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7"/>
  </p:notesMasterIdLst>
  <p:sldIdLst>
    <p:sldId id="356" r:id="rId2"/>
    <p:sldId id="289" r:id="rId3"/>
    <p:sldId id="292" r:id="rId4"/>
    <p:sldId id="297" r:id="rId5"/>
    <p:sldId id="295" r:id="rId6"/>
    <p:sldId id="925" r:id="rId7"/>
    <p:sldId id="936" r:id="rId8"/>
    <p:sldId id="938" r:id="rId9"/>
    <p:sldId id="929" r:id="rId10"/>
    <p:sldId id="940" r:id="rId11"/>
    <p:sldId id="939" r:id="rId12"/>
    <p:sldId id="931" r:id="rId13"/>
    <p:sldId id="948" r:id="rId14"/>
    <p:sldId id="977" r:id="rId15"/>
    <p:sldId id="978" r:id="rId16"/>
    <p:sldId id="983" r:id="rId17"/>
    <p:sldId id="984" r:id="rId18"/>
    <p:sldId id="991" r:id="rId19"/>
    <p:sldId id="999" r:id="rId20"/>
    <p:sldId id="1001" r:id="rId21"/>
    <p:sldId id="1002" r:id="rId22"/>
    <p:sldId id="582" r:id="rId23"/>
    <p:sldId id="884" r:id="rId24"/>
    <p:sldId id="584" r:id="rId25"/>
    <p:sldId id="585" r:id="rId26"/>
    <p:sldId id="590" r:id="rId27"/>
    <p:sldId id="592" r:id="rId28"/>
    <p:sldId id="955" r:id="rId29"/>
    <p:sldId id="1006" r:id="rId30"/>
    <p:sldId id="958" r:id="rId31"/>
    <p:sldId id="1054" r:id="rId32"/>
    <p:sldId id="976" r:id="rId33"/>
    <p:sldId id="961" r:id="rId34"/>
    <p:sldId id="962" r:id="rId35"/>
    <p:sldId id="963" r:id="rId36"/>
    <p:sldId id="964" r:id="rId37"/>
    <p:sldId id="965" r:id="rId38"/>
    <p:sldId id="966" r:id="rId39"/>
    <p:sldId id="967" r:id="rId40"/>
    <p:sldId id="968" r:id="rId41"/>
    <p:sldId id="969" r:id="rId42"/>
    <p:sldId id="970" r:id="rId43"/>
    <p:sldId id="971" r:id="rId44"/>
    <p:sldId id="972" r:id="rId45"/>
    <p:sldId id="973" r:id="rId46"/>
    <p:sldId id="974" r:id="rId47"/>
    <p:sldId id="975" r:id="rId48"/>
    <p:sldId id="339" r:id="rId49"/>
    <p:sldId id="257" r:id="rId50"/>
    <p:sldId id="785" r:id="rId51"/>
    <p:sldId id="786" r:id="rId52"/>
    <p:sldId id="787" r:id="rId53"/>
    <p:sldId id="319" r:id="rId54"/>
    <p:sldId id="320" r:id="rId55"/>
    <p:sldId id="358" r:id="rId56"/>
    <p:sldId id="788" r:id="rId57"/>
    <p:sldId id="789" r:id="rId58"/>
    <p:sldId id="321" r:id="rId59"/>
    <p:sldId id="1051" r:id="rId60"/>
    <p:sldId id="1055" r:id="rId61"/>
    <p:sldId id="1041" r:id="rId62"/>
    <p:sldId id="1042" r:id="rId63"/>
    <p:sldId id="1043" r:id="rId64"/>
    <p:sldId id="1044" r:id="rId65"/>
    <p:sldId id="1045" r:id="rId66"/>
    <p:sldId id="1052" r:id="rId67"/>
    <p:sldId id="1046" r:id="rId68"/>
    <p:sldId id="1053" r:id="rId69"/>
    <p:sldId id="1049" r:id="rId70"/>
    <p:sldId id="1050" r:id="rId71"/>
    <p:sldId id="1048" r:id="rId72"/>
    <p:sldId id="1047" r:id="rId73"/>
    <p:sldId id="359" r:id="rId74"/>
    <p:sldId id="1023" r:id="rId75"/>
    <p:sldId id="1024" r:id="rId76"/>
    <p:sldId id="1025" r:id="rId77"/>
    <p:sldId id="1026" r:id="rId78"/>
    <p:sldId id="1027" r:id="rId79"/>
    <p:sldId id="1028" r:id="rId80"/>
    <p:sldId id="1029" r:id="rId81"/>
    <p:sldId id="1030" r:id="rId82"/>
    <p:sldId id="1031" r:id="rId83"/>
    <p:sldId id="1032" r:id="rId84"/>
    <p:sldId id="1033" r:id="rId85"/>
    <p:sldId id="1034" r:id="rId86"/>
    <p:sldId id="1035" r:id="rId87"/>
    <p:sldId id="1036" r:id="rId88"/>
    <p:sldId id="1037" r:id="rId89"/>
    <p:sldId id="1038" r:id="rId90"/>
    <p:sldId id="1039" r:id="rId91"/>
    <p:sldId id="1040" r:id="rId92"/>
    <p:sldId id="360" r:id="rId93"/>
    <p:sldId id="361" r:id="rId94"/>
    <p:sldId id="362" r:id="rId95"/>
    <p:sldId id="363" r:id="rId96"/>
    <p:sldId id="369" r:id="rId97"/>
    <p:sldId id="370" r:id="rId98"/>
    <p:sldId id="371" r:id="rId99"/>
    <p:sldId id="372" r:id="rId100"/>
    <p:sldId id="373" r:id="rId101"/>
    <p:sldId id="374" r:id="rId102"/>
    <p:sldId id="375" r:id="rId103"/>
    <p:sldId id="376" r:id="rId104"/>
    <p:sldId id="377" r:id="rId105"/>
    <p:sldId id="378" r:id="rId106"/>
    <p:sldId id="379" r:id="rId107"/>
    <p:sldId id="380" r:id="rId108"/>
    <p:sldId id="381" r:id="rId109"/>
    <p:sldId id="382" r:id="rId110"/>
    <p:sldId id="417" r:id="rId111"/>
    <p:sldId id="383" r:id="rId112"/>
    <p:sldId id="384" r:id="rId113"/>
    <p:sldId id="385" r:id="rId114"/>
    <p:sldId id="386" r:id="rId115"/>
    <p:sldId id="387" r:id="rId116"/>
    <p:sldId id="411" r:id="rId117"/>
    <p:sldId id="388" r:id="rId118"/>
    <p:sldId id="389" r:id="rId119"/>
    <p:sldId id="418" r:id="rId120"/>
    <p:sldId id="390" r:id="rId121"/>
    <p:sldId id="391" r:id="rId122"/>
    <p:sldId id="1022" r:id="rId123"/>
    <p:sldId id="1007" r:id="rId124"/>
    <p:sldId id="1008" r:id="rId125"/>
    <p:sldId id="1009" r:id="rId126"/>
    <p:sldId id="1010" r:id="rId127"/>
    <p:sldId id="1011" r:id="rId128"/>
    <p:sldId id="1012" r:id="rId129"/>
    <p:sldId id="1013" r:id="rId130"/>
    <p:sldId id="1014" r:id="rId131"/>
    <p:sldId id="1015" r:id="rId132"/>
    <p:sldId id="1016" r:id="rId133"/>
    <p:sldId id="1017" r:id="rId134"/>
    <p:sldId id="1018" r:id="rId135"/>
    <p:sldId id="1019" r:id="rId136"/>
    <p:sldId id="1020" r:id="rId137"/>
    <p:sldId id="1021" r:id="rId138"/>
    <p:sldId id="819" r:id="rId139"/>
    <p:sldId id="334" r:id="rId140"/>
    <p:sldId id="335" r:id="rId141"/>
    <p:sldId id="336" r:id="rId142"/>
    <p:sldId id="337" r:id="rId143"/>
    <p:sldId id="338" r:id="rId144"/>
    <p:sldId id="820" r:id="rId145"/>
    <p:sldId id="821" r:id="rId146"/>
    <p:sldId id="822" r:id="rId147"/>
    <p:sldId id="342" r:id="rId148"/>
    <p:sldId id="823" r:id="rId149"/>
    <p:sldId id="824" r:id="rId150"/>
    <p:sldId id="825" r:id="rId151"/>
    <p:sldId id="308" r:id="rId152"/>
    <p:sldId id="826" r:id="rId153"/>
    <p:sldId id="307" r:id="rId154"/>
    <p:sldId id="827" r:id="rId155"/>
    <p:sldId id="828" r:id="rId156"/>
    <p:sldId id="410" r:id="rId157"/>
    <p:sldId id="829" r:id="rId158"/>
    <p:sldId id="412" r:id="rId159"/>
    <p:sldId id="830" r:id="rId160"/>
    <p:sldId id="831" r:id="rId161"/>
    <p:sldId id="832" r:id="rId162"/>
    <p:sldId id="364" r:id="rId163"/>
    <p:sldId id="833" r:id="rId164"/>
    <p:sldId id="834" r:id="rId165"/>
    <p:sldId id="458" r:id="rId166"/>
    <p:sldId id="835" r:id="rId167"/>
    <p:sldId id="422" r:id="rId168"/>
    <p:sldId id="423" r:id="rId169"/>
    <p:sldId id="836" r:id="rId170"/>
    <p:sldId id="837" r:id="rId171"/>
    <p:sldId id="838" r:id="rId172"/>
    <p:sldId id="839" r:id="rId173"/>
    <p:sldId id="454" r:id="rId174"/>
    <p:sldId id="840" r:id="rId175"/>
    <p:sldId id="841" r:id="rId176"/>
    <p:sldId id="842" r:id="rId177"/>
    <p:sldId id="843" r:id="rId178"/>
    <p:sldId id="844" r:id="rId179"/>
    <p:sldId id="845" r:id="rId180"/>
    <p:sldId id="534" r:id="rId181"/>
    <p:sldId id="455" r:id="rId182"/>
    <p:sldId id="456" r:id="rId183"/>
    <p:sldId id="457" r:id="rId184"/>
    <p:sldId id="510" r:id="rId185"/>
    <p:sldId id="511" r:id="rId186"/>
    <p:sldId id="512" r:id="rId187"/>
    <p:sldId id="513" r:id="rId188"/>
    <p:sldId id="514" r:id="rId189"/>
    <p:sldId id="515" r:id="rId190"/>
    <p:sldId id="516" r:id="rId191"/>
    <p:sldId id="517" r:id="rId192"/>
    <p:sldId id="518" r:id="rId193"/>
    <p:sldId id="519" r:id="rId194"/>
    <p:sldId id="520" r:id="rId195"/>
    <p:sldId id="521" r:id="rId196"/>
    <p:sldId id="522" r:id="rId197"/>
    <p:sldId id="523" r:id="rId198"/>
    <p:sldId id="524" r:id="rId199"/>
    <p:sldId id="525" r:id="rId200"/>
    <p:sldId id="526" r:id="rId201"/>
    <p:sldId id="527" r:id="rId202"/>
    <p:sldId id="528" r:id="rId203"/>
    <p:sldId id="529" r:id="rId204"/>
    <p:sldId id="530" r:id="rId205"/>
    <p:sldId id="531" r:id="rId206"/>
    <p:sldId id="532" r:id="rId207"/>
    <p:sldId id="424" r:id="rId208"/>
    <p:sldId id="425" r:id="rId209"/>
    <p:sldId id="426" r:id="rId210"/>
    <p:sldId id="846" r:id="rId211"/>
    <p:sldId id="847" r:id="rId212"/>
    <p:sldId id="848" r:id="rId213"/>
    <p:sldId id="849" r:id="rId214"/>
    <p:sldId id="850" r:id="rId215"/>
    <p:sldId id="851" r:id="rId216"/>
    <p:sldId id="852" r:id="rId217"/>
    <p:sldId id="853" r:id="rId218"/>
    <p:sldId id="854" r:id="rId219"/>
    <p:sldId id="855" r:id="rId220"/>
    <p:sldId id="856" r:id="rId221"/>
    <p:sldId id="857" r:id="rId222"/>
    <p:sldId id="858" r:id="rId223"/>
    <p:sldId id="460" r:id="rId224"/>
    <p:sldId id="859" r:id="rId225"/>
    <p:sldId id="461" r:id="rId226"/>
    <p:sldId id="860" r:id="rId227"/>
    <p:sldId id="861" r:id="rId228"/>
    <p:sldId id="862" r:id="rId229"/>
    <p:sldId id="863" r:id="rId230"/>
    <p:sldId id="864" r:id="rId231"/>
    <p:sldId id="462" r:id="rId232"/>
    <p:sldId id="463" r:id="rId233"/>
    <p:sldId id="865" r:id="rId234"/>
    <p:sldId id="866" r:id="rId235"/>
    <p:sldId id="867" r:id="rId236"/>
    <p:sldId id="868" r:id="rId237"/>
    <p:sldId id="465" r:id="rId238"/>
    <p:sldId id="466" r:id="rId239"/>
    <p:sldId id="467" r:id="rId240"/>
    <p:sldId id="468" r:id="rId241"/>
    <p:sldId id="469" r:id="rId242"/>
    <p:sldId id="470" r:id="rId243"/>
    <p:sldId id="471" r:id="rId244"/>
    <p:sldId id="472" r:id="rId245"/>
    <p:sldId id="473" r:id="rId246"/>
    <p:sldId id="474" r:id="rId247"/>
    <p:sldId id="475" r:id="rId248"/>
    <p:sldId id="476" r:id="rId249"/>
    <p:sldId id="477" r:id="rId250"/>
    <p:sldId id="478" r:id="rId251"/>
    <p:sldId id="507" r:id="rId252"/>
    <p:sldId id="508" r:id="rId253"/>
    <p:sldId id="509" r:id="rId254"/>
    <p:sldId id="392" r:id="rId255"/>
    <p:sldId id="393" r:id="rId256"/>
    <p:sldId id="394" r:id="rId257"/>
    <p:sldId id="494" r:id="rId258"/>
    <p:sldId id="869" r:id="rId259"/>
    <p:sldId id="481" r:id="rId260"/>
    <p:sldId id="482" r:id="rId261"/>
    <p:sldId id="483" r:id="rId262"/>
    <p:sldId id="484" r:id="rId263"/>
    <p:sldId id="485" r:id="rId264"/>
    <p:sldId id="486" r:id="rId265"/>
    <p:sldId id="487" r:id="rId266"/>
    <p:sldId id="488" r:id="rId267"/>
    <p:sldId id="489" r:id="rId268"/>
    <p:sldId id="493" r:id="rId269"/>
    <p:sldId id="495" r:id="rId270"/>
    <p:sldId id="490" r:id="rId271"/>
    <p:sldId id="491" r:id="rId272"/>
    <p:sldId id="497" r:id="rId273"/>
    <p:sldId id="492" r:id="rId274"/>
    <p:sldId id="498" r:id="rId275"/>
    <p:sldId id="499" r:id="rId276"/>
    <p:sldId id="500" r:id="rId277"/>
    <p:sldId id="501" r:id="rId278"/>
    <p:sldId id="502" r:id="rId279"/>
    <p:sldId id="506" r:id="rId280"/>
    <p:sldId id="870" r:id="rId281"/>
    <p:sldId id="871" r:id="rId282"/>
    <p:sldId id="872" r:id="rId283"/>
    <p:sldId id="873" r:id="rId284"/>
    <p:sldId id="504" r:id="rId285"/>
    <p:sldId id="505" r:id="rId286"/>
    <p:sldId id="503" r:id="rId287"/>
    <p:sldId id="304" r:id="rId288"/>
    <p:sldId id="609" r:id="rId289"/>
    <p:sldId id="610" r:id="rId290"/>
    <p:sldId id="611" r:id="rId291"/>
    <p:sldId id="612" r:id="rId292"/>
    <p:sldId id="613" r:id="rId293"/>
    <p:sldId id="614" r:id="rId294"/>
    <p:sldId id="615" r:id="rId295"/>
    <p:sldId id="616" r:id="rId296"/>
    <p:sldId id="617" r:id="rId297"/>
    <p:sldId id="618" r:id="rId298"/>
    <p:sldId id="619" r:id="rId299"/>
    <p:sldId id="620" r:id="rId300"/>
    <p:sldId id="941" r:id="rId301"/>
    <p:sldId id="942" r:id="rId302"/>
    <p:sldId id="943" r:id="rId303"/>
    <p:sldId id="944" r:id="rId304"/>
    <p:sldId id="945" r:id="rId305"/>
    <p:sldId id="946" r:id="rId30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44" autoAdjust="0"/>
    <p:restoredTop sz="72344" autoAdjust="0"/>
  </p:normalViewPr>
  <p:slideViewPr>
    <p:cSldViewPr snapToGrid="0">
      <p:cViewPr varScale="1">
        <p:scale>
          <a:sx n="53" d="100"/>
          <a:sy n="53" d="100"/>
        </p:scale>
        <p:origin x="2016" y="60"/>
      </p:cViewPr>
      <p:guideLst/>
    </p:cSldViewPr>
  </p:slideViewPr>
  <p:outlineViewPr>
    <p:cViewPr>
      <p:scale>
        <a:sx n="33" d="100"/>
        <a:sy n="33" d="100"/>
      </p:scale>
      <p:origin x="0" y="-297834"/>
    </p:cViewPr>
    <p:sldLst>
      <p:sld r:id="rId1" collapse="1"/>
      <p:sld r:id="rId2" collapse="1"/>
    </p:sldLst>
  </p:outlineViewPr>
  <p:notesTextViewPr>
    <p:cViewPr>
      <p:scale>
        <a:sx n="1" d="1"/>
        <a:sy n="1" d="1"/>
      </p:scale>
      <p:origin x="0" y="0"/>
    </p:cViewPr>
  </p:notesTextViewPr>
  <p:sorterViewPr>
    <p:cViewPr>
      <p:scale>
        <a:sx n="100" d="100"/>
        <a:sy n="100" d="100"/>
      </p:scale>
      <p:origin x="0" y="-2507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theme" Target="theme/theme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tableStyles" Target="tableStyle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microsoft.com/office/2016/11/relationships/changesInfo" Target="changesInfos/changesInfo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s>
</file>

<file path=ppt/_rels/viewProps.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slide" Target="slides/slide1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陈 旭阳" userId="50b30272cb4d088b" providerId="LiveId" clId="{86045DE4-7530-49BC-9D5A-1F078880470B}"/>
    <pc:docChg chg="undo custSel addSld delSld modSld sldOrd">
      <pc:chgData name="陈 旭阳" userId="50b30272cb4d088b" providerId="LiveId" clId="{86045DE4-7530-49BC-9D5A-1F078880470B}" dt="2019-04-20T22:00:29.086" v="2501" actId="6549"/>
      <pc:docMkLst>
        <pc:docMk/>
      </pc:docMkLst>
      <pc:sldChg chg="add">
        <pc:chgData name="陈 旭阳" userId="50b30272cb4d088b" providerId="LiveId" clId="{86045DE4-7530-49BC-9D5A-1F078880470B}" dt="2019-04-20T19:03:57.629" v="689"/>
        <pc:sldMkLst>
          <pc:docMk/>
          <pc:sldMk cId="167621330" sldId="289"/>
        </pc:sldMkLst>
      </pc:sldChg>
      <pc:sldChg chg="add">
        <pc:chgData name="陈 旭阳" userId="50b30272cb4d088b" providerId="LiveId" clId="{86045DE4-7530-49BC-9D5A-1F078880470B}" dt="2019-04-20T19:03:57.629" v="689"/>
        <pc:sldMkLst>
          <pc:docMk/>
          <pc:sldMk cId="224764523" sldId="292"/>
        </pc:sldMkLst>
      </pc:sldChg>
      <pc:sldChg chg="add">
        <pc:chgData name="陈 旭阳" userId="50b30272cb4d088b" providerId="LiveId" clId="{86045DE4-7530-49BC-9D5A-1F078880470B}" dt="2019-04-20T19:03:57.629" v="689"/>
        <pc:sldMkLst>
          <pc:docMk/>
          <pc:sldMk cId="1915850768" sldId="295"/>
        </pc:sldMkLst>
      </pc:sldChg>
      <pc:sldChg chg="add">
        <pc:chgData name="陈 旭阳" userId="50b30272cb4d088b" providerId="LiveId" clId="{86045DE4-7530-49BC-9D5A-1F078880470B}" dt="2019-04-20T19:03:57.629" v="689"/>
        <pc:sldMkLst>
          <pc:docMk/>
          <pc:sldMk cId="2998535573" sldId="297"/>
        </pc:sldMkLst>
      </pc:sldChg>
    </pc:docChg>
  </pc:docChgLst>
  <pc:docChgLst>
    <pc:chgData name="陈 旭阳" userId="50b30272cb4d088b" providerId="LiveId" clId="{03A65778-4BF7-4C6B-8C3A-97BAE2A00148}"/>
    <pc:docChg chg="undo redo custSel addSld delSld modSld sldOrd">
      <pc:chgData name="陈 旭阳" userId="50b30272cb4d088b" providerId="LiveId" clId="{03A65778-4BF7-4C6B-8C3A-97BAE2A00148}" dt="2019-05-18T15:47:51.159" v="1240"/>
      <pc:docMkLst>
        <pc:docMk/>
      </pc:docMkLst>
      <pc:sldChg chg="modSp">
        <pc:chgData name="陈 旭阳" userId="50b30272cb4d088b" providerId="LiveId" clId="{03A65778-4BF7-4C6B-8C3A-97BAE2A00148}" dt="2019-05-18T12:45:11.819" v="92" actId="27636"/>
        <pc:sldMkLst>
          <pc:docMk/>
          <pc:sldMk cId="0" sldId="257"/>
        </pc:sldMkLst>
        <pc:spChg chg="mod">
          <ac:chgData name="陈 旭阳" userId="50b30272cb4d088b" providerId="LiveId" clId="{03A65778-4BF7-4C6B-8C3A-97BAE2A00148}" dt="2019-05-18T12:45:11.819" v="92" actId="27636"/>
          <ac:spMkLst>
            <pc:docMk/>
            <pc:sldMk cId="0" sldId="257"/>
            <ac:spMk id="5122" creationId="{FA83C0F0-E8F7-49B7-9AEB-7A54ED0AB74E}"/>
          </ac:spMkLst>
        </pc:spChg>
        <pc:spChg chg="mod">
          <ac:chgData name="陈 旭阳" userId="50b30272cb4d088b" providerId="LiveId" clId="{03A65778-4BF7-4C6B-8C3A-97BAE2A00148}" dt="2019-05-18T12:45:11.819" v="92" actId="27636"/>
          <ac:spMkLst>
            <pc:docMk/>
            <pc:sldMk cId="0" sldId="257"/>
            <ac:spMk id="5123" creationId="{BDE6699B-C98F-4D3E-B7D9-99811F15829D}"/>
          </ac:spMkLst>
        </pc:spChg>
      </pc:sldChg>
      <pc:sldChg chg="modSp">
        <pc:chgData name="陈 旭阳" userId="50b30272cb4d088b" providerId="LiveId" clId="{03A65778-4BF7-4C6B-8C3A-97BAE2A00148}" dt="2019-05-18T13:40:21.011" v="364" actId="113"/>
        <pc:sldMkLst>
          <pc:docMk/>
          <pc:sldMk cId="167621330" sldId="289"/>
        </pc:sldMkLst>
        <pc:spChg chg="mod">
          <ac:chgData name="陈 旭阳" userId="50b30272cb4d088b" providerId="LiveId" clId="{03A65778-4BF7-4C6B-8C3A-97BAE2A00148}" dt="2019-05-18T12:45:11.819" v="92" actId="27636"/>
          <ac:spMkLst>
            <pc:docMk/>
            <pc:sldMk cId="167621330" sldId="289"/>
            <ac:spMk id="36866" creationId="{00000000-0000-0000-0000-000000000000}"/>
          </ac:spMkLst>
        </pc:spChg>
        <pc:spChg chg="mod">
          <ac:chgData name="陈 旭阳" userId="50b30272cb4d088b" providerId="LiveId" clId="{03A65778-4BF7-4C6B-8C3A-97BAE2A00148}" dt="2019-05-18T13:40:21.011" v="364" actId="113"/>
          <ac:spMkLst>
            <pc:docMk/>
            <pc:sldMk cId="167621330" sldId="289"/>
            <ac:spMk id="36867" creationId="{00000000-0000-0000-0000-000000000000}"/>
          </ac:spMkLst>
        </pc:spChg>
      </pc:sldChg>
      <pc:sldChg chg="modSp">
        <pc:chgData name="陈 旭阳" userId="50b30272cb4d088b" providerId="LiveId" clId="{03A65778-4BF7-4C6B-8C3A-97BAE2A00148}" dt="2019-05-18T14:26:09.125" v="593" actId="20577"/>
        <pc:sldMkLst>
          <pc:docMk/>
          <pc:sldMk cId="224764523" sldId="292"/>
        </pc:sldMkLst>
        <pc:spChg chg="mod">
          <ac:chgData name="陈 旭阳" userId="50b30272cb4d088b" providerId="LiveId" clId="{03A65778-4BF7-4C6B-8C3A-97BAE2A00148}" dt="2019-05-18T14:14:32.199" v="518" actId="20577"/>
          <ac:spMkLst>
            <pc:docMk/>
            <pc:sldMk cId="224764523" sldId="292"/>
            <ac:spMk id="39938" creationId="{00000000-0000-0000-0000-000000000000}"/>
          </ac:spMkLst>
        </pc:spChg>
        <pc:spChg chg="mod">
          <ac:chgData name="陈 旭阳" userId="50b30272cb4d088b" providerId="LiveId" clId="{03A65778-4BF7-4C6B-8C3A-97BAE2A00148}" dt="2019-05-18T14:26:09.125" v="593" actId="20577"/>
          <ac:spMkLst>
            <pc:docMk/>
            <pc:sldMk cId="224764523" sldId="292"/>
            <ac:spMk id="39939" creationId="{00000000-0000-0000-0000-000000000000}"/>
          </ac:spMkLst>
        </pc:spChg>
      </pc:sldChg>
      <pc:sldChg chg="modSp ord">
        <pc:chgData name="陈 旭阳" userId="50b30272cb4d088b" providerId="LiveId" clId="{03A65778-4BF7-4C6B-8C3A-97BAE2A00148}" dt="2019-05-18T13:58:07.326" v="476"/>
        <pc:sldMkLst>
          <pc:docMk/>
          <pc:sldMk cId="1915850768" sldId="295"/>
        </pc:sldMkLst>
        <pc:spChg chg="mod">
          <ac:chgData name="陈 旭阳" userId="50b30272cb4d088b" providerId="LiveId" clId="{03A65778-4BF7-4C6B-8C3A-97BAE2A00148}" dt="2019-05-18T13:55:41.616" v="453"/>
          <ac:spMkLst>
            <pc:docMk/>
            <pc:sldMk cId="1915850768" sldId="295"/>
            <ac:spMk id="43010" creationId="{00000000-0000-0000-0000-000000000000}"/>
          </ac:spMkLst>
        </pc:spChg>
        <pc:spChg chg="mod">
          <ac:chgData name="陈 旭阳" userId="50b30272cb4d088b" providerId="LiveId" clId="{03A65778-4BF7-4C6B-8C3A-97BAE2A00148}" dt="2019-05-18T13:58:07.326" v="476"/>
          <ac:spMkLst>
            <pc:docMk/>
            <pc:sldMk cId="1915850768" sldId="295"/>
            <ac:spMk id="43011" creationId="{00000000-0000-0000-0000-000000000000}"/>
          </ac:spMkLst>
        </pc:spChg>
      </pc:sldChg>
      <pc:sldChg chg="modSp ord">
        <pc:chgData name="陈 旭阳" userId="50b30272cb4d088b" providerId="LiveId" clId="{03A65778-4BF7-4C6B-8C3A-97BAE2A00148}" dt="2019-05-18T14:35:40.989" v="638"/>
        <pc:sldMkLst>
          <pc:docMk/>
          <pc:sldMk cId="2998535573" sldId="297"/>
        </pc:sldMkLst>
        <pc:spChg chg="mod">
          <ac:chgData name="陈 旭阳" userId="50b30272cb4d088b" providerId="LiveId" clId="{03A65778-4BF7-4C6B-8C3A-97BAE2A00148}" dt="2019-05-18T14:35:40.989" v="638"/>
          <ac:spMkLst>
            <pc:docMk/>
            <pc:sldMk cId="2998535573" sldId="297"/>
            <ac:spMk id="45058" creationId="{00000000-0000-0000-0000-000000000000}"/>
          </ac:spMkLst>
        </pc:spChg>
        <pc:spChg chg="mod">
          <ac:chgData name="陈 旭阳" userId="50b30272cb4d088b" providerId="LiveId" clId="{03A65778-4BF7-4C6B-8C3A-97BAE2A00148}" dt="2019-05-18T14:35:22.591" v="634"/>
          <ac:spMkLst>
            <pc:docMk/>
            <pc:sldMk cId="2998535573" sldId="297"/>
            <ac:spMk id="45059" creationId="{00000000-0000-0000-0000-000000000000}"/>
          </ac:spMkLst>
        </pc:spChg>
      </pc:sldChg>
      <pc:sldChg chg="add">
        <pc:chgData name="陈 旭阳" userId="50b30272cb4d088b" providerId="LiveId" clId="{03A65778-4BF7-4C6B-8C3A-97BAE2A00148}" dt="2019-05-18T15:47:51.159" v="1240"/>
        <pc:sldMkLst>
          <pc:docMk/>
          <pc:sldMk cId="2807006042" sldId="304"/>
        </pc:sldMkLst>
      </pc:sldChg>
      <pc:sldChg chg="modSp">
        <pc:chgData name="陈 旭阳" userId="50b30272cb4d088b" providerId="LiveId" clId="{03A65778-4BF7-4C6B-8C3A-97BAE2A00148}" dt="2019-05-18T12:45:11.819" v="92" actId="27636"/>
        <pc:sldMkLst>
          <pc:docMk/>
          <pc:sldMk cId="0" sldId="307"/>
        </pc:sldMkLst>
        <pc:spChg chg="mod">
          <ac:chgData name="陈 旭阳" userId="50b30272cb4d088b" providerId="LiveId" clId="{03A65778-4BF7-4C6B-8C3A-97BAE2A00148}" dt="2019-05-18T12:45:11.819" v="92" actId="27636"/>
          <ac:spMkLst>
            <pc:docMk/>
            <pc:sldMk cId="0" sldId="307"/>
            <ac:spMk id="17413" creationId="{1BDE318A-ED15-4606-8681-4C4D92317AED}"/>
          </ac:spMkLst>
        </pc:spChg>
        <pc:spChg chg="mod">
          <ac:chgData name="陈 旭阳" userId="50b30272cb4d088b" providerId="LiveId" clId="{03A65778-4BF7-4C6B-8C3A-97BAE2A00148}" dt="2019-05-18T12:45:11.819" v="92" actId="27636"/>
          <ac:spMkLst>
            <pc:docMk/>
            <pc:sldMk cId="0" sldId="307"/>
            <ac:spMk id="17414" creationId="{568E704C-7BDE-4712-93F1-502C7DBCD5E1}"/>
          </ac:spMkLst>
        </pc:spChg>
      </pc:sldChg>
      <pc:sldChg chg="modSp">
        <pc:chgData name="陈 旭阳" userId="50b30272cb4d088b" providerId="LiveId" clId="{03A65778-4BF7-4C6B-8C3A-97BAE2A00148}" dt="2019-05-18T12:45:11.819" v="92" actId="27636"/>
        <pc:sldMkLst>
          <pc:docMk/>
          <pc:sldMk cId="0" sldId="308"/>
        </pc:sldMkLst>
        <pc:spChg chg="mod">
          <ac:chgData name="陈 旭阳" userId="50b30272cb4d088b" providerId="LiveId" clId="{03A65778-4BF7-4C6B-8C3A-97BAE2A00148}" dt="2019-05-18T12:45:11.819" v="92" actId="27636"/>
          <ac:spMkLst>
            <pc:docMk/>
            <pc:sldMk cId="0" sldId="308"/>
            <ac:spMk id="15365" creationId="{1867D34F-025D-4F5D-B3DC-BD9A8F2653C4}"/>
          </ac:spMkLst>
        </pc:spChg>
        <pc:spChg chg="mod">
          <ac:chgData name="陈 旭阳" userId="50b30272cb4d088b" providerId="LiveId" clId="{03A65778-4BF7-4C6B-8C3A-97BAE2A00148}" dt="2019-05-18T12:45:11.819" v="92" actId="27636"/>
          <ac:spMkLst>
            <pc:docMk/>
            <pc:sldMk cId="0" sldId="308"/>
            <ac:spMk id="15366" creationId="{E853F4B5-1993-4E85-8AF0-5CEA9C7587DC}"/>
          </ac:spMkLst>
        </pc:spChg>
      </pc:sldChg>
      <pc:sldChg chg="modSp">
        <pc:chgData name="陈 旭阳" userId="50b30272cb4d088b" providerId="LiveId" clId="{03A65778-4BF7-4C6B-8C3A-97BAE2A00148}" dt="2019-05-18T12:45:11.819" v="92" actId="27636"/>
        <pc:sldMkLst>
          <pc:docMk/>
          <pc:sldMk cId="0" sldId="334"/>
        </pc:sldMkLst>
        <pc:spChg chg="mod">
          <ac:chgData name="陈 旭阳" userId="50b30272cb4d088b" providerId="LiveId" clId="{03A65778-4BF7-4C6B-8C3A-97BAE2A00148}" dt="2019-05-18T12:45:11.819" v="92" actId="27636"/>
          <ac:spMkLst>
            <pc:docMk/>
            <pc:sldMk cId="0" sldId="334"/>
            <ac:spMk id="3077" creationId="{A58FFCCA-B3CA-4EA1-BACC-E2E9B931CA7A}"/>
          </ac:spMkLst>
        </pc:spChg>
        <pc:spChg chg="mod">
          <ac:chgData name="陈 旭阳" userId="50b30272cb4d088b" providerId="LiveId" clId="{03A65778-4BF7-4C6B-8C3A-97BAE2A00148}" dt="2019-05-18T12:45:11.819" v="92" actId="27636"/>
          <ac:spMkLst>
            <pc:docMk/>
            <pc:sldMk cId="0" sldId="334"/>
            <ac:spMk id="3078" creationId="{2734CB77-0843-45CE-B273-2D7DA73F8927}"/>
          </ac:spMkLst>
        </pc:spChg>
      </pc:sldChg>
      <pc:sldChg chg="modSp">
        <pc:chgData name="陈 旭阳" userId="50b30272cb4d088b" providerId="LiveId" clId="{03A65778-4BF7-4C6B-8C3A-97BAE2A00148}" dt="2019-05-18T12:45:11.819" v="92" actId="27636"/>
        <pc:sldMkLst>
          <pc:docMk/>
          <pc:sldMk cId="0" sldId="335"/>
        </pc:sldMkLst>
        <pc:spChg chg="mod">
          <ac:chgData name="陈 旭阳" userId="50b30272cb4d088b" providerId="LiveId" clId="{03A65778-4BF7-4C6B-8C3A-97BAE2A00148}" dt="2019-05-18T12:45:11.819" v="92" actId="27636"/>
          <ac:spMkLst>
            <pc:docMk/>
            <pc:sldMk cId="0" sldId="335"/>
            <ac:spMk id="4101" creationId="{EAAF47D0-44DA-42FE-861F-D529ED3CD8FA}"/>
          </ac:spMkLst>
        </pc:spChg>
        <pc:spChg chg="mod">
          <ac:chgData name="陈 旭阳" userId="50b30272cb4d088b" providerId="LiveId" clId="{03A65778-4BF7-4C6B-8C3A-97BAE2A00148}" dt="2019-05-18T12:45:11.819" v="92" actId="27636"/>
          <ac:spMkLst>
            <pc:docMk/>
            <pc:sldMk cId="0" sldId="335"/>
            <ac:spMk id="4102" creationId="{1494EF2B-A531-4C6F-8F98-1BBC31B05FC8}"/>
          </ac:spMkLst>
        </pc:spChg>
      </pc:sldChg>
      <pc:sldChg chg="modSp">
        <pc:chgData name="陈 旭阳" userId="50b30272cb4d088b" providerId="LiveId" clId="{03A65778-4BF7-4C6B-8C3A-97BAE2A00148}" dt="2019-05-18T12:45:11.819" v="92" actId="27636"/>
        <pc:sldMkLst>
          <pc:docMk/>
          <pc:sldMk cId="0" sldId="336"/>
        </pc:sldMkLst>
        <pc:spChg chg="mod">
          <ac:chgData name="陈 旭阳" userId="50b30272cb4d088b" providerId="LiveId" clId="{03A65778-4BF7-4C6B-8C3A-97BAE2A00148}" dt="2019-05-18T12:45:11.819" v="92" actId="27636"/>
          <ac:spMkLst>
            <pc:docMk/>
            <pc:sldMk cId="0" sldId="336"/>
            <ac:spMk id="5125" creationId="{B40BD237-A708-4DC5-92B7-3356A0F545B3}"/>
          </ac:spMkLst>
        </pc:spChg>
        <pc:spChg chg="mod">
          <ac:chgData name="陈 旭阳" userId="50b30272cb4d088b" providerId="LiveId" clId="{03A65778-4BF7-4C6B-8C3A-97BAE2A00148}" dt="2019-05-18T12:45:11.819" v="92" actId="27636"/>
          <ac:spMkLst>
            <pc:docMk/>
            <pc:sldMk cId="0" sldId="336"/>
            <ac:spMk id="5126" creationId="{7C505654-CC4A-40B8-B427-40B2CEBFA97B}"/>
          </ac:spMkLst>
        </pc:spChg>
      </pc:sldChg>
      <pc:sldChg chg="modSp">
        <pc:chgData name="陈 旭阳" userId="50b30272cb4d088b" providerId="LiveId" clId="{03A65778-4BF7-4C6B-8C3A-97BAE2A00148}" dt="2019-05-18T12:45:11.819" v="92" actId="27636"/>
        <pc:sldMkLst>
          <pc:docMk/>
          <pc:sldMk cId="0" sldId="337"/>
        </pc:sldMkLst>
        <pc:spChg chg="mod">
          <ac:chgData name="陈 旭阳" userId="50b30272cb4d088b" providerId="LiveId" clId="{03A65778-4BF7-4C6B-8C3A-97BAE2A00148}" dt="2019-05-18T12:45:11.819" v="92" actId="27636"/>
          <ac:spMkLst>
            <pc:docMk/>
            <pc:sldMk cId="0" sldId="337"/>
            <ac:spMk id="6149" creationId="{6F72D7AF-7BD9-4564-9334-D78E89F64743}"/>
          </ac:spMkLst>
        </pc:spChg>
        <pc:spChg chg="mod">
          <ac:chgData name="陈 旭阳" userId="50b30272cb4d088b" providerId="LiveId" clId="{03A65778-4BF7-4C6B-8C3A-97BAE2A00148}" dt="2019-05-18T12:45:11.819" v="92" actId="27636"/>
          <ac:spMkLst>
            <pc:docMk/>
            <pc:sldMk cId="0" sldId="337"/>
            <ac:spMk id="6150" creationId="{B577FBC3-0DD6-4E8C-8F70-8B3E90E95561}"/>
          </ac:spMkLst>
        </pc:spChg>
      </pc:sldChg>
      <pc:sldChg chg="modSp">
        <pc:chgData name="陈 旭阳" userId="50b30272cb4d088b" providerId="LiveId" clId="{03A65778-4BF7-4C6B-8C3A-97BAE2A00148}" dt="2019-05-18T12:45:11.819" v="92" actId="27636"/>
        <pc:sldMkLst>
          <pc:docMk/>
          <pc:sldMk cId="0" sldId="338"/>
        </pc:sldMkLst>
        <pc:spChg chg="mod">
          <ac:chgData name="陈 旭阳" userId="50b30272cb4d088b" providerId="LiveId" clId="{03A65778-4BF7-4C6B-8C3A-97BAE2A00148}" dt="2019-05-18T12:45:11.819" v="92" actId="27636"/>
          <ac:spMkLst>
            <pc:docMk/>
            <pc:sldMk cId="0" sldId="338"/>
            <ac:spMk id="7173" creationId="{80B09B22-CB80-4513-8C0E-3BCC234432ED}"/>
          </ac:spMkLst>
        </pc:spChg>
        <pc:spChg chg="mod">
          <ac:chgData name="陈 旭阳" userId="50b30272cb4d088b" providerId="LiveId" clId="{03A65778-4BF7-4C6B-8C3A-97BAE2A00148}" dt="2019-05-18T12:45:11.819" v="92" actId="27636"/>
          <ac:spMkLst>
            <pc:docMk/>
            <pc:sldMk cId="0" sldId="338"/>
            <ac:spMk id="7174" creationId="{39400BDB-7E37-43E1-952E-810E6ED00665}"/>
          </ac:spMkLst>
        </pc:spChg>
      </pc:sldChg>
      <pc:sldChg chg="delSp modSp">
        <pc:chgData name="陈 旭阳" userId="50b30272cb4d088b" providerId="LiveId" clId="{03A65778-4BF7-4C6B-8C3A-97BAE2A00148}" dt="2019-05-18T12:48:48.173" v="99" actId="404"/>
        <pc:sldMkLst>
          <pc:docMk/>
          <pc:sldMk cId="0" sldId="339"/>
        </pc:sldMkLst>
        <pc:spChg chg="mod">
          <ac:chgData name="陈 旭阳" userId="50b30272cb4d088b" providerId="LiveId" clId="{03A65778-4BF7-4C6B-8C3A-97BAE2A00148}" dt="2019-05-18T12:48:48.173" v="99" actId="404"/>
          <ac:spMkLst>
            <pc:docMk/>
            <pc:sldMk cId="0" sldId="339"/>
            <ac:spMk id="95234" creationId="{16727AA4-720F-4FE4-B0A9-7084DB82FDF0}"/>
          </ac:spMkLst>
        </pc:spChg>
        <pc:spChg chg="del">
          <ac:chgData name="陈 旭阳" userId="50b30272cb4d088b" providerId="LiveId" clId="{03A65778-4BF7-4C6B-8C3A-97BAE2A00148}" dt="2019-05-18T12:48:43.762" v="96" actId="478"/>
          <ac:spMkLst>
            <pc:docMk/>
            <pc:sldMk cId="0" sldId="339"/>
            <ac:spMk id="95235" creationId="{C791C670-4F66-4953-96BB-C3AFADC3CF07}"/>
          </ac:spMkLst>
        </pc:spChg>
      </pc:sldChg>
      <pc:sldChg chg="modSp">
        <pc:chgData name="陈 旭阳" userId="50b30272cb4d088b" providerId="LiveId" clId="{03A65778-4BF7-4C6B-8C3A-97BAE2A00148}" dt="2019-05-18T12:45:11.819" v="92" actId="27636"/>
        <pc:sldMkLst>
          <pc:docMk/>
          <pc:sldMk cId="0" sldId="342"/>
        </pc:sldMkLst>
        <pc:spChg chg="mod">
          <ac:chgData name="陈 旭阳" userId="50b30272cb4d088b" providerId="LiveId" clId="{03A65778-4BF7-4C6B-8C3A-97BAE2A00148}" dt="2019-05-18T12:45:11.819" v="92" actId="27636"/>
          <ac:spMkLst>
            <pc:docMk/>
            <pc:sldMk cId="0" sldId="342"/>
            <ac:spMk id="11269" creationId="{2F24EA36-12F6-415D-ACA1-CFAB4FD23BF0}"/>
          </ac:spMkLst>
        </pc:spChg>
        <pc:spChg chg="mod">
          <ac:chgData name="陈 旭阳" userId="50b30272cb4d088b" providerId="LiveId" clId="{03A65778-4BF7-4C6B-8C3A-97BAE2A00148}" dt="2019-05-18T12:45:11.819" v="92" actId="27636"/>
          <ac:spMkLst>
            <pc:docMk/>
            <pc:sldMk cId="0" sldId="342"/>
            <ac:spMk id="11270" creationId="{7009FD07-A3B2-4AAE-89B4-3EE1EDBE0064}"/>
          </ac:spMkLst>
        </pc:spChg>
      </pc:sldChg>
      <pc:sldChg chg="modSp setBg">
        <pc:chgData name="陈 旭阳" userId="50b30272cb4d088b" providerId="LiveId" clId="{03A65778-4BF7-4C6B-8C3A-97BAE2A00148}" dt="2019-05-18T12:45:11.819" v="92" actId="27636"/>
        <pc:sldMkLst>
          <pc:docMk/>
          <pc:sldMk cId="2098003594" sldId="356"/>
        </pc:sldMkLst>
        <pc:spChg chg="mod">
          <ac:chgData name="陈 旭阳" userId="50b30272cb4d088b" providerId="LiveId" clId="{03A65778-4BF7-4C6B-8C3A-97BAE2A00148}" dt="2019-05-18T12:45:11.819" v="92" actId="27636"/>
          <ac:spMkLst>
            <pc:docMk/>
            <pc:sldMk cId="2098003594" sldId="356"/>
            <ac:spMk id="30723" creationId="{00000000-0000-0000-0000-000000000000}"/>
          </ac:spMkLst>
        </pc:spChg>
      </pc:sldChg>
      <pc:sldChg chg="modSp">
        <pc:chgData name="陈 旭阳" userId="50b30272cb4d088b" providerId="LiveId" clId="{03A65778-4BF7-4C6B-8C3A-97BAE2A00148}" dt="2019-05-18T12:45:11.819" v="92" actId="27636"/>
        <pc:sldMkLst>
          <pc:docMk/>
          <pc:sldMk cId="0" sldId="359"/>
        </pc:sldMkLst>
        <pc:spChg chg="mod">
          <ac:chgData name="陈 旭阳" userId="50b30272cb4d088b" providerId="LiveId" clId="{03A65778-4BF7-4C6B-8C3A-97BAE2A00148}" dt="2019-05-18T12:45:11.819" v="92" actId="27636"/>
          <ac:spMkLst>
            <pc:docMk/>
            <pc:sldMk cId="0" sldId="359"/>
            <ac:spMk id="138244" creationId="{83F1E5DC-5AFC-468F-B8E6-4832C6454088}"/>
          </ac:spMkLst>
        </pc:spChg>
      </pc:sldChg>
      <pc:sldChg chg="modSp">
        <pc:chgData name="陈 旭阳" userId="50b30272cb4d088b" providerId="LiveId" clId="{03A65778-4BF7-4C6B-8C3A-97BAE2A00148}" dt="2019-05-18T12:45:11.819" v="92" actId="27636"/>
        <pc:sldMkLst>
          <pc:docMk/>
          <pc:sldMk cId="0" sldId="360"/>
        </pc:sldMkLst>
        <pc:spChg chg="mod">
          <ac:chgData name="陈 旭阳" userId="50b30272cb4d088b" providerId="LiveId" clId="{03A65778-4BF7-4C6B-8C3A-97BAE2A00148}" dt="2019-05-18T12:45:11.819" v="92" actId="27636"/>
          <ac:spMkLst>
            <pc:docMk/>
            <pc:sldMk cId="0" sldId="360"/>
            <ac:spMk id="140290" creationId="{D775F5FD-FD08-45AD-ABDE-24313140F76F}"/>
          </ac:spMkLst>
        </pc:spChg>
        <pc:spChg chg="mod">
          <ac:chgData name="陈 旭阳" userId="50b30272cb4d088b" providerId="LiveId" clId="{03A65778-4BF7-4C6B-8C3A-97BAE2A00148}" dt="2019-05-18T12:45:11.819" v="92" actId="27636"/>
          <ac:spMkLst>
            <pc:docMk/>
            <pc:sldMk cId="0" sldId="360"/>
            <ac:spMk id="140291" creationId="{C0640DE3-3B35-4E7B-A6BF-457E8C22591D}"/>
          </ac:spMkLst>
        </pc:spChg>
      </pc:sldChg>
      <pc:sldChg chg="modSp">
        <pc:chgData name="陈 旭阳" userId="50b30272cb4d088b" providerId="LiveId" clId="{03A65778-4BF7-4C6B-8C3A-97BAE2A00148}" dt="2019-05-18T12:45:11.819" v="92" actId="27636"/>
        <pc:sldMkLst>
          <pc:docMk/>
          <pc:sldMk cId="0" sldId="361"/>
        </pc:sldMkLst>
        <pc:spChg chg="mod">
          <ac:chgData name="陈 旭阳" userId="50b30272cb4d088b" providerId="LiveId" clId="{03A65778-4BF7-4C6B-8C3A-97BAE2A00148}" dt="2019-05-18T12:45:11.819" v="92" actId="27636"/>
          <ac:spMkLst>
            <pc:docMk/>
            <pc:sldMk cId="0" sldId="361"/>
            <ac:spMk id="141317" creationId="{B0CB3014-3290-4516-8C10-C2EE0180E64B}"/>
          </ac:spMkLst>
        </pc:spChg>
      </pc:sldChg>
      <pc:sldChg chg="modSp">
        <pc:chgData name="陈 旭阳" userId="50b30272cb4d088b" providerId="LiveId" clId="{03A65778-4BF7-4C6B-8C3A-97BAE2A00148}" dt="2019-05-18T12:45:11.819" v="92" actId="27636"/>
        <pc:sldMkLst>
          <pc:docMk/>
          <pc:sldMk cId="0" sldId="362"/>
        </pc:sldMkLst>
        <pc:spChg chg="mod">
          <ac:chgData name="陈 旭阳" userId="50b30272cb4d088b" providerId="LiveId" clId="{03A65778-4BF7-4C6B-8C3A-97BAE2A00148}" dt="2019-05-18T12:45:11.819" v="92" actId="27636"/>
          <ac:spMkLst>
            <pc:docMk/>
            <pc:sldMk cId="0" sldId="362"/>
            <ac:spMk id="144386" creationId="{4317306E-2D03-4526-A0A5-E4A406E09579}"/>
          </ac:spMkLst>
        </pc:spChg>
        <pc:spChg chg="mod">
          <ac:chgData name="陈 旭阳" userId="50b30272cb4d088b" providerId="LiveId" clId="{03A65778-4BF7-4C6B-8C3A-97BAE2A00148}" dt="2019-05-18T12:45:11.819" v="92" actId="27636"/>
          <ac:spMkLst>
            <pc:docMk/>
            <pc:sldMk cId="0" sldId="362"/>
            <ac:spMk id="144387" creationId="{DCDB67E5-13E0-47F1-8FD5-3A4F7A6F38B3}"/>
          </ac:spMkLst>
        </pc:spChg>
      </pc:sldChg>
      <pc:sldChg chg="modSp">
        <pc:chgData name="陈 旭阳" userId="50b30272cb4d088b" providerId="LiveId" clId="{03A65778-4BF7-4C6B-8C3A-97BAE2A00148}" dt="2019-05-18T12:45:11.819" v="92" actId="27636"/>
        <pc:sldMkLst>
          <pc:docMk/>
          <pc:sldMk cId="0" sldId="363"/>
        </pc:sldMkLst>
        <pc:spChg chg="mod">
          <ac:chgData name="陈 旭阳" userId="50b30272cb4d088b" providerId="LiveId" clId="{03A65778-4BF7-4C6B-8C3A-97BAE2A00148}" dt="2019-05-18T12:45:11.819" v="92" actId="27636"/>
          <ac:spMkLst>
            <pc:docMk/>
            <pc:sldMk cId="0" sldId="363"/>
            <ac:spMk id="145410" creationId="{FCBF4376-6E53-40AF-B74A-C09CB45F08F1}"/>
          </ac:spMkLst>
        </pc:spChg>
        <pc:spChg chg="mod">
          <ac:chgData name="陈 旭阳" userId="50b30272cb4d088b" providerId="LiveId" clId="{03A65778-4BF7-4C6B-8C3A-97BAE2A00148}" dt="2019-05-18T12:45:11.819" v="92" actId="27636"/>
          <ac:spMkLst>
            <pc:docMk/>
            <pc:sldMk cId="0" sldId="363"/>
            <ac:spMk id="145411" creationId="{601FFA6C-7CEA-46E0-9BA9-867A2AC2768B}"/>
          </ac:spMkLst>
        </pc:spChg>
      </pc:sldChg>
      <pc:sldChg chg="modSp">
        <pc:chgData name="陈 旭阳" userId="50b30272cb4d088b" providerId="LiveId" clId="{03A65778-4BF7-4C6B-8C3A-97BAE2A00148}" dt="2019-05-18T12:45:11.819" v="92" actId="27636"/>
        <pc:sldMkLst>
          <pc:docMk/>
          <pc:sldMk cId="0" sldId="364"/>
        </pc:sldMkLst>
        <pc:spChg chg="mod">
          <ac:chgData name="陈 旭阳" userId="50b30272cb4d088b" providerId="LiveId" clId="{03A65778-4BF7-4C6B-8C3A-97BAE2A00148}" dt="2019-05-18T12:45:11.819" v="92" actId="27636"/>
          <ac:spMkLst>
            <pc:docMk/>
            <pc:sldMk cId="0" sldId="364"/>
            <ac:spMk id="26629" creationId="{ABE65F17-029D-45A8-9164-EF339BF7C6E8}"/>
          </ac:spMkLst>
        </pc:spChg>
      </pc:sldChg>
      <pc:sldChg chg="modSp">
        <pc:chgData name="陈 旭阳" userId="50b30272cb4d088b" providerId="LiveId" clId="{03A65778-4BF7-4C6B-8C3A-97BAE2A00148}" dt="2019-05-18T12:45:11.819" v="92" actId="27636"/>
        <pc:sldMkLst>
          <pc:docMk/>
          <pc:sldMk cId="0" sldId="369"/>
        </pc:sldMkLst>
        <pc:spChg chg="mod">
          <ac:chgData name="陈 旭阳" userId="50b30272cb4d088b" providerId="LiveId" clId="{03A65778-4BF7-4C6B-8C3A-97BAE2A00148}" dt="2019-05-18T12:45:11.819" v="92" actId="27636"/>
          <ac:spMkLst>
            <pc:docMk/>
            <pc:sldMk cId="0" sldId="369"/>
            <ac:spMk id="151554" creationId="{411817ED-22E9-4858-B837-AE8518AAF3B3}"/>
          </ac:spMkLst>
        </pc:spChg>
        <pc:spChg chg="mod">
          <ac:chgData name="陈 旭阳" userId="50b30272cb4d088b" providerId="LiveId" clId="{03A65778-4BF7-4C6B-8C3A-97BAE2A00148}" dt="2019-05-18T12:45:11.819" v="92" actId="27636"/>
          <ac:spMkLst>
            <pc:docMk/>
            <pc:sldMk cId="0" sldId="369"/>
            <ac:spMk id="151555" creationId="{F905DF6B-4DAF-4BF1-9A73-4726593F7A95}"/>
          </ac:spMkLst>
        </pc:spChg>
      </pc:sldChg>
      <pc:sldChg chg="modSp">
        <pc:chgData name="陈 旭阳" userId="50b30272cb4d088b" providerId="LiveId" clId="{03A65778-4BF7-4C6B-8C3A-97BAE2A00148}" dt="2019-05-18T12:45:11.819" v="92" actId="27636"/>
        <pc:sldMkLst>
          <pc:docMk/>
          <pc:sldMk cId="0" sldId="371"/>
        </pc:sldMkLst>
        <pc:spChg chg="mod">
          <ac:chgData name="陈 旭阳" userId="50b30272cb4d088b" providerId="LiveId" clId="{03A65778-4BF7-4C6B-8C3A-97BAE2A00148}" dt="2019-05-18T12:45:11.819" v="92" actId="27636"/>
          <ac:spMkLst>
            <pc:docMk/>
            <pc:sldMk cId="0" sldId="371"/>
            <ac:spMk id="153602" creationId="{6A1CEEFF-C121-4499-906B-CDB722147B64}"/>
          </ac:spMkLst>
        </pc:spChg>
        <pc:spChg chg="mod">
          <ac:chgData name="陈 旭阳" userId="50b30272cb4d088b" providerId="LiveId" clId="{03A65778-4BF7-4C6B-8C3A-97BAE2A00148}" dt="2019-05-18T12:45:11.819" v="92" actId="27636"/>
          <ac:spMkLst>
            <pc:docMk/>
            <pc:sldMk cId="0" sldId="371"/>
            <ac:spMk id="153603" creationId="{B1E67393-DDD0-4A08-881D-38A4F1F17143}"/>
          </ac:spMkLst>
        </pc:spChg>
      </pc:sldChg>
      <pc:sldChg chg="modSp">
        <pc:chgData name="陈 旭阳" userId="50b30272cb4d088b" providerId="LiveId" clId="{03A65778-4BF7-4C6B-8C3A-97BAE2A00148}" dt="2019-05-18T12:45:11.819" v="92" actId="27636"/>
        <pc:sldMkLst>
          <pc:docMk/>
          <pc:sldMk cId="0" sldId="375"/>
        </pc:sldMkLst>
        <pc:spChg chg="mod">
          <ac:chgData name="陈 旭阳" userId="50b30272cb4d088b" providerId="LiveId" clId="{03A65778-4BF7-4C6B-8C3A-97BAE2A00148}" dt="2019-05-18T12:45:11.819" v="92" actId="27636"/>
          <ac:spMkLst>
            <pc:docMk/>
            <pc:sldMk cId="0" sldId="375"/>
            <ac:spMk id="157698" creationId="{D6F40C85-5864-4E81-9A8F-B0F90DC1D1F2}"/>
          </ac:spMkLst>
        </pc:spChg>
        <pc:spChg chg="mod">
          <ac:chgData name="陈 旭阳" userId="50b30272cb4d088b" providerId="LiveId" clId="{03A65778-4BF7-4C6B-8C3A-97BAE2A00148}" dt="2019-05-18T12:45:11.819" v="92" actId="27636"/>
          <ac:spMkLst>
            <pc:docMk/>
            <pc:sldMk cId="0" sldId="375"/>
            <ac:spMk id="157699" creationId="{F44E6821-85EA-486A-B0CC-B28FA0B3CDF5}"/>
          </ac:spMkLst>
        </pc:spChg>
      </pc:sldChg>
      <pc:sldChg chg="modSp">
        <pc:chgData name="陈 旭阳" userId="50b30272cb4d088b" providerId="LiveId" clId="{03A65778-4BF7-4C6B-8C3A-97BAE2A00148}" dt="2019-05-18T12:45:11.819" v="92" actId="27636"/>
        <pc:sldMkLst>
          <pc:docMk/>
          <pc:sldMk cId="0" sldId="377"/>
        </pc:sldMkLst>
        <pc:spChg chg="mod">
          <ac:chgData name="陈 旭阳" userId="50b30272cb4d088b" providerId="LiveId" clId="{03A65778-4BF7-4C6B-8C3A-97BAE2A00148}" dt="2019-05-18T12:45:11.819" v="92" actId="27636"/>
          <ac:spMkLst>
            <pc:docMk/>
            <pc:sldMk cId="0" sldId="377"/>
            <ac:spMk id="159746" creationId="{D00004BD-B8E5-4989-AC4A-AAFE37441924}"/>
          </ac:spMkLst>
        </pc:spChg>
        <pc:spChg chg="mod">
          <ac:chgData name="陈 旭阳" userId="50b30272cb4d088b" providerId="LiveId" clId="{03A65778-4BF7-4C6B-8C3A-97BAE2A00148}" dt="2019-05-18T12:45:11.819" v="92" actId="27636"/>
          <ac:spMkLst>
            <pc:docMk/>
            <pc:sldMk cId="0" sldId="377"/>
            <ac:spMk id="159747" creationId="{C59740D4-3B67-4D4A-9A0C-B1E4DC978072}"/>
          </ac:spMkLst>
        </pc:spChg>
      </pc:sldChg>
      <pc:sldChg chg="modSp">
        <pc:chgData name="陈 旭阳" userId="50b30272cb4d088b" providerId="LiveId" clId="{03A65778-4BF7-4C6B-8C3A-97BAE2A00148}" dt="2019-05-18T12:45:11.819" v="92" actId="27636"/>
        <pc:sldMkLst>
          <pc:docMk/>
          <pc:sldMk cId="0" sldId="379"/>
        </pc:sldMkLst>
        <pc:spChg chg="mod">
          <ac:chgData name="陈 旭阳" userId="50b30272cb4d088b" providerId="LiveId" clId="{03A65778-4BF7-4C6B-8C3A-97BAE2A00148}" dt="2019-05-18T12:45:11.819" v="92" actId="27636"/>
          <ac:spMkLst>
            <pc:docMk/>
            <pc:sldMk cId="0" sldId="379"/>
            <ac:spMk id="161794" creationId="{D082CDBC-58EC-46C2-A249-5372EEF9C0E5}"/>
          </ac:spMkLst>
        </pc:spChg>
        <pc:spChg chg="mod">
          <ac:chgData name="陈 旭阳" userId="50b30272cb4d088b" providerId="LiveId" clId="{03A65778-4BF7-4C6B-8C3A-97BAE2A00148}" dt="2019-05-18T12:45:11.819" v="92" actId="27636"/>
          <ac:spMkLst>
            <pc:docMk/>
            <pc:sldMk cId="0" sldId="379"/>
            <ac:spMk id="161795" creationId="{B2112906-33FD-4044-B2C8-09FE3D69DD9C}"/>
          </ac:spMkLst>
        </pc:spChg>
      </pc:sldChg>
      <pc:sldChg chg="modSp">
        <pc:chgData name="陈 旭阳" userId="50b30272cb4d088b" providerId="LiveId" clId="{03A65778-4BF7-4C6B-8C3A-97BAE2A00148}" dt="2019-05-18T12:45:11.819" v="92" actId="27636"/>
        <pc:sldMkLst>
          <pc:docMk/>
          <pc:sldMk cId="0" sldId="383"/>
        </pc:sldMkLst>
        <pc:spChg chg="mod">
          <ac:chgData name="陈 旭阳" userId="50b30272cb4d088b" providerId="LiveId" clId="{03A65778-4BF7-4C6B-8C3A-97BAE2A00148}" dt="2019-05-18T12:45:11.819" v="92" actId="27636"/>
          <ac:spMkLst>
            <pc:docMk/>
            <pc:sldMk cId="0" sldId="383"/>
            <ac:spMk id="166914" creationId="{EE2A1EAC-67B9-4A75-886F-07994CED9696}"/>
          </ac:spMkLst>
        </pc:spChg>
        <pc:spChg chg="mod">
          <ac:chgData name="陈 旭阳" userId="50b30272cb4d088b" providerId="LiveId" clId="{03A65778-4BF7-4C6B-8C3A-97BAE2A00148}" dt="2019-05-18T12:45:11.819" v="92" actId="27636"/>
          <ac:spMkLst>
            <pc:docMk/>
            <pc:sldMk cId="0" sldId="383"/>
            <ac:spMk id="166915" creationId="{2CF3CAEB-90D2-4F3F-87FB-4F69C784D271}"/>
          </ac:spMkLst>
        </pc:spChg>
      </pc:sldChg>
      <pc:sldChg chg="modSp">
        <pc:chgData name="陈 旭阳" userId="50b30272cb4d088b" providerId="LiveId" clId="{03A65778-4BF7-4C6B-8C3A-97BAE2A00148}" dt="2019-05-18T12:45:11.819" v="92" actId="27636"/>
        <pc:sldMkLst>
          <pc:docMk/>
          <pc:sldMk cId="0" sldId="387"/>
        </pc:sldMkLst>
        <pc:spChg chg="mod">
          <ac:chgData name="陈 旭阳" userId="50b30272cb4d088b" providerId="LiveId" clId="{03A65778-4BF7-4C6B-8C3A-97BAE2A00148}" dt="2019-05-18T12:45:11.819" v="92" actId="27636"/>
          <ac:spMkLst>
            <pc:docMk/>
            <pc:sldMk cId="0" sldId="387"/>
            <ac:spMk id="171010" creationId="{C2E23364-8309-440C-AB3D-876688249118}"/>
          </ac:spMkLst>
        </pc:spChg>
        <pc:spChg chg="mod">
          <ac:chgData name="陈 旭阳" userId="50b30272cb4d088b" providerId="LiveId" clId="{03A65778-4BF7-4C6B-8C3A-97BAE2A00148}" dt="2019-05-18T12:45:11.819" v="92" actId="27636"/>
          <ac:spMkLst>
            <pc:docMk/>
            <pc:sldMk cId="0" sldId="387"/>
            <ac:spMk id="171011" creationId="{E88FDA67-8BC5-43EB-83FC-C2DE2DCA397A}"/>
          </ac:spMkLst>
        </pc:spChg>
      </pc:sldChg>
      <pc:sldChg chg="modSp">
        <pc:chgData name="陈 旭阳" userId="50b30272cb4d088b" providerId="LiveId" clId="{03A65778-4BF7-4C6B-8C3A-97BAE2A00148}" dt="2019-05-18T12:45:11.819" v="92" actId="27636"/>
        <pc:sldMkLst>
          <pc:docMk/>
          <pc:sldMk cId="0" sldId="388"/>
        </pc:sldMkLst>
        <pc:spChg chg="mod">
          <ac:chgData name="陈 旭阳" userId="50b30272cb4d088b" providerId="LiveId" clId="{03A65778-4BF7-4C6B-8C3A-97BAE2A00148}" dt="2019-05-18T12:45:11.819" v="92" actId="27636"/>
          <ac:spMkLst>
            <pc:docMk/>
            <pc:sldMk cId="0" sldId="388"/>
            <ac:spMk id="172034" creationId="{B4ED2638-F322-4D4D-A9F0-5936D725E964}"/>
          </ac:spMkLst>
        </pc:spChg>
        <pc:spChg chg="mod">
          <ac:chgData name="陈 旭阳" userId="50b30272cb4d088b" providerId="LiveId" clId="{03A65778-4BF7-4C6B-8C3A-97BAE2A00148}" dt="2019-05-18T12:45:11.819" v="92" actId="27636"/>
          <ac:spMkLst>
            <pc:docMk/>
            <pc:sldMk cId="0" sldId="388"/>
            <ac:spMk id="172035" creationId="{09019E98-8A04-4A4A-925B-78021710CB5D}"/>
          </ac:spMkLst>
        </pc:spChg>
      </pc:sldChg>
      <pc:sldChg chg="modSp">
        <pc:chgData name="陈 旭阳" userId="50b30272cb4d088b" providerId="LiveId" clId="{03A65778-4BF7-4C6B-8C3A-97BAE2A00148}" dt="2019-05-18T12:45:11.819" v="92" actId="27636"/>
        <pc:sldMkLst>
          <pc:docMk/>
          <pc:sldMk cId="0" sldId="389"/>
        </pc:sldMkLst>
        <pc:spChg chg="mod">
          <ac:chgData name="陈 旭阳" userId="50b30272cb4d088b" providerId="LiveId" clId="{03A65778-4BF7-4C6B-8C3A-97BAE2A00148}" dt="2019-05-18T12:45:11.819" v="92" actId="27636"/>
          <ac:spMkLst>
            <pc:docMk/>
            <pc:sldMk cId="0" sldId="389"/>
            <ac:spMk id="173058" creationId="{69175B53-32AA-4409-AC41-3F8560932E83}"/>
          </ac:spMkLst>
        </pc:spChg>
        <pc:spChg chg="mod">
          <ac:chgData name="陈 旭阳" userId="50b30272cb4d088b" providerId="LiveId" clId="{03A65778-4BF7-4C6B-8C3A-97BAE2A00148}" dt="2019-05-18T12:45:11.819" v="92" actId="27636"/>
          <ac:spMkLst>
            <pc:docMk/>
            <pc:sldMk cId="0" sldId="389"/>
            <ac:spMk id="173059" creationId="{2B813FD6-2AA4-4B5C-804B-F8F8E518C3DE}"/>
          </ac:spMkLst>
        </pc:spChg>
      </pc:sldChg>
      <pc:sldChg chg="modSp">
        <pc:chgData name="陈 旭阳" userId="50b30272cb4d088b" providerId="LiveId" clId="{03A65778-4BF7-4C6B-8C3A-97BAE2A00148}" dt="2019-05-18T12:45:11.819" v="92" actId="27636"/>
        <pc:sldMkLst>
          <pc:docMk/>
          <pc:sldMk cId="0" sldId="392"/>
        </pc:sldMkLst>
        <pc:spChg chg="mod">
          <ac:chgData name="陈 旭阳" userId="50b30272cb4d088b" providerId="LiveId" clId="{03A65778-4BF7-4C6B-8C3A-97BAE2A00148}" dt="2019-05-18T12:45:11.819" v="92" actId="27636"/>
          <ac:spMkLst>
            <pc:docMk/>
            <pc:sldMk cId="0" sldId="392"/>
            <ac:spMk id="120837" creationId="{2DDFDCED-56B9-4A67-BAAC-9FCD7F67BDF9}"/>
          </ac:spMkLst>
        </pc:spChg>
        <pc:spChg chg="mod">
          <ac:chgData name="陈 旭阳" userId="50b30272cb4d088b" providerId="LiveId" clId="{03A65778-4BF7-4C6B-8C3A-97BAE2A00148}" dt="2019-05-18T12:45:11.819" v="92" actId="27636"/>
          <ac:spMkLst>
            <pc:docMk/>
            <pc:sldMk cId="0" sldId="392"/>
            <ac:spMk id="120838" creationId="{D75531C2-0D70-49F8-9F70-FB7CC9A46815}"/>
          </ac:spMkLst>
        </pc:spChg>
      </pc:sldChg>
      <pc:sldChg chg="modSp">
        <pc:chgData name="陈 旭阳" userId="50b30272cb4d088b" providerId="LiveId" clId="{03A65778-4BF7-4C6B-8C3A-97BAE2A00148}" dt="2019-05-18T12:45:11.819" v="92" actId="27636"/>
        <pc:sldMkLst>
          <pc:docMk/>
          <pc:sldMk cId="0" sldId="393"/>
        </pc:sldMkLst>
        <pc:spChg chg="mod">
          <ac:chgData name="陈 旭阳" userId="50b30272cb4d088b" providerId="LiveId" clId="{03A65778-4BF7-4C6B-8C3A-97BAE2A00148}" dt="2019-05-18T12:45:11.819" v="92" actId="27636"/>
          <ac:spMkLst>
            <pc:docMk/>
            <pc:sldMk cId="0" sldId="393"/>
            <ac:spMk id="121861" creationId="{6F7B8AE6-7076-4B2C-A8F7-BE3DE62D0814}"/>
          </ac:spMkLst>
        </pc:spChg>
        <pc:spChg chg="mod">
          <ac:chgData name="陈 旭阳" userId="50b30272cb4d088b" providerId="LiveId" clId="{03A65778-4BF7-4C6B-8C3A-97BAE2A00148}" dt="2019-05-18T12:45:11.819" v="92" actId="27636"/>
          <ac:spMkLst>
            <pc:docMk/>
            <pc:sldMk cId="0" sldId="393"/>
            <ac:spMk id="121862" creationId="{6FDBECB5-AF36-4576-9665-789FB872DD5F}"/>
          </ac:spMkLst>
        </pc:spChg>
      </pc:sldChg>
      <pc:sldChg chg="modSp">
        <pc:chgData name="陈 旭阳" userId="50b30272cb4d088b" providerId="LiveId" clId="{03A65778-4BF7-4C6B-8C3A-97BAE2A00148}" dt="2019-05-18T12:45:11.819" v="92" actId="27636"/>
        <pc:sldMkLst>
          <pc:docMk/>
          <pc:sldMk cId="0" sldId="394"/>
        </pc:sldMkLst>
        <pc:spChg chg="mod">
          <ac:chgData name="陈 旭阳" userId="50b30272cb4d088b" providerId="LiveId" clId="{03A65778-4BF7-4C6B-8C3A-97BAE2A00148}" dt="2019-05-18T12:45:11.819" v="92" actId="27636"/>
          <ac:spMkLst>
            <pc:docMk/>
            <pc:sldMk cId="0" sldId="394"/>
            <ac:spMk id="122885" creationId="{F5659167-BA63-4F79-AAB1-1781DD5C32BF}"/>
          </ac:spMkLst>
        </pc:spChg>
        <pc:spChg chg="mod">
          <ac:chgData name="陈 旭阳" userId="50b30272cb4d088b" providerId="LiveId" clId="{03A65778-4BF7-4C6B-8C3A-97BAE2A00148}" dt="2019-05-18T12:45:11.819" v="92" actId="27636"/>
          <ac:spMkLst>
            <pc:docMk/>
            <pc:sldMk cId="0" sldId="394"/>
            <ac:spMk id="122886" creationId="{6D544AC0-3C5B-483C-AEE3-C86F6DA0A765}"/>
          </ac:spMkLst>
        </pc:spChg>
      </pc:sldChg>
      <pc:sldChg chg="modSp">
        <pc:chgData name="陈 旭阳" userId="50b30272cb4d088b" providerId="LiveId" clId="{03A65778-4BF7-4C6B-8C3A-97BAE2A00148}" dt="2019-05-18T12:45:11.819" v="92" actId="27636"/>
        <pc:sldMkLst>
          <pc:docMk/>
          <pc:sldMk cId="0" sldId="410"/>
        </pc:sldMkLst>
        <pc:spChg chg="mod">
          <ac:chgData name="陈 旭阳" userId="50b30272cb4d088b" providerId="LiveId" clId="{03A65778-4BF7-4C6B-8C3A-97BAE2A00148}" dt="2019-05-18T12:45:11.819" v="92" actId="27636"/>
          <ac:spMkLst>
            <pc:docMk/>
            <pc:sldMk cId="0" sldId="410"/>
            <ac:spMk id="20486" creationId="{0264856B-42D0-49E6-B7F3-F2FE266B6B64}"/>
          </ac:spMkLst>
        </pc:spChg>
        <pc:spChg chg="mod">
          <ac:chgData name="陈 旭阳" userId="50b30272cb4d088b" providerId="LiveId" clId="{03A65778-4BF7-4C6B-8C3A-97BAE2A00148}" dt="2019-05-18T12:45:11.819" v="92" actId="27636"/>
          <ac:spMkLst>
            <pc:docMk/>
            <pc:sldMk cId="0" sldId="410"/>
            <ac:spMk id="210946" creationId="{A8BF7704-0521-4621-BCF5-219067742B99}"/>
          </ac:spMkLst>
        </pc:spChg>
      </pc:sldChg>
      <pc:sldChg chg="modSp">
        <pc:chgData name="陈 旭阳" userId="50b30272cb4d088b" providerId="LiveId" clId="{03A65778-4BF7-4C6B-8C3A-97BAE2A00148}" dt="2019-05-18T12:45:11.819" v="92" actId="27636"/>
        <pc:sldMkLst>
          <pc:docMk/>
          <pc:sldMk cId="0" sldId="411"/>
        </pc:sldMkLst>
        <pc:spChg chg="mod">
          <ac:chgData name="陈 旭阳" userId="50b30272cb4d088b" providerId="LiveId" clId="{03A65778-4BF7-4C6B-8C3A-97BAE2A00148}" dt="2019-05-18T12:45:11.819" v="92" actId="27636"/>
          <ac:spMkLst>
            <pc:docMk/>
            <pc:sldMk cId="0" sldId="411"/>
            <ac:spMk id="201730" creationId="{29448446-64B3-40D9-9CDA-9904EDF4F887}"/>
          </ac:spMkLst>
        </pc:spChg>
        <pc:spChg chg="mod">
          <ac:chgData name="陈 旭阳" userId="50b30272cb4d088b" providerId="LiveId" clId="{03A65778-4BF7-4C6B-8C3A-97BAE2A00148}" dt="2019-05-18T12:45:11.819" v="92" actId="27636"/>
          <ac:spMkLst>
            <pc:docMk/>
            <pc:sldMk cId="0" sldId="411"/>
            <ac:spMk id="201731" creationId="{6FE14A14-2104-459D-9161-019B7AE1C370}"/>
          </ac:spMkLst>
        </pc:spChg>
      </pc:sldChg>
      <pc:sldChg chg="modSp">
        <pc:chgData name="陈 旭阳" userId="50b30272cb4d088b" providerId="LiveId" clId="{03A65778-4BF7-4C6B-8C3A-97BAE2A00148}" dt="2019-05-18T12:45:11.819" v="92" actId="27636"/>
        <pc:sldMkLst>
          <pc:docMk/>
          <pc:sldMk cId="0" sldId="417"/>
        </pc:sldMkLst>
        <pc:spChg chg="mod">
          <ac:chgData name="陈 旭阳" userId="50b30272cb4d088b" providerId="LiveId" clId="{03A65778-4BF7-4C6B-8C3A-97BAE2A00148}" dt="2019-05-18T12:45:11.819" v="92" actId="27636"/>
          <ac:spMkLst>
            <pc:docMk/>
            <pc:sldMk cId="0" sldId="417"/>
            <ac:spMk id="209922" creationId="{7FA9EA47-5997-4BA5-B727-A7986AC732EA}"/>
          </ac:spMkLst>
        </pc:spChg>
        <pc:spChg chg="mod">
          <ac:chgData name="陈 旭阳" userId="50b30272cb4d088b" providerId="LiveId" clId="{03A65778-4BF7-4C6B-8C3A-97BAE2A00148}" dt="2019-05-18T12:45:11.819" v="92" actId="27636"/>
          <ac:spMkLst>
            <pc:docMk/>
            <pc:sldMk cId="0" sldId="417"/>
            <ac:spMk id="209923" creationId="{8596A5DE-F555-4511-A0A4-AD686E7D770E}"/>
          </ac:spMkLst>
        </pc:spChg>
      </pc:sldChg>
      <pc:sldChg chg="modSp">
        <pc:chgData name="陈 旭阳" userId="50b30272cb4d088b" providerId="LiveId" clId="{03A65778-4BF7-4C6B-8C3A-97BAE2A00148}" dt="2019-05-18T12:45:11.819" v="92" actId="27636"/>
        <pc:sldMkLst>
          <pc:docMk/>
          <pc:sldMk cId="0" sldId="418"/>
        </pc:sldMkLst>
        <pc:spChg chg="mod">
          <ac:chgData name="陈 旭阳" userId="50b30272cb4d088b" providerId="LiveId" clId="{03A65778-4BF7-4C6B-8C3A-97BAE2A00148}" dt="2019-05-18T12:45:11.819" v="92" actId="27636"/>
          <ac:spMkLst>
            <pc:docMk/>
            <pc:sldMk cId="0" sldId="418"/>
            <ac:spMk id="215042" creationId="{9B1DE462-073F-4A6A-AAF1-894C6F455600}"/>
          </ac:spMkLst>
        </pc:spChg>
        <pc:spChg chg="mod">
          <ac:chgData name="陈 旭阳" userId="50b30272cb4d088b" providerId="LiveId" clId="{03A65778-4BF7-4C6B-8C3A-97BAE2A00148}" dt="2019-05-18T12:45:11.819" v="92" actId="27636"/>
          <ac:spMkLst>
            <pc:docMk/>
            <pc:sldMk cId="0" sldId="418"/>
            <ac:spMk id="215043" creationId="{EF174322-CFFD-441F-8799-75F9421366B1}"/>
          </ac:spMkLst>
        </pc:spChg>
      </pc:sldChg>
      <pc:sldChg chg="modSp">
        <pc:chgData name="陈 旭阳" userId="50b30272cb4d088b" providerId="LiveId" clId="{03A65778-4BF7-4C6B-8C3A-97BAE2A00148}" dt="2019-05-18T12:45:11.819" v="92" actId="27636"/>
        <pc:sldMkLst>
          <pc:docMk/>
          <pc:sldMk cId="0" sldId="424"/>
        </pc:sldMkLst>
        <pc:spChg chg="mod">
          <ac:chgData name="陈 旭阳" userId="50b30272cb4d088b" providerId="LiveId" clId="{03A65778-4BF7-4C6B-8C3A-97BAE2A00148}" dt="2019-05-18T12:45:11.819" v="92" actId="27636"/>
          <ac:spMkLst>
            <pc:docMk/>
            <pc:sldMk cId="0" sldId="424"/>
            <ac:spMk id="72709" creationId="{C1D776C0-5027-4EDE-896A-7DF0B196F8FB}"/>
          </ac:spMkLst>
        </pc:spChg>
        <pc:spChg chg="mod">
          <ac:chgData name="陈 旭阳" userId="50b30272cb4d088b" providerId="LiveId" clId="{03A65778-4BF7-4C6B-8C3A-97BAE2A00148}" dt="2019-05-18T12:45:11.819" v="92" actId="27636"/>
          <ac:spMkLst>
            <pc:docMk/>
            <pc:sldMk cId="0" sldId="424"/>
            <ac:spMk id="72710" creationId="{BAAB0CA9-2C5E-48C4-986B-D14B6FC29EC6}"/>
          </ac:spMkLst>
        </pc:spChg>
      </pc:sldChg>
      <pc:sldChg chg="modSp">
        <pc:chgData name="陈 旭阳" userId="50b30272cb4d088b" providerId="LiveId" clId="{03A65778-4BF7-4C6B-8C3A-97BAE2A00148}" dt="2019-05-18T12:45:11.819" v="92" actId="27636"/>
        <pc:sldMkLst>
          <pc:docMk/>
          <pc:sldMk cId="0" sldId="425"/>
        </pc:sldMkLst>
        <pc:spChg chg="mod">
          <ac:chgData name="陈 旭阳" userId="50b30272cb4d088b" providerId="LiveId" clId="{03A65778-4BF7-4C6B-8C3A-97BAE2A00148}" dt="2019-05-18T12:45:11.819" v="92" actId="27636"/>
          <ac:spMkLst>
            <pc:docMk/>
            <pc:sldMk cId="0" sldId="425"/>
            <ac:spMk id="73733" creationId="{F869A9A6-DF43-427B-927A-DF91C485D050}"/>
          </ac:spMkLst>
        </pc:spChg>
        <pc:spChg chg="mod">
          <ac:chgData name="陈 旭阳" userId="50b30272cb4d088b" providerId="LiveId" clId="{03A65778-4BF7-4C6B-8C3A-97BAE2A00148}" dt="2019-05-18T12:45:11.819" v="92" actId="27636"/>
          <ac:spMkLst>
            <pc:docMk/>
            <pc:sldMk cId="0" sldId="425"/>
            <ac:spMk id="73734" creationId="{D88A30EB-C114-4FCB-9A1A-FD4C76D084E4}"/>
          </ac:spMkLst>
        </pc:spChg>
      </pc:sldChg>
      <pc:sldChg chg="modSp">
        <pc:chgData name="陈 旭阳" userId="50b30272cb4d088b" providerId="LiveId" clId="{03A65778-4BF7-4C6B-8C3A-97BAE2A00148}" dt="2019-05-18T12:45:11.819" v="92" actId="27636"/>
        <pc:sldMkLst>
          <pc:docMk/>
          <pc:sldMk cId="0" sldId="426"/>
        </pc:sldMkLst>
        <pc:spChg chg="mod">
          <ac:chgData name="陈 旭阳" userId="50b30272cb4d088b" providerId="LiveId" clId="{03A65778-4BF7-4C6B-8C3A-97BAE2A00148}" dt="2019-05-18T12:45:11.819" v="92" actId="27636"/>
          <ac:spMkLst>
            <pc:docMk/>
            <pc:sldMk cId="0" sldId="426"/>
            <ac:spMk id="74757" creationId="{35741FE5-B62B-447B-B05D-8C168DECEB15}"/>
          </ac:spMkLst>
        </pc:spChg>
        <pc:spChg chg="mod">
          <ac:chgData name="陈 旭阳" userId="50b30272cb4d088b" providerId="LiveId" clId="{03A65778-4BF7-4C6B-8C3A-97BAE2A00148}" dt="2019-05-18T12:45:11.819" v="92" actId="27636"/>
          <ac:spMkLst>
            <pc:docMk/>
            <pc:sldMk cId="0" sldId="426"/>
            <ac:spMk id="74758" creationId="{3A603729-02C9-4B4A-B6A6-67993BDB194F}"/>
          </ac:spMkLst>
        </pc:spChg>
      </pc:sldChg>
      <pc:sldChg chg="modSp">
        <pc:chgData name="陈 旭阳" userId="50b30272cb4d088b" providerId="LiveId" clId="{03A65778-4BF7-4C6B-8C3A-97BAE2A00148}" dt="2019-05-18T12:45:11.819" v="92" actId="27636"/>
        <pc:sldMkLst>
          <pc:docMk/>
          <pc:sldMk cId="0" sldId="454"/>
        </pc:sldMkLst>
        <pc:spChg chg="mod">
          <ac:chgData name="陈 旭阳" userId="50b30272cb4d088b" providerId="LiveId" clId="{03A65778-4BF7-4C6B-8C3A-97BAE2A00148}" dt="2019-05-18T12:45:11.819" v="92" actId="27636"/>
          <ac:spMkLst>
            <pc:docMk/>
            <pc:sldMk cId="0" sldId="454"/>
            <ac:spMk id="37893" creationId="{CE3CE851-C199-4A58-9276-8DCDF25D286E}"/>
          </ac:spMkLst>
        </pc:spChg>
        <pc:spChg chg="mod">
          <ac:chgData name="陈 旭阳" userId="50b30272cb4d088b" providerId="LiveId" clId="{03A65778-4BF7-4C6B-8C3A-97BAE2A00148}" dt="2019-05-18T12:45:11.819" v="92" actId="27636"/>
          <ac:spMkLst>
            <pc:docMk/>
            <pc:sldMk cId="0" sldId="454"/>
            <ac:spMk id="37894" creationId="{6F0AFAA6-1AE7-4F47-83A7-D51BFBB969B5}"/>
          </ac:spMkLst>
        </pc:spChg>
      </pc:sldChg>
      <pc:sldChg chg="modSp">
        <pc:chgData name="陈 旭阳" userId="50b30272cb4d088b" providerId="LiveId" clId="{03A65778-4BF7-4C6B-8C3A-97BAE2A00148}" dt="2019-05-18T12:45:11.819" v="92" actId="27636"/>
        <pc:sldMkLst>
          <pc:docMk/>
          <pc:sldMk cId="0" sldId="458"/>
        </pc:sldMkLst>
        <pc:spChg chg="mod">
          <ac:chgData name="陈 旭阳" userId="50b30272cb4d088b" providerId="LiveId" clId="{03A65778-4BF7-4C6B-8C3A-97BAE2A00148}" dt="2019-05-18T12:45:11.819" v="92" actId="27636"/>
          <ac:spMkLst>
            <pc:docMk/>
            <pc:sldMk cId="0" sldId="458"/>
            <ac:spMk id="29701" creationId="{9D84791B-9A4F-4FE1-B059-D15F4DA11364}"/>
          </ac:spMkLst>
        </pc:spChg>
      </pc:sldChg>
      <pc:sldChg chg="modSp">
        <pc:chgData name="陈 旭阳" userId="50b30272cb4d088b" providerId="LiveId" clId="{03A65778-4BF7-4C6B-8C3A-97BAE2A00148}" dt="2019-05-18T12:45:11.819" v="92" actId="27636"/>
        <pc:sldMkLst>
          <pc:docMk/>
          <pc:sldMk cId="0" sldId="460"/>
        </pc:sldMkLst>
        <pc:spChg chg="mod">
          <ac:chgData name="陈 旭阳" userId="50b30272cb4d088b" providerId="LiveId" clId="{03A65778-4BF7-4C6B-8C3A-97BAE2A00148}" dt="2019-05-18T12:45:11.819" v="92" actId="27636"/>
          <ac:spMkLst>
            <pc:docMk/>
            <pc:sldMk cId="0" sldId="460"/>
            <ac:spMk id="89093" creationId="{09C37A66-C0AF-49AD-9453-330ADA82EE08}"/>
          </ac:spMkLst>
        </pc:spChg>
      </pc:sldChg>
      <pc:sldChg chg="modSp">
        <pc:chgData name="陈 旭阳" userId="50b30272cb4d088b" providerId="LiveId" clId="{03A65778-4BF7-4C6B-8C3A-97BAE2A00148}" dt="2019-05-18T12:45:11.819" v="92" actId="27636"/>
        <pc:sldMkLst>
          <pc:docMk/>
          <pc:sldMk cId="0" sldId="461"/>
        </pc:sldMkLst>
        <pc:spChg chg="mod">
          <ac:chgData name="陈 旭阳" userId="50b30272cb4d088b" providerId="LiveId" clId="{03A65778-4BF7-4C6B-8C3A-97BAE2A00148}" dt="2019-05-18T12:45:11.819" v="92" actId="27636"/>
          <ac:spMkLst>
            <pc:docMk/>
            <pc:sldMk cId="0" sldId="461"/>
            <ac:spMk id="91141" creationId="{89739356-9C57-45AB-94AB-4BC94720014B}"/>
          </ac:spMkLst>
        </pc:spChg>
      </pc:sldChg>
      <pc:sldChg chg="modSp">
        <pc:chgData name="陈 旭阳" userId="50b30272cb4d088b" providerId="LiveId" clId="{03A65778-4BF7-4C6B-8C3A-97BAE2A00148}" dt="2019-05-18T12:45:11.819" v="92" actId="27636"/>
        <pc:sldMkLst>
          <pc:docMk/>
          <pc:sldMk cId="0" sldId="478"/>
        </pc:sldMkLst>
        <pc:spChg chg="mod">
          <ac:chgData name="陈 旭阳" userId="50b30272cb4d088b" providerId="LiveId" clId="{03A65778-4BF7-4C6B-8C3A-97BAE2A00148}" dt="2019-05-18T12:45:11.819" v="92" actId="27636"/>
          <ac:spMkLst>
            <pc:docMk/>
            <pc:sldMk cId="0" sldId="478"/>
            <ac:spMk id="116741" creationId="{0ACBD8F2-6F2B-4DF9-8078-5F7AAC2C3BFE}"/>
          </ac:spMkLst>
        </pc:spChg>
      </pc:sldChg>
      <pc:sldChg chg="modSp">
        <pc:chgData name="陈 旭阳" userId="50b30272cb4d088b" providerId="LiveId" clId="{03A65778-4BF7-4C6B-8C3A-97BAE2A00148}" dt="2019-05-18T12:45:11.819" v="92" actId="27636"/>
        <pc:sldMkLst>
          <pc:docMk/>
          <pc:sldMk cId="0" sldId="481"/>
        </pc:sldMkLst>
        <pc:spChg chg="mod">
          <ac:chgData name="陈 旭阳" userId="50b30272cb4d088b" providerId="LiveId" clId="{03A65778-4BF7-4C6B-8C3A-97BAE2A00148}" dt="2019-05-18T12:45:11.819" v="92" actId="27636"/>
          <ac:spMkLst>
            <pc:docMk/>
            <pc:sldMk cId="0" sldId="481"/>
            <ac:spMk id="125957" creationId="{11B7DBDE-EA0D-4936-815E-A0984686BDE3}"/>
          </ac:spMkLst>
        </pc:spChg>
      </pc:sldChg>
      <pc:sldChg chg="modSp">
        <pc:chgData name="陈 旭阳" userId="50b30272cb4d088b" providerId="LiveId" clId="{03A65778-4BF7-4C6B-8C3A-97BAE2A00148}" dt="2019-05-18T12:45:11.819" v="92" actId="27636"/>
        <pc:sldMkLst>
          <pc:docMk/>
          <pc:sldMk cId="0" sldId="482"/>
        </pc:sldMkLst>
        <pc:spChg chg="mod">
          <ac:chgData name="陈 旭阳" userId="50b30272cb4d088b" providerId="LiveId" clId="{03A65778-4BF7-4C6B-8C3A-97BAE2A00148}" dt="2019-05-18T12:45:11.819" v="92" actId="27636"/>
          <ac:spMkLst>
            <pc:docMk/>
            <pc:sldMk cId="0" sldId="482"/>
            <ac:spMk id="126981" creationId="{84397A4E-94B2-41F8-933B-61BDCA1D322F}"/>
          </ac:spMkLst>
        </pc:spChg>
      </pc:sldChg>
      <pc:sldChg chg="modSp">
        <pc:chgData name="陈 旭阳" userId="50b30272cb4d088b" providerId="LiveId" clId="{03A65778-4BF7-4C6B-8C3A-97BAE2A00148}" dt="2019-05-18T12:45:11.819" v="92" actId="27636"/>
        <pc:sldMkLst>
          <pc:docMk/>
          <pc:sldMk cId="0" sldId="483"/>
        </pc:sldMkLst>
        <pc:spChg chg="mod">
          <ac:chgData name="陈 旭阳" userId="50b30272cb4d088b" providerId="LiveId" clId="{03A65778-4BF7-4C6B-8C3A-97BAE2A00148}" dt="2019-05-18T12:45:11.819" v="92" actId="27636"/>
          <ac:spMkLst>
            <pc:docMk/>
            <pc:sldMk cId="0" sldId="483"/>
            <ac:spMk id="128005" creationId="{2B590DAE-8DC9-4E6E-A5CD-6160686A4CE6}"/>
          </ac:spMkLst>
        </pc:spChg>
      </pc:sldChg>
      <pc:sldChg chg="modSp">
        <pc:chgData name="陈 旭阳" userId="50b30272cb4d088b" providerId="LiveId" clId="{03A65778-4BF7-4C6B-8C3A-97BAE2A00148}" dt="2019-05-18T12:45:11.819" v="92" actId="27636"/>
        <pc:sldMkLst>
          <pc:docMk/>
          <pc:sldMk cId="0" sldId="484"/>
        </pc:sldMkLst>
        <pc:spChg chg="mod">
          <ac:chgData name="陈 旭阳" userId="50b30272cb4d088b" providerId="LiveId" clId="{03A65778-4BF7-4C6B-8C3A-97BAE2A00148}" dt="2019-05-18T12:45:11.819" v="92" actId="27636"/>
          <ac:spMkLst>
            <pc:docMk/>
            <pc:sldMk cId="0" sldId="484"/>
            <ac:spMk id="129029" creationId="{1C77DD0F-4393-4399-BBB4-BA0DA724BDBA}"/>
          </ac:spMkLst>
        </pc:spChg>
      </pc:sldChg>
      <pc:sldChg chg="modSp">
        <pc:chgData name="陈 旭阳" userId="50b30272cb4d088b" providerId="LiveId" clId="{03A65778-4BF7-4C6B-8C3A-97BAE2A00148}" dt="2019-05-18T12:45:11.819" v="92" actId="27636"/>
        <pc:sldMkLst>
          <pc:docMk/>
          <pc:sldMk cId="0" sldId="485"/>
        </pc:sldMkLst>
        <pc:spChg chg="mod">
          <ac:chgData name="陈 旭阳" userId="50b30272cb4d088b" providerId="LiveId" clId="{03A65778-4BF7-4C6B-8C3A-97BAE2A00148}" dt="2019-05-18T12:45:11.819" v="92" actId="27636"/>
          <ac:spMkLst>
            <pc:docMk/>
            <pc:sldMk cId="0" sldId="485"/>
            <ac:spMk id="130053" creationId="{50783518-6649-4692-BED9-28B6F4906218}"/>
          </ac:spMkLst>
        </pc:spChg>
      </pc:sldChg>
      <pc:sldChg chg="modSp">
        <pc:chgData name="陈 旭阳" userId="50b30272cb4d088b" providerId="LiveId" clId="{03A65778-4BF7-4C6B-8C3A-97BAE2A00148}" dt="2019-05-18T12:45:11.819" v="92" actId="27636"/>
        <pc:sldMkLst>
          <pc:docMk/>
          <pc:sldMk cId="0" sldId="486"/>
        </pc:sldMkLst>
        <pc:spChg chg="mod">
          <ac:chgData name="陈 旭阳" userId="50b30272cb4d088b" providerId="LiveId" clId="{03A65778-4BF7-4C6B-8C3A-97BAE2A00148}" dt="2019-05-18T12:45:11.819" v="92" actId="27636"/>
          <ac:spMkLst>
            <pc:docMk/>
            <pc:sldMk cId="0" sldId="486"/>
            <ac:spMk id="131077" creationId="{529F3142-6451-4145-B41B-49936A82990B}"/>
          </ac:spMkLst>
        </pc:spChg>
      </pc:sldChg>
      <pc:sldChg chg="modSp">
        <pc:chgData name="陈 旭阳" userId="50b30272cb4d088b" providerId="LiveId" clId="{03A65778-4BF7-4C6B-8C3A-97BAE2A00148}" dt="2019-05-18T12:45:11.819" v="92" actId="27636"/>
        <pc:sldMkLst>
          <pc:docMk/>
          <pc:sldMk cId="0" sldId="487"/>
        </pc:sldMkLst>
        <pc:spChg chg="mod">
          <ac:chgData name="陈 旭阳" userId="50b30272cb4d088b" providerId="LiveId" clId="{03A65778-4BF7-4C6B-8C3A-97BAE2A00148}" dt="2019-05-18T12:45:11.819" v="92" actId="27636"/>
          <ac:spMkLst>
            <pc:docMk/>
            <pc:sldMk cId="0" sldId="487"/>
            <ac:spMk id="132101" creationId="{C5EF2BB6-F09E-4CCD-B1F5-146308A8EAB3}"/>
          </ac:spMkLst>
        </pc:spChg>
      </pc:sldChg>
      <pc:sldChg chg="modSp">
        <pc:chgData name="陈 旭阳" userId="50b30272cb4d088b" providerId="LiveId" clId="{03A65778-4BF7-4C6B-8C3A-97BAE2A00148}" dt="2019-05-18T12:45:11.819" v="92" actId="27636"/>
        <pc:sldMkLst>
          <pc:docMk/>
          <pc:sldMk cId="0" sldId="488"/>
        </pc:sldMkLst>
        <pc:spChg chg="mod">
          <ac:chgData name="陈 旭阳" userId="50b30272cb4d088b" providerId="LiveId" clId="{03A65778-4BF7-4C6B-8C3A-97BAE2A00148}" dt="2019-05-18T12:45:11.819" v="92" actId="27636"/>
          <ac:spMkLst>
            <pc:docMk/>
            <pc:sldMk cId="0" sldId="488"/>
            <ac:spMk id="133125" creationId="{15179DAF-09A6-46E8-83AE-CF82B31EAC52}"/>
          </ac:spMkLst>
        </pc:spChg>
      </pc:sldChg>
      <pc:sldChg chg="modSp">
        <pc:chgData name="陈 旭阳" userId="50b30272cb4d088b" providerId="LiveId" clId="{03A65778-4BF7-4C6B-8C3A-97BAE2A00148}" dt="2019-05-18T12:45:11.819" v="92" actId="27636"/>
        <pc:sldMkLst>
          <pc:docMk/>
          <pc:sldMk cId="0" sldId="489"/>
        </pc:sldMkLst>
        <pc:spChg chg="mod">
          <ac:chgData name="陈 旭阳" userId="50b30272cb4d088b" providerId="LiveId" clId="{03A65778-4BF7-4C6B-8C3A-97BAE2A00148}" dt="2019-05-18T12:45:11.819" v="92" actId="27636"/>
          <ac:spMkLst>
            <pc:docMk/>
            <pc:sldMk cId="0" sldId="489"/>
            <ac:spMk id="134149" creationId="{96859040-9DB3-4C67-932D-4BFA3EEE0189}"/>
          </ac:spMkLst>
        </pc:spChg>
      </pc:sldChg>
      <pc:sldChg chg="modSp">
        <pc:chgData name="陈 旭阳" userId="50b30272cb4d088b" providerId="LiveId" clId="{03A65778-4BF7-4C6B-8C3A-97BAE2A00148}" dt="2019-05-18T12:45:11.819" v="92" actId="27636"/>
        <pc:sldMkLst>
          <pc:docMk/>
          <pc:sldMk cId="0" sldId="490"/>
        </pc:sldMkLst>
        <pc:spChg chg="mod">
          <ac:chgData name="陈 旭阳" userId="50b30272cb4d088b" providerId="LiveId" clId="{03A65778-4BF7-4C6B-8C3A-97BAE2A00148}" dt="2019-05-18T12:45:11.819" v="92" actId="27636"/>
          <ac:spMkLst>
            <pc:docMk/>
            <pc:sldMk cId="0" sldId="490"/>
            <ac:spMk id="137221" creationId="{532B7642-FD70-468B-BA53-ECBCFE75926B}"/>
          </ac:spMkLst>
        </pc:spChg>
        <pc:spChg chg="mod">
          <ac:chgData name="陈 旭阳" userId="50b30272cb4d088b" providerId="LiveId" clId="{03A65778-4BF7-4C6B-8C3A-97BAE2A00148}" dt="2019-05-18T12:45:11.819" v="92" actId="27636"/>
          <ac:spMkLst>
            <pc:docMk/>
            <pc:sldMk cId="0" sldId="490"/>
            <ac:spMk id="137222" creationId="{E455DA12-B040-4DB3-B79B-987D346B7015}"/>
          </ac:spMkLst>
        </pc:spChg>
      </pc:sldChg>
      <pc:sldChg chg="modSp">
        <pc:chgData name="陈 旭阳" userId="50b30272cb4d088b" providerId="LiveId" clId="{03A65778-4BF7-4C6B-8C3A-97BAE2A00148}" dt="2019-05-18T12:45:11.819" v="92" actId="27636"/>
        <pc:sldMkLst>
          <pc:docMk/>
          <pc:sldMk cId="0" sldId="491"/>
        </pc:sldMkLst>
        <pc:spChg chg="mod">
          <ac:chgData name="陈 旭阳" userId="50b30272cb4d088b" providerId="LiveId" clId="{03A65778-4BF7-4C6B-8C3A-97BAE2A00148}" dt="2019-05-18T12:45:11.819" v="92" actId="27636"/>
          <ac:spMkLst>
            <pc:docMk/>
            <pc:sldMk cId="0" sldId="491"/>
            <ac:spMk id="138245" creationId="{858E7C42-BB8E-4EC3-B6DC-B6B6D1202DF2}"/>
          </ac:spMkLst>
        </pc:spChg>
      </pc:sldChg>
      <pc:sldChg chg="modSp">
        <pc:chgData name="陈 旭阳" userId="50b30272cb4d088b" providerId="LiveId" clId="{03A65778-4BF7-4C6B-8C3A-97BAE2A00148}" dt="2019-05-18T12:45:11.819" v="92" actId="27636"/>
        <pc:sldMkLst>
          <pc:docMk/>
          <pc:sldMk cId="0" sldId="492"/>
        </pc:sldMkLst>
        <pc:spChg chg="mod">
          <ac:chgData name="陈 旭阳" userId="50b30272cb4d088b" providerId="LiveId" clId="{03A65778-4BF7-4C6B-8C3A-97BAE2A00148}" dt="2019-05-18T12:45:11.819" v="92" actId="27636"/>
          <ac:spMkLst>
            <pc:docMk/>
            <pc:sldMk cId="0" sldId="492"/>
            <ac:spMk id="140293" creationId="{338C1032-3F3C-4EC1-BD75-FBC0855F5BB3}"/>
          </ac:spMkLst>
        </pc:spChg>
        <pc:spChg chg="mod">
          <ac:chgData name="陈 旭阳" userId="50b30272cb4d088b" providerId="LiveId" clId="{03A65778-4BF7-4C6B-8C3A-97BAE2A00148}" dt="2019-05-18T12:45:11.819" v="92" actId="27636"/>
          <ac:spMkLst>
            <pc:docMk/>
            <pc:sldMk cId="0" sldId="492"/>
            <ac:spMk id="140294" creationId="{3004DBF2-A02C-40EC-9AC1-149DACC21574}"/>
          </ac:spMkLst>
        </pc:spChg>
      </pc:sldChg>
      <pc:sldChg chg="modSp">
        <pc:chgData name="陈 旭阳" userId="50b30272cb4d088b" providerId="LiveId" clId="{03A65778-4BF7-4C6B-8C3A-97BAE2A00148}" dt="2019-05-18T12:45:11.819" v="92" actId="27636"/>
        <pc:sldMkLst>
          <pc:docMk/>
          <pc:sldMk cId="0" sldId="493"/>
        </pc:sldMkLst>
        <pc:spChg chg="mod">
          <ac:chgData name="陈 旭阳" userId="50b30272cb4d088b" providerId="LiveId" clId="{03A65778-4BF7-4C6B-8C3A-97BAE2A00148}" dt="2019-05-18T12:45:11.819" v="92" actId="27636"/>
          <ac:spMkLst>
            <pc:docMk/>
            <pc:sldMk cId="0" sldId="493"/>
            <ac:spMk id="135173" creationId="{BB38BA8D-6726-4D79-9162-0507E0D89891}"/>
          </ac:spMkLst>
        </pc:spChg>
      </pc:sldChg>
      <pc:sldChg chg="modSp">
        <pc:chgData name="陈 旭阳" userId="50b30272cb4d088b" providerId="LiveId" clId="{03A65778-4BF7-4C6B-8C3A-97BAE2A00148}" dt="2019-05-18T12:45:11.819" v="92" actId="27636"/>
        <pc:sldMkLst>
          <pc:docMk/>
          <pc:sldMk cId="0" sldId="494"/>
        </pc:sldMkLst>
        <pc:spChg chg="mod">
          <ac:chgData name="陈 旭阳" userId="50b30272cb4d088b" providerId="LiveId" clId="{03A65778-4BF7-4C6B-8C3A-97BAE2A00148}" dt="2019-05-18T12:45:11.819" v="92" actId="27636"/>
          <ac:spMkLst>
            <pc:docMk/>
            <pc:sldMk cId="0" sldId="494"/>
            <ac:spMk id="123909" creationId="{43700BAA-17E2-484D-819B-0B8670E95991}"/>
          </ac:spMkLst>
        </pc:spChg>
        <pc:spChg chg="mod">
          <ac:chgData name="陈 旭阳" userId="50b30272cb4d088b" providerId="LiveId" clId="{03A65778-4BF7-4C6B-8C3A-97BAE2A00148}" dt="2019-05-18T12:45:11.819" v="92" actId="27636"/>
          <ac:spMkLst>
            <pc:docMk/>
            <pc:sldMk cId="0" sldId="494"/>
            <ac:spMk id="123910" creationId="{0757D5F6-CD57-49DA-83C6-8FB6A3B8D72C}"/>
          </ac:spMkLst>
        </pc:spChg>
      </pc:sldChg>
      <pc:sldChg chg="modSp">
        <pc:chgData name="陈 旭阳" userId="50b30272cb4d088b" providerId="LiveId" clId="{03A65778-4BF7-4C6B-8C3A-97BAE2A00148}" dt="2019-05-18T12:45:11.819" v="92" actId="27636"/>
        <pc:sldMkLst>
          <pc:docMk/>
          <pc:sldMk cId="0" sldId="495"/>
        </pc:sldMkLst>
        <pc:spChg chg="mod">
          <ac:chgData name="陈 旭阳" userId="50b30272cb4d088b" providerId="LiveId" clId="{03A65778-4BF7-4C6B-8C3A-97BAE2A00148}" dt="2019-05-18T12:45:11.819" v="92" actId="27636"/>
          <ac:spMkLst>
            <pc:docMk/>
            <pc:sldMk cId="0" sldId="495"/>
            <ac:spMk id="136197" creationId="{27E03C85-41B0-422B-8FC8-42CB0EF2CF4F}"/>
          </ac:spMkLst>
        </pc:spChg>
        <pc:spChg chg="mod">
          <ac:chgData name="陈 旭阳" userId="50b30272cb4d088b" providerId="LiveId" clId="{03A65778-4BF7-4C6B-8C3A-97BAE2A00148}" dt="2019-05-18T12:45:11.819" v="92" actId="27636"/>
          <ac:spMkLst>
            <pc:docMk/>
            <pc:sldMk cId="0" sldId="495"/>
            <ac:spMk id="136198" creationId="{24EE3AAC-BEF2-4FAA-BA72-815BF7AAD215}"/>
          </ac:spMkLst>
        </pc:spChg>
      </pc:sldChg>
      <pc:sldChg chg="modSp">
        <pc:chgData name="陈 旭阳" userId="50b30272cb4d088b" providerId="LiveId" clId="{03A65778-4BF7-4C6B-8C3A-97BAE2A00148}" dt="2019-05-18T12:45:11.819" v="92" actId="27636"/>
        <pc:sldMkLst>
          <pc:docMk/>
          <pc:sldMk cId="0" sldId="503"/>
        </pc:sldMkLst>
        <pc:spChg chg="mod">
          <ac:chgData name="陈 旭阳" userId="50b30272cb4d088b" providerId="LiveId" clId="{03A65778-4BF7-4C6B-8C3A-97BAE2A00148}" dt="2019-05-18T12:45:11.819" v="92" actId="27636"/>
          <ac:spMkLst>
            <pc:docMk/>
            <pc:sldMk cId="0" sldId="503"/>
            <ac:spMk id="153606" creationId="{4171D250-62BC-4E4C-9E6F-4E9EF2E64EAF}"/>
          </ac:spMkLst>
        </pc:spChg>
        <pc:spChg chg="mod">
          <ac:chgData name="陈 旭阳" userId="50b30272cb4d088b" providerId="LiveId" clId="{03A65778-4BF7-4C6B-8C3A-97BAE2A00148}" dt="2019-05-18T12:45:11.819" v="92" actId="27636"/>
          <ac:spMkLst>
            <pc:docMk/>
            <pc:sldMk cId="0" sldId="503"/>
            <ac:spMk id="319490" creationId="{8C057981-D094-4C7F-92DB-30E12C1AAFA8}"/>
          </ac:spMkLst>
        </pc:spChg>
      </pc:sldChg>
      <pc:sldChg chg="modSp">
        <pc:chgData name="陈 旭阳" userId="50b30272cb4d088b" providerId="LiveId" clId="{03A65778-4BF7-4C6B-8C3A-97BAE2A00148}" dt="2019-05-18T12:45:11.819" v="92" actId="27636"/>
        <pc:sldMkLst>
          <pc:docMk/>
          <pc:sldMk cId="0" sldId="505"/>
        </pc:sldMkLst>
        <pc:spChg chg="mod">
          <ac:chgData name="陈 旭阳" userId="50b30272cb4d088b" providerId="LiveId" clId="{03A65778-4BF7-4C6B-8C3A-97BAE2A00148}" dt="2019-05-18T12:45:11.819" v="92" actId="27636"/>
          <ac:spMkLst>
            <pc:docMk/>
            <pc:sldMk cId="0" sldId="505"/>
            <ac:spMk id="152581" creationId="{3EDB228B-B7F0-4785-AE9D-64C8C6443760}"/>
          </ac:spMkLst>
        </pc:spChg>
        <pc:spChg chg="mod">
          <ac:chgData name="陈 旭阳" userId="50b30272cb4d088b" providerId="LiveId" clId="{03A65778-4BF7-4C6B-8C3A-97BAE2A00148}" dt="2019-05-18T12:45:11.819" v="92" actId="27636"/>
          <ac:spMkLst>
            <pc:docMk/>
            <pc:sldMk cId="0" sldId="505"/>
            <ac:spMk id="152582" creationId="{17480229-BAEF-4B5A-9034-173F268B22B8}"/>
          </ac:spMkLst>
        </pc:spChg>
      </pc:sldChg>
      <pc:sldChg chg="modSp">
        <pc:chgData name="陈 旭阳" userId="50b30272cb4d088b" providerId="LiveId" clId="{03A65778-4BF7-4C6B-8C3A-97BAE2A00148}" dt="2019-05-18T12:45:11.819" v="92" actId="27636"/>
        <pc:sldMkLst>
          <pc:docMk/>
          <pc:sldMk cId="0" sldId="506"/>
        </pc:sldMkLst>
        <pc:spChg chg="mod">
          <ac:chgData name="陈 旭阳" userId="50b30272cb4d088b" providerId="LiveId" clId="{03A65778-4BF7-4C6B-8C3A-97BAE2A00148}" dt="2019-05-18T12:45:11.819" v="92" actId="27636"/>
          <ac:spMkLst>
            <pc:docMk/>
            <pc:sldMk cId="0" sldId="506"/>
            <ac:spMk id="146437" creationId="{FFCE193B-B4F3-4660-9CB2-2ECD7C75825D}"/>
          </ac:spMkLst>
        </pc:spChg>
        <pc:spChg chg="mod">
          <ac:chgData name="陈 旭阳" userId="50b30272cb4d088b" providerId="LiveId" clId="{03A65778-4BF7-4C6B-8C3A-97BAE2A00148}" dt="2019-05-18T12:45:11.819" v="92" actId="27636"/>
          <ac:spMkLst>
            <pc:docMk/>
            <pc:sldMk cId="0" sldId="506"/>
            <ac:spMk id="146438" creationId="{67DA4232-426D-4768-9236-489980BD3D91}"/>
          </ac:spMkLst>
        </pc:spChg>
      </pc:sldChg>
      <pc:sldChg chg="modSp">
        <pc:chgData name="陈 旭阳" userId="50b30272cb4d088b" providerId="LiveId" clId="{03A65778-4BF7-4C6B-8C3A-97BAE2A00148}" dt="2019-05-18T12:45:11.819" v="92" actId="27636"/>
        <pc:sldMkLst>
          <pc:docMk/>
          <pc:sldMk cId="0" sldId="507"/>
        </pc:sldMkLst>
        <pc:spChg chg="mod">
          <ac:chgData name="陈 旭阳" userId="50b30272cb4d088b" providerId="LiveId" clId="{03A65778-4BF7-4C6B-8C3A-97BAE2A00148}" dt="2019-05-18T12:45:11.819" v="92" actId="27636"/>
          <ac:spMkLst>
            <pc:docMk/>
            <pc:sldMk cId="0" sldId="507"/>
            <ac:spMk id="117765" creationId="{A76F4416-5F44-4DBD-B20C-D648F00C2C26}"/>
          </ac:spMkLst>
        </pc:spChg>
        <pc:spChg chg="mod">
          <ac:chgData name="陈 旭阳" userId="50b30272cb4d088b" providerId="LiveId" clId="{03A65778-4BF7-4C6B-8C3A-97BAE2A00148}" dt="2019-05-18T12:45:11.819" v="92" actId="27636"/>
          <ac:spMkLst>
            <pc:docMk/>
            <pc:sldMk cId="0" sldId="507"/>
            <ac:spMk id="117766" creationId="{2420BEFD-5FBE-408A-BB15-64AF9F9498DF}"/>
          </ac:spMkLst>
        </pc:spChg>
      </pc:sldChg>
      <pc:sldChg chg="modSp">
        <pc:chgData name="陈 旭阳" userId="50b30272cb4d088b" providerId="LiveId" clId="{03A65778-4BF7-4C6B-8C3A-97BAE2A00148}" dt="2019-05-18T12:45:11.819" v="92" actId="27636"/>
        <pc:sldMkLst>
          <pc:docMk/>
          <pc:sldMk cId="0" sldId="508"/>
        </pc:sldMkLst>
        <pc:spChg chg="mod">
          <ac:chgData name="陈 旭阳" userId="50b30272cb4d088b" providerId="LiveId" clId="{03A65778-4BF7-4C6B-8C3A-97BAE2A00148}" dt="2019-05-18T12:45:11.819" v="92" actId="27636"/>
          <ac:spMkLst>
            <pc:docMk/>
            <pc:sldMk cId="0" sldId="508"/>
            <ac:spMk id="118789" creationId="{EC3318A1-A10A-4C09-97AA-F3BFAEBC1216}"/>
          </ac:spMkLst>
        </pc:spChg>
        <pc:spChg chg="mod">
          <ac:chgData name="陈 旭阳" userId="50b30272cb4d088b" providerId="LiveId" clId="{03A65778-4BF7-4C6B-8C3A-97BAE2A00148}" dt="2019-05-18T12:45:11.819" v="92" actId="27636"/>
          <ac:spMkLst>
            <pc:docMk/>
            <pc:sldMk cId="0" sldId="508"/>
            <ac:spMk id="118790" creationId="{306C0D9C-4502-45F7-9A51-B55F06B2D5EA}"/>
          </ac:spMkLst>
        </pc:spChg>
      </pc:sldChg>
      <pc:sldChg chg="modSp">
        <pc:chgData name="陈 旭阳" userId="50b30272cb4d088b" providerId="LiveId" clId="{03A65778-4BF7-4C6B-8C3A-97BAE2A00148}" dt="2019-05-18T12:45:11.819" v="92" actId="27636"/>
        <pc:sldMkLst>
          <pc:docMk/>
          <pc:sldMk cId="0" sldId="509"/>
        </pc:sldMkLst>
        <pc:spChg chg="mod">
          <ac:chgData name="陈 旭阳" userId="50b30272cb4d088b" providerId="LiveId" clId="{03A65778-4BF7-4C6B-8C3A-97BAE2A00148}" dt="2019-05-18T12:45:11.819" v="92" actId="27636"/>
          <ac:spMkLst>
            <pc:docMk/>
            <pc:sldMk cId="0" sldId="509"/>
            <ac:spMk id="119813" creationId="{CB21DD12-60A0-419F-A156-ACA1DB504C57}"/>
          </ac:spMkLst>
        </pc:spChg>
        <pc:spChg chg="mod">
          <ac:chgData name="陈 旭阳" userId="50b30272cb4d088b" providerId="LiveId" clId="{03A65778-4BF7-4C6B-8C3A-97BAE2A00148}" dt="2019-05-18T12:45:11.819" v="92" actId="27636"/>
          <ac:spMkLst>
            <pc:docMk/>
            <pc:sldMk cId="0" sldId="509"/>
            <ac:spMk id="119814" creationId="{82BDF894-1D87-4A62-AA28-FCD3AE435C19}"/>
          </ac:spMkLst>
        </pc:spChg>
      </pc:sldChg>
      <pc:sldChg chg="modSp">
        <pc:chgData name="陈 旭阳" userId="50b30272cb4d088b" providerId="LiveId" clId="{03A65778-4BF7-4C6B-8C3A-97BAE2A00148}" dt="2019-05-18T12:45:11.819" v="92" actId="27636"/>
        <pc:sldMkLst>
          <pc:docMk/>
          <pc:sldMk cId="0" sldId="510"/>
        </pc:sldMkLst>
        <pc:spChg chg="mod">
          <ac:chgData name="陈 旭阳" userId="50b30272cb4d088b" providerId="LiveId" clId="{03A65778-4BF7-4C6B-8C3A-97BAE2A00148}" dt="2019-05-18T12:45:11.819" v="92" actId="27636"/>
          <ac:spMkLst>
            <pc:docMk/>
            <pc:sldMk cId="0" sldId="510"/>
            <ac:spMk id="49157" creationId="{C784B409-5DCD-4CCA-A8E1-2FD1C4F43D3A}"/>
          </ac:spMkLst>
        </pc:spChg>
      </pc:sldChg>
      <pc:sldChg chg="modSp">
        <pc:chgData name="陈 旭阳" userId="50b30272cb4d088b" providerId="LiveId" clId="{03A65778-4BF7-4C6B-8C3A-97BAE2A00148}" dt="2019-05-18T12:45:11.819" v="92" actId="27636"/>
        <pc:sldMkLst>
          <pc:docMk/>
          <pc:sldMk cId="0" sldId="514"/>
        </pc:sldMkLst>
        <pc:spChg chg="mod">
          <ac:chgData name="陈 旭阳" userId="50b30272cb4d088b" providerId="LiveId" clId="{03A65778-4BF7-4C6B-8C3A-97BAE2A00148}" dt="2019-05-18T12:45:11.819" v="92" actId="27636"/>
          <ac:spMkLst>
            <pc:docMk/>
            <pc:sldMk cId="0" sldId="514"/>
            <ac:spMk id="53253" creationId="{DE01A8E2-50FB-448C-9706-41AB9F8B4934}"/>
          </ac:spMkLst>
        </pc:spChg>
        <pc:spChg chg="mod">
          <ac:chgData name="陈 旭阳" userId="50b30272cb4d088b" providerId="LiveId" clId="{03A65778-4BF7-4C6B-8C3A-97BAE2A00148}" dt="2019-05-18T12:45:11.819" v="92" actId="27636"/>
          <ac:spMkLst>
            <pc:docMk/>
            <pc:sldMk cId="0" sldId="514"/>
            <ac:spMk id="53254" creationId="{F3BB449D-C3E1-4B93-A121-F786611DDF49}"/>
          </ac:spMkLst>
        </pc:spChg>
      </pc:sldChg>
      <pc:sldChg chg="modSp">
        <pc:chgData name="陈 旭阳" userId="50b30272cb4d088b" providerId="LiveId" clId="{03A65778-4BF7-4C6B-8C3A-97BAE2A00148}" dt="2019-05-18T12:45:11.819" v="92" actId="27636"/>
        <pc:sldMkLst>
          <pc:docMk/>
          <pc:sldMk cId="0" sldId="515"/>
        </pc:sldMkLst>
        <pc:spChg chg="mod">
          <ac:chgData name="陈 旭阳" userId="50b30272cb4d088b" providerId="LiveId" clId="{03A65778-4BF7-4C6B-8C3A-97BAE2A00148}" dt="2019-05-18T12:45:11.819" v="92" actId="27636"/>
          <ac:spMkLst>
            <pc:docMk/>
            <pc:sldMk cId="0" sldId="515"/>
            <ac:spMk id="54277" creationId="{362C5B0B-6C2F-4AA6-8C71-FFEDE2A9CC40}"/>
          </ac:spMkLst>
        </pc:spChg>
        <pc:spChg chg="mod">
          <ac:chgData name="陈 旭阳" userId="50b30272cb4d088b" providerId="LiveId" clId="{03A65778-4BF7-4C6B-8C3A-97BAE2A00148}" dt="2019-05-18T12:45:11.819" v="92" actId="27636"/>
          <ac:spMkLst>
            <pc:docMk/>
            <pc:sldMk cId="0" sldId="515"/>
            <ac:spMk id="54278" creationId="{ACFE8751-A615-41DB-838B-83E168EE7ACB}"/>
          </ac:spMkLst>
        </pc:spChg>
      </pc:sldChg>
      <pc:sldChg chg="modSp">
        <pc:chgData name="陈 旭阳" userId="50b30272cb4d088b" providerId="LiveId" clId="{03A65778-4BF7-4C6B-8C3A-97BAE2A00148}" dt="2019-05-18T12:45:11.819" v="92" actId="27636"/>
        <pc:sldMkLst>
          <pc:docMk/>
          <pc:sldMk cId="0" sldId="517"/>
        </pc:sldMkLst>
        <pc:spChg chg="mod">
          <ac:chgData name="陈 旭阳" userId="50b30272cb4d088b" providerId="LiveId" clId="{03A65778-4BF7-4C6B-8C3A-97BAE2A00148}" dt="2019-05-18T12:45:11.819" v="92" actId="27636"/>
          <ac:spMkLst>
            <pc:docMk/>
            <pc:sldMk cId="0" sldId="517"/>
            <ac:spMk id="56325" creationId="{03CB6836-C310-49FF-8C3D-8943E81960BD}"/>
          </ac:spMkLst>
        </pc:spChg>
        <pc:spChg chg="mod">
          <ac:chgData name="陈 旭阳" userId="50b30272cb4d088b" providerId="LiveId" clId="{03A65778-4BF7-4C6B-8C3A-97BAE2A00148}" dt="2019-05-18T12:45:11.819" v="92" actId="27636"/>
          <ac:spMkLst>
            <pc:docMk/>
            <pc:sldMk cId="0" sldId="517"/>
            <ac:spMk id="56326" creationId="{3CC60CC6-5AA4-43D9-B408-ACA49058092D}"/>
          </ac:spMkLst>
        </pc:spChg>
      </pc:sldChg>
      <pc:sldChg chg="modSp">
        <pc:chgData name="陈 旭阳" userId="50b30272cb4d088b" providerId="LiveId" clId="{03A65778-4BF7-4C6B-8C3A-97BAE2A00148}" dt="2019-05-18T12:45:11.819" v="92" actId="27636"/>
        <pc:sldMkLst>
          <pc:docMk/>
          <pc:sldMk cId="0" sldId="518"/>
        </pc:sldMkLst>
        <pc:spChg chg="mod">
          <ac:chgData name="陈 旭阳" userId="50b30272cb4d088b" providerId="LiveId" clId="{03A65778-4BF7-4C6B-8C3A-97BAE2A00148}" dt="2019-05-18T12:45:11.819" v="92" actId="27636"/>
          <ac:spMkLst>
            <pc:docMk/>
            <pc:sldMk cId="0" sldId="518"/>
            <ac:spMk id="57349" creationId="{A345A1A8-C8B3-4068-BF6C-A3C83B666329}"/>
          </ac:spMkLst>
        </pc:spChg>
      </pc:sldChg>
      <pc:sldChg chg="modSp">
        <pc:chgData name="陈 旭阳" userId="50b30272cb4d088b" providerId="LiveId" clId="{03A65778-4BF7-4C6B-8C3A-97BAE2A00148}" dt="2019-05-18T12:45:11.819" v="92" actId="27636"/>
        <pc:sldMkLst>
          <pc:docMk/>
          <pc:sldMk cId="190002161" sldId="582"/>
        </pc:sldMkLst>
        <pc:spChg chg="mod">
          <ac:chgData name="陈 旭阳" userId="50b30272cb4d088b" providerId="LiveId" clId="{03A65778-4BF7-4C6B-8C3A-97BAE2A00148}" dt="2019-05-18T12:45:11.819" v="92" actId="27636"/>
          <ac:spMkLst>
            <pc:docMk/>
            <pc:sldMk cId="190002161" sldId="582"/>
            <ac:spMk id="2" creationId="{00000000-0000-0000-0000-000000000000}"/>
          </ac:spMkLst>
        </pc:spChg>
      </pc:sldChg>
      <pc:sldChg chg="modSp">
        <pc:chgData name="陈 旭阳" userId="50b30272cb4d088b" providerId="LiveId" clId="{03A65778-4BF7-4C6B-8C3A-97BAE2A00148}" dt="2019-05-18T12:45:11.819" v="92" actId="27636"/>
        <pc:sldMkLst>
          <pc:docMk/>
          <pc:sldMk cId="2388589089" sldId="584"/>
        </pc:sldMkLst>
        <pc:spChg chg="mod">
          <ac:chgData name="陈 旭阳" userId="50b30272cb4d088b" providerId="LiveId" clId="{03A65778-4BF7-4C6B-8C3A-97BAE2A00148}" dt="2019-05-18T12:45:11.819" v="92" actId="27636"/>
          <ac:spMkLst>
            <pc:docMk/>
            <pc:sldMk cId="2388589089" sldId="584"/>
            <ac:spMk id="36866" creationId="{00000000-0000-0000-0000-000000000000}"/>
          </ac:spMkLst>
        </pc:spChg>
        <pc:spChg chg="mod">
          <ac:chgData name="陈 旭阳" userId="50b30272cb4d088b" providerId="LiveId" clId="{03A65778-4BF7-4C6B-8C3A-97BAE2A00148}" dt="2019-05-18T12:45:11.819" v="92" actId="27636"/>
          <ac:spMkLst>
            <pc:docMk/>
            <pc:sldMk cId="2388589089" sldId="584"/>
            <ac:spMk id="36867" creationId="{00000000-0000-0000-0000-000000000000}"/>
          </ac:spMkLst>
        </pc:spChg>
      </pc:sldChg>
      <pc:sldChg chg="modSp">
        <pc:chgData name="陈 旭阳" userId="50b30272cb4d088b" providerId="LiveId" clId="{03A65778-4BF7-4C6B-8C3A-97BAE2A00148}" dt="2019-05-18T12:45:11.819" v="92" actId="27636"/>
        <pc:sldMkLst>
          <pc:docMk/>
          <pc:sldMk cId="2778421528" sldId="585"/>
        </pc:sldMkLst>
        <pc:spChg chg="mod">
          <ac:chgData name="陈 旭阳" userId="50b30272cb4d088b" providerId="LiveId" clId="{03A65778-4BF7-4C6B-8C3A-97BAE2A00148}" dt="2019-05-18T12:45:11.819" v="92" actId="27636"/>
          <ac:spMkLst>
            <pc:docMk/>
            <pc:sldMk cId="2778421528" sldId="585"/>
            <ac:spMk id="37890" creationId="{00000000-0000-0000-0000-000000000000}"/>
          </ac:spMkLst>
        </pc:spChg>
        <pc:spChg chg="mod">
          <ac:chgData name="陈 旭阳" userId="50b30272cb4d088b" providerId="LiveId" clId="{03A65778-4BF7-4C6B-8C3A-97BAE2A00148}" dt="2019-05-18T12:45:11.819" v="92" actId="27636"/>
          <ac:spMkLst>
            <pc:docMk/>
            <pc:sldMk cId="2778421528" sldId="585"/>
            <ac:spMk id="37891" creationId="{00000000-0000-0000-0000-000000000000}"/>
          </ac:spMkLst>
        </pc:spChg>
      </pc:sldChg>
      <pc:sldChg chg="modSp">
        <pc:chgData name="陈 旭阳" userId="50b30272cb4d088b" providerId="LiveId" clId="{03A65778-4BF7-4C6B-8C3A-97BAE2A00148}" dt="2019-05-18T12:45:11.819" v="92" actId="27636"/>
        <pc:sldMkLst>
          <pc:docMk/>
          <pc:sldMk cId="2273832610" sldId="587"/>
        </pc:sldMkLst>
        <pc:spChg chg="mod">
          <ac:chgData name="陈 旭阳" userId="50b30272cb4d088b" providerId="LiveId" clId="{03A65778-4BF7-4C6B-8C3A-97BAE2A00148}" dt="2019-05-18T12:45:11.819" v="92" actId="27636"/>
          <ac:spMkLst>
            <pc:docMk/>
            <pc:sldMk cId="2273832610" sldId="587"/>
            <ac:spMk id="39938" creationId="{00000000-0000-0000-0000-000000000000}"/>
          </ac:spMkLst>
        </pc:spChg>
        <pc:spChg chg="mod">
          <ac:chgData name="陈 旭阳" userId="50b30272cb4d088b" providerId="LiveId" clId="{03A65778-4BF7-4C6B-8C3A-97BAE2A00148}" dt="2019-05-18T12:45:11.819" v="92" actId="27636"/>
          <ac:spMkLst>
            <pc:docMk/>
            <pc:sldMk cId="2273832610" sldId="587"/>
            <ac:spMk id="39939" creationId="{00000000-0000-0000-0000-000000000000}"/>
          </ac:spMkLst>
        </pc:spChg>
      </pc:sldChg>
      <pc:sldChg chg="modSp">
        <pc:chgData name="陈 旭阳" userId="50b30272cb4d088b" providerId="LiveId" clId="{03A65778-4BF7-4C6B-8C3A-97BAE2A00148}" dt="2019-05-18T12:45:11.819" v="92" actId="27636"/>
        <pc:sldMkLst>
          <pc:docMk/>
          <pc:sldMk cId="3760362491" sldId="590"/>
        </pc:sldMkLst>
        <pc:spChg chg="mod">
          <ac:chgData name="陈 旭阳" userId="50b30272cb4d088b" providerId="LiveId" clId="{03A65778-4BF7-4C6B-8C3A-97BAE2A00148}" dt="2019-05-18T12:45:11.819" v="92" actId="27636"/>
          <ac:spMkLst>
            <pc:docMk/>
            <pc:sldMk cId="3760362491" sldId="590"/>
            <ac:spMk id="43010" creationId="{00000000-0000-0000-0000-000000000000}"/>
          </ac:spMkLst>
        </pc:spChg>
        <pc:spChg chg="mod">
          <ac:chgData name="陈 旭阳" userId="50b30272cb4d088b" providerId="LiveId" clId="{03A65778-4BF7-4C6B-8C3A-97BAE2A00148}" dt="2019-05-18T12:45:11.819" v="92" actId="27636"/>
          <ac:spMkLst>
            <pc:docMk/>
            <pc:sldMk cId="3760362491" sldId="590"/>
            <ac:spMk id="43011" creationId="{00000000-0000-0000-0000-000000000000}"/>
          </ac:spMkLst>
        </pc:spChg>
      </pc:sldChg>
      <pc:sldChg chg="modSp">
        <pc:chgData name="陈 旭阳" userId="50b30272cb4d088b" providerId="LiveId" clId="{03A65778-4BF7-4C6B-8C3A-97BAE2A00148}" dt="2019-05-18T12:45:11.819" v="92" actId="27636"/>
        <pc:sldMkLst>
          <pc:docMk/>
          <pc:sldMk cId="2946603798" sldId="592"/>
        </pc:sldMkLst>
        <pc:spChg chg="mod">
          <ac:chgData name="陈 旭阳" userId="50b30272cb4d088b" providerId="LiveId" clId="{03A65778-4BF7-4C6B-8C3A-97BAE2A00148}" dt="2019-05-18T12:45:11.819" v="92" actId="27636"/>
          <ac:spMkLst>
            <pc:docMk/>
            <pc:sldMk cId="2946603798" sldId="592"/>
            <ac:spMk id="45058" creationId="{00000000-0000-0000-0000-000000000000}"/>
          </ac:spMkLst>
        </pc:spChg>
        <pc:spChg chg="mod">
          <ac:chgData name="陈 旭阳" userId="50b30272cb4d088b" providerId="LiveId" clId="{03A65778-4BF7-4C6B-8C3A-97BAE2A00148}" dt="2019-05-18T12:45:11.819" v="92" actId="27636"/>
          <ac:spMkLst>
            <pc:docMk/>
            <pc:sldMk cId="2946603798" sldId="592"/>
            <ac:spMk id="45059" creationId="{00000000-0000-0000-0000-000000000000}"/>
          </ac:spMkLst>
        </pc:spChg>
      </pc:sldChg>
      <pc:sldChg chg="add">
        <pc:chgData name="陈 旭阳" userId="50b30272cb4d088b" providerId="LiveId" clId="{03A65778-4BF7-4C6B-8C3A-97BAE2A00148}" dt="2019-05-18T15:47:51.159" v="1240"/>
        <pc:sldMkLst>
          <pc:docMk/>
          <pc:sldMk cId="1985734753" sldId="609"/>
        </pc:sldMkLst>
      </pc:sldChg>
      <pc:sldChg chg="add">
        <pc:chgData name="陈 旭阳" userId="50b30272cb4d088b" providerId="LiveId" clId="{03A65778-4BF7-4C6B-8C3A-97BAE2A00148}" dt="2019-05-18T15:47:51.159" v="1240"/>
        <pc:sldMkLst>
          <pc:docMk/>
          <pc:sldMk cId="3016794970" sldId="610"/>
        </pc:sldMkLst>
      </pc:sldChg>
      <pc:sldChg chg="add">
        <pc:chgData name="陈 旭阳" userId="50b30272cb4d088b" providerId="LiveId" clId="{03A65778-4BF7-4C6B-8C3A-97BAE2A00148}" dt="2019-05-18T15:47:51.159" v="1240"/>
        <pc:sldMkLst>
          <pc:docMk/>
          <pc:sldMk cId="4265734394" sldId="611"/>
        </pc:sldMkLst>
      </pc:sldChg>
      <pc:sldChg chg="add">
        <pc:chgData name="陈 旭阳" userId="50b30272cb4d088b" providerId="LiveId" clId="{03A65778-4BF7-4C6B-8C3A-97BAE2A00148}" dt="2019-05-18T15:47:51.159" v="1240"/>
        <pc:sldMkLst>
          <pc:docMk/>
          <pc:sldMk cId="2729891742" sldId="612"/>
        </pc:sldMkLst>
      </pc:sldChg>
      <pc:sldChg chg="add">
        <pc:chgData name="陈 旭阳" userId="50b30272cb4d088b" providerId="LiveId" clId="{03A65778-4BF7-4C6B-8C3A-97BAE2A00148}" dt="2019-05-18T15:47:51.159" v="1240"/>
        <pc:sldMkLst>
          <pc:docMk/>
          <pc:sldMk cId="1192207960" sldId="613"/>
        </pc:sldMkLst>
      </pc:sldChg>
      <pc:sldChg chg="add">
        <pc:chgData name="陈 旭阳" userId="50b30272cb4d088b" providerId="LiveId" clId="{03A65778-4BF7-4C6B-8C3A-97BAE2A00148}" dt="2019-05-18T15:47:51.159" v="1240"/>
        <pc:sldMkLst>
          <pc:docMk/>
          <pc:sldMk cId="1164967148" sldId="614"/>
        </pc:sldMkLst>
      </pc:sldChg>
      <pc:sldChg chg="add">
        <pc:chgData name="陈 旭阳" userId="50b30272cb4d088b" providerId="LiveId" clId="{03A65778-4BF7-4C6B-8C3A-97BAE2A00148}" dt="2019-05-18T15:47:51.159" v="1240"/>
        <pc:sldMkLst>
          <pc:docMk/>
          <pc:sldMk cId="2446576247" sldId="615"/>
        </pc:sldMkLst>
      </pc:sldChg>
      <pc:sldChg chg="add">
        <pc:chgData name="陈 旭阳" userId="50b30272cb4d088b" providerId="LiveId" clId="{03A65778-4BF7-4C6B-8C3A-97BAE2A00148}" dt="2019-05-18T15:47:51.159" v="1240"/>
        <pc:sldMkLst>
          <pc:docMk/>
          <pc:sldMk cId="2760685453" sldId="616"/>
        </pc:sldMkLst>
      </pc:sldChg>
      <pc:sldChg chg="add">
        <pc:chgData name="陈 旭阳" userId="50b30272cb4d088b" providerId="LiveId" clId="{03A65778-4BF7-4C6B-8C3A-97BAE2A00148}" dt="2019-05-18T15:47:51.159" v="1240"/>
        <pc:sldMkLst>
          <pc:docMk/>
          <pc:sldMk cId="1572184687" sldId="617"/>
        </pc:sldMkLst>
      </pc:sldChg>
      <pc:sldChg chg="add">
        <pc:chgData name="陈 旭阳" userId="50b30272cb4d088b" providerId="LiveId" clId="{03A65778-4BF7-4C6B-8C3A-97BAE2A00148}" dt="2019-05-18T15:47:51.159" v="1240"/>
        <pc:sldMkLst>
          <pc:docMk/>
          <pc:sldMk cId="1911125215" sldId="618"/>
        </pc:sldMkLst>
      </pc:sldChg>
      <pc:sldChg chg="add">
        <pc:chgData name="陈 旭阳" userId="50b30272cb4d088b" providerId="LiveId" clId="{03A65778-4BF7-4C6B-8C3A-97BAE2A00148}" dt="2019-05-18T15:47:51.159" v="1240"/>
        <pc:sldMkLst>
          <pc:docMk/>
          <pc:sldMk cId="4254139232" sldId="619"/>
        </pc:sldMkLst>
      </pc:sldChg>
      <pc:sldChg chg="add">
        <pc:chgData name="陈 旭阳" userId="50b30272cb4d088b" providerId="LiveId" clId="{03A65778-4BF7-4C6B-8C3A-97BAE2A00148}" dt="2019-05-18T15:47:51.159" v="1240"/>
        <pc:sldMkLst>
          <pc:docMk/>
          <pc:sldMk cId="605895695" sldId="620"/>
        </pc:sldMkLst>
      </pc:sldChg>
      <pc:sldChg chg="modSp">
        <pc:chgData name="陈 旭阳" userId="50b30272cb4d088b" providerId="LiveId" clId="{03A65778-4BF7-4C6B-8C3A-97BAE2A00148}" dt="2019-05-18T12:49:35.413" v="106" actId="20577"/>
        <pc:sldMkLst>
          <pc:docMk/>
          <pc:sldMk cId="0" sldId="785"/>
        </pc:sldMkLst>
        <pc:spChg chg="mod">
          <ac:chgData name="陈 旭阳" userId="50b30272cb4d088b" providerId="LiveId" clId="{03A65778-4BF7-4C6B-8C3A-97BAE2A00148}" dt="2019-05-18T12:45:11.819" v="92" actId="27636"/>
          <ac:spMkLst>
            <pc:docMk/>
            <pc:sldMk cId="0" sldId="785"/>
            <ac:spMk id="6146" creationId="{78CE9B27-930B-4EBC-8F62-6CEE141328B0}"/>
          </ac:spMkLst>
        </pc:spChg>
        <pc:spChg chg="mod">
          <ac:chgData name="陈 旭阳" userId="50b30272cb4d088b" providerId="LiveId" clId="{03A65778-4BF7-4C6B-8C3A-97BAE2A00148}" dt="2019-05-18T12:49:35.413" v="106" actId="20577"/>
          <ac:spMkLst>
            <pc:docMk/>
            <pc:sldMk cId="0" sldId="785"/>
            <ac:spMk id="6147" creationId="{28999389-DAED-4C5F-BA1E-D47BA90D0256}"/>
          </ac:spMkLst>
        </pc:spChg>
      </pc:sldChg>
      <pc:sldChg chg="modSp">
        <pc:chgData name="陈 旭阳" userId="50b30272cb4d088b" providerId="LiveId" clId="{03A65778-4BF7-4C6B-8C3A-97BAE2A00148}" dt="2019-05-18T12:45:11.819" v="92" actId="27636"/>
        <pc:sldMkLst>
          <pc:docMk/>
          <pc:sldMk cId="0" sldId="786"/>
        </pc:sldMkLst>
        <pc:spChg chg="mod">
          <ac:chgData name="陈 旭阳" userId="50b30272cb4d088b" providerId="LiveId" clId="{03A65778-4BF7-4C6B-8C3A-97BAE2A00148}" dt="2019-05-18T12:45:11.819" v="92" actId="27636"/>
          <ac:spMkLst>
            <pc:docMk/>
            <pc:sldMk cId="0" sldId="786"/>
            <ac:spMk id="7170" creationId="{145E333F-6E4E-410C-8402-BA6F5C1B42ED}"/>
          </ac:spMkLst>
        </pc:spChg>
        <pc:spChg chg="mod">
          <ac:chgData name="陈 旭阳" userId="50b30272cb4d088b" providerId="LiveId" clId="{03A65778-4BF7-4C6B-8C3A-97BAE2A00148}" dt="2019-05-18T12:45:11.819" v="92" actId="27636"/>
          <ac:spMkLst>
            <pc:docMk/>
            <pc:sldMk cId="0" sldId="786"/>
            <ac:spMk id="7171" creationId="{52D3B07F-4F96-4F26-B56E-A801829B3F8F}"/>
          </ac:spMkLst>
        </pc:spChg>
      </pc:sldChg>
      <pc:sldChg chg="modSp">
        <pc:chgData name="陈 旭阳" userId="50b30272cb4d088b" providerId="LiveId" clId="{03A65778-4BF7-4C6B-8C3A-97BAE2A00148}" dt="2019-05-18T12:45:11.819" v="92" actId="27636"/>
        <pc:sldMkLst>
          <pc:docMk/>
          <pc:sldMk cId="0" sldId="787"/>
        </pc:sldMkLst>
        <pc:spChg chg="mod">
          <ac:chgData name="陈 旭阳" userId="50b30272cb4d088b" providerId="LiveId" clId="{03A65778-4BF7-4C6B-8C3A-97BAE2A00148}" dt="2019-05-18T12:45:11.819" v="92" actId="27636"/>
          <ac:spMkLst>
            <pc:docMk/>
            <pc:sldMk cId="0" sldId="787"/>
            <ac:spMk id="8194" creationId="{380BD10D-ED2B-4F42-8FFD-9DFB804DD37E}"/>
          </ac:spMkLst>
        </pc:spChg>
        <pc:spChg chg="mod">
          <ac:chgData name="陈 旭阳" userId="50b30272cb4d088b" providerId="LiveId" clId="{03A65778-4BF7-4C6B-8C3A-97BAE2A00148}" dt="2019-05-18T12:45:11.819" v="92" actId="27636"/>
          <ac:spMkLst>
            <pc:docMk/>
            <pc:sldMk cId="0" sldId="787"/>
            <ac:spMk id="8195" creationId="{46BE41D5-AA97-407C-87F1-22EE92149FC5}"/>
          </ac:spMkLst>
        </pc:spChg>
      </pc:sldChg>
      <pc:sldChg chg="modSp">
        <pc:chgData name="陈 旭阳" userId="50b30272cb4d088b" providerId="LiveId" clId="{03A65778-4BF7-4C6B-8C3A-97BAE2A00148}" dt="2019-05-18T12:45:11.819" v="92" actId="27636"/>
        <pc:sldMkLst>
          <pc:docMk/>
          <pc:sldMk cId="0" sldId="788"/>
        </pc:sldMkLst>
        <pc:spChg chg="mod">
          <ac:chgData name="陈 旭阳" userId="50b30272cb4d088b" providerId="LiveId" clId="{03A65778-4BF7-4C6B-8C3A-97BAE2A00148}" dt="2019-05-18T12:45:11.819" v="92" actId="27636"/>
          <ac:spMkLst>
            <pc:docMk/>
            <pc:sldMk cId="0" sldId="788"/>
            <ac:spMk id="11266" creationId="{CC1B8B54-2B9E-4444-BE65-2FF55BE1A8D4}"/>
          </ac:spMkLst>
        </pc:spChg>
        <pc:spChg chg="mod">
          <ac:chgData name="陈 旭阳" userId="50b30272cb4d088b" providerId="LiveId" clId="{03A65778-4BF7-4C6B-8C3A-97BAE2A00148}" dt="2019-05-18T12:45:11.819" v="92" actId="27636"/>
          <ac:spMkLst>
            <pc:docMk/>
            <pc:sldMk cId="0" sldId="788"/>
            <ac:spMk id="11267" creationId="{34FE4307-DB93-4164-939A-31C3DC931A66}"/>
          </ac:spMkLst>
        </pc:spChg>
      </pc:sldChg>
      <pc:sldChg chg="modSp">
        <pc:chgData name="陈 旭阳" userId="50b30272cb4d088b" providerId="LiveId" clId="{03A65778-4BF7-4C6B-8C3A-97BAE2A00148}" dt="2019-05-18T12:45:11.819" v="92" actId="27636"/>
        <pc:sldMkLst>
          <pc:docMk/>
          <pc:sldMk cId="0" sldId="789"/>
        </pc:sldMkLst>
        <pc:spChg chg="mod">
          <ac:chgData name="陈 旭阳" userId="50b30272cb4d088b" providerId="LiveId" clId="{03A65778-4BF7-4C6B-8C3A-97BAE2A00148}" dt="2019-05-18T12:45:11.819" v="92" actId="27636"/>
          <ac:spMkLst>
            <pc:docMk/>
            <pc:sldMk cId="0" sldId="789"/>
            <ac:spMk id="12290" creationId="{57FCCED0-C3E9-49FB-96CD-BA7DF5DBADC1}"/>
          </ac:spMkLst>
        </pc:spChg>
        <pc:spChg chg="mod">
          <ac:chgData name="陈 旭阳" userId="50b30272cb4d088b" providerId="LiveId" clId="{03A65778-4BF7-4C6B-8C3A-97BAE2A00148}" dt="2019-05-18T12:45:11.819" v="92" actId="27636"/>
          <ac:spMkLst>
            <pc:docMk/>
            <pc:sldMk cId="0" sldId="789"/>
            <ac:spMk id="12291" creationId="{D696FBEE-3901-40EA-AD1E-B16AED6AE969}"/>
          </ac:spMkLst>
        </pc:spChg>
      </pc:sldChg>
      <pc:sldChg chg="modSp">
        <pc:chgData name="陈 旭阳" userId="50b30272cb4d088b" providerId="LiveId" clId="{03A65778-4BF7-4C6B-8C3A-97BAE2A00148}" dt="2019-05-18T12:45:11.819" v="92" actId="27636"/>
        <pc:sldMkLst>
          <pc:docMk/>
          <pc:sldMk cId="0" sldId="819"/>
        </pc:sldMkLst>
        <pc:spChg chg="mod">
          <ac:chgData name="陈 旭阳" userId="50b30272cb4d088b" providerId="LiveId" clId="{03A65778-4BF7-4C6B-8C3A-97BAE2A00148}" dt="2019-05-18T12:45:11.819" v="92" actId="27636"/>
          <ac:spMkLst>
            <pc:docMk/>
            <pc:sldMk cId="0" sldId="819"/>
            <ac:spMk id="2053" creationId="{45C93006-6126-437C-8548-1E8FB18C416A}"/>
          </ac:spMkLst>
        </pc:spChg>
        <pc:spChg chg="mod">
          <ac:chgData name="陈 旭阳" userId="50b30272cb4d088b" providerId="LiveId" clId="{03A65778-4BF7-4C6B-8C3A-97BAE2A00148}" dt="2019-05-18T12:45:11.819" v="92" actId="27636"/>
          <ac:spMkLst>
            <pc:docMk/>
            <pc:sldMk cId="0" sldId="819"/>
            <ac:spMk id="2054" creationId="{2080B68F-2AAC-4F63-9DFE-6D8391D0A719}"/>
          </ac:spMkLst>
        </pc:spChg>
      </pc:sldChg>
      <pc:sldChg chg="modSp">
        <pc:chgData name="陈 旭阳" userId="50b30272cb4d088b" providerId="LiveId" clId="{03A65778-4BF7-4C6B-8C3A-97BAE2A00148}" dt="2019-05-18T12:45:11.819" v="92" actId="27636"/>
        <pc:sldMkLst>
          <pc:docMk/>
          <pc:sldMk cId="0" sldId="820"/>
        </pc:sldMkLst>
        <pc:spChg chg="mod">
          <ac:chgData name="陈 旭阳" userId="50b30272cb4d088b" providerId="LiveId" clId="{03A65778-4BF7-4C6B-8C3A-97BAE2A00148}" dt="2019-05-18T12:45:11.819" v="92" actId="27636"/>
          <ac:spMkLst>
            <pc:docMk/>
            <pc:sldMk cId="0" sldId="820"/>
            <ac:spMk id="8197" creationId="{29432410-855F-4992-A3F6-82CD9BA4572E}"/>
          </ac:spMkLst>
        </pc:spChg>
        <pc:spChg chg="mod">
          <ac:chgData name="陈 旭阳" userId="50b30272cb4d088b" providerId="LiveId" clId="{03A65778-4BF7-4C6B-8C3A-97BAE2A00148}" dt="2019-05-18T12:45:11.819" v="92" actId="27636"/>
          <ac:spMkLst>
            <pc:docMk/>
            <pc:sldMk cId="0" sldId="820"/>
            <ac:spMk id="8198" creationId="{99C1B8EC-49F5-4D4C-BFD0-CF1F7F39EEAB}"/>
          </ac:spMkLst>
        </pc:spChg>
      </pc:sldChg>
      <pc:sldChg chg="modSp">
        <pc:chgData name="陈 旭阳" userId="50b30272cb4d088b" providerId="LiveId" clId="{03A65778-4BF7-4C6B-8C3A-97BAE2A00148}" dt="2019-05-18T12:45:11.819" v="92" actId="27636"/>
        <pc:sldMkLst>
          <pc:docMk/>
          <pc:sldMk cId="0" sldId="821"/>
        </pc:sldMkLst>
        <pc:spChg chg="mod">
          <ac:chgData name="陈 旭阳" userId="50b30272cb4d088b" providerId="LiveId" clId="{03A65778-4BF7-4C6B-8C3A-97BAE2A00148}" dt="2019-05-18T12:45:11.819" v="92" actId="27636"/>
          <ac:spMkLst>
            <pc:docMk/>
            <pc:sldMk cId="0" sldId="821"/>
            <ac:spMk id="9221" creationId="{C63C8F1A-F36B-476D-B8F5-0E20CFCE713B}"/>
          </ac:spMkLst>
        </pc:spChg>
        <pc:spChg chg="mod">
          <ac:chgData name="陈 旭阳" userId="50b30272cb4d088b" providerId="LiveId" clId="{03A65778-4BF7-4C6B-8C3A-97BAE2A00148}" dt="2019-05-18T12:45:11.819" v="92" actId="27636"/>
          <ac:spMkLst>
            <pc:docMk/>
            <pc:sldMk cId="0" sldId="821"/>
            <ac:spMk id="9222" creationId="{28301620-7531-4452-AD9A-48D7EB7899E5}"/>
          </ac:spMkLst>
        </pc:spChg>
      </pc:sldChg>
      <pc:sldChg chg="modSp">
        <pc:chgData name="陈 旭阳" userId="50b30272cb4d088b" providerId="LiveId" clId="{03A65778-4BF7-4C6B-8C3A-97BAE2A00148}" dt="2019-05-18T12:45:11.819" v="92" actId="27636"/>
        <pc:sldMkLst>
          <pc:docMk/>
          <pc:sldMk cId="0" sldId="822"/>
        </pc:sldMkLst>
        <pc:spChg chg="mod">
          <ac:chgData name="陈 旭阳" userId="50b30272cb4d088b" providerId="LiveId" clId="{03A65778-4BF7-4C6B-8C3A-97BAE2A00148}" dt="2019-05-18T12:45:11.819" v="92" actId="27636"/>
          <ac:spMkLst>
            <pc:docMk/>
            <pc:sldMk cId="0" sldId="822"/>
            <ac:spMk id="10245" creationId="{52D91E6D-E17B-4AA5-AB76-6C744E5EF0E3}"/>
          </ac:spMkLst>
        </pc:spChg>
        <pc:spChg chg="mod">
          <ac:chgData name="陈 旭阳" userId="50b30272cb4d088b" providerId="LiveId" clId="{03A65778-4BF7-4C6B-8C3A-97BAE2A00148}" dt="2019-05-18T12:45:11.819" v="92" actId="27636"/>
          <ac:spMkLst>
            <pc:docMk/>
            <pc:sldMk cId="0" sldId="822"/>
            <ac:spMk id="10246" creationId="{AD7899BE-72AE-4736-A032-EEEFFD19E52A}"/>
          </ac:spMkLst>
        </pc:spChg>
      </pc:sldChg>
      <pc:sldChg chg="modSp">
        <pc:chgData name="陈 旭阳" userId="50b30272cb4d088b" providerId="LiveId" clId="{03A65778-4BF7-4C6B-8C3A-97BAE2A00148}" dt="2019-05-18T12:45:11.819" v="92" actId="27636"/>
        <pc:sldMkLst>
          <pc:docMk/>
          <pc:sldMk cId="0" sldId="823"/>
        </pc:sldMkLst>
        <pc:spChg chg="mod">
          <ac:chgData name="陈 旭阳" userId="50b30272cb4d088b" providerId="LiveId" clId="{03A65778-4BF7-4C6B-8C3A-97BAE2A00148}" dt="2019-05-18T12:45:11.819" v="92" actId="27636"/>
          <ac:spMkLst>
            <pc:docMk/>
            <pc:sldMk cId="0" sldId="823"/>
            <ac:spMk id="12293" creationId="{7722E311-17E3-4360-852D-396FBB426993}"/>
          </ac:spMkLst>
        </pc:spChg>
        <pc:spChg chg="mod">
          <ac:chgData name="陈 旭阳" userId="50b30272cb4d088b" providerId="LiveId" clId="{03A65778-4BF7-4C6B-8C3A-97BAE2A00148}" dt="2019-05-18T12:45:11.819" v="92" actId="27636"/>
          <ac:spMkLst>
            <pc:docMk/>
            <pc:sldMk cId="0" sldId="823"/>
            <ac:spMk id="12294" creationId="{CE3228A4-783E-4A77-A7C8-80112C5C7C29}"/>
          </ac:spMkLst>
        </pc:spChg>
      </pc:sldChg>
      <pc:sldChg chg="modSp">
        <pc:chgData name="陈 旭阳" userId="50b30272cb4d088b" providerId="LiveId" clId="{03A65778-4BF7-4C6B-8C3A-97BAE2A00148}" dt="2019-05-18T12:45:16.143" v="95" actId="27636"/>
        <pc:sldMkLst>
          <pc:docMk/>
          <pc:sldMk cId="0" sldId="825"/>
        </pc:sldMkLst>
        <pc:spChg chg="mod">
          <ac:chgData name="陈 旭阳" userId="50b30272cb4d088b" providerId="LiveId" clId="{03A65778-4BF7-4C6B-8C3A-97BAE2A00148}" dt="2019-05-18T12:45:11.819" v="92" actId="27636"/>
          <ac:spMkLst>
            <pc:docMk/>
            <pc:sldMk cId="0" sldId="825"/>
            <ac:spMk id="14341" creationId="{C93DEC67-10E4-4955-93F6-6FC447391423}"/>
          </ac:spMkLst>
        </pc:spChg>
        <pc:spChg chg="mod">
          <ac:chgData name="陈 旭阳" userId="50b30272cb4d088b" providerId="LiveId" clId="{03A65778-4BF7-4C6B-8C3A-97BAE2A00148}" dt="2019-05-18T12:45:16.143" v="95" actId="27636"/>
          <ac:spMkLst>
            <pc:docMk/>
            <pc:sldMk cId="0" sldId="825"/>
            <ac:spMk id="14342" creationId="{6EF8CFE6-EBD0-4A8E-9F4E-213911785BD9}"/>
          </ac:spMkLst>
        </pc:spChg>
      </pc:sldChg>
      <pc:sldChg chg="modSp">
        <pc:chgData name="陈 旭阳" userId="50b30272cb4d088b" providerId="LiveId" clId="{03A65778-4BF7-4C6B-8C3A-97BAE2A00148}" dt="2019-05-18T12:45:11.819" v="92" actId="27636"/>
        <pc:sldMkLst>
          <pc:docMk/>
          <pc:sldMk cId="0" sldId="826"/>
        </pc:sldMkLst>
        <pc:spChg chg="mod">
          <ac:chgData name="陈 旭阳" userId="50b30272cb4d088b" providerId="LiveId" clId="{03A65778-4BF7-4C6B-8C3A-97BAE2A00148}" dt="2019-05-18T12:45:11.819" v="92" actId="27636"/>
          <ac:spMkLst>
            <pc:docMk/>
            <pc:sldMk cId="0" sldId="826"/>
            <ac:spMk id="16389" creationId="{CE32DDC1-EAEB-44AE-9F44-C604FED8FEBE}"/>
          </ac:spMkLst>
        </pc:spChg>
      </pc:sldChg>
      <pc:sldChg chg="modSp">
        <pc:chgData name="陈 旭阳" userId="50b30272cb4d088b" providerId="LiveId" clId="{03A65778-4BF7-4C6B-8C3A-97BAE2A00148}" dt="2019-05-18T12:45:11.819" v="92" actId="27636"/>
        <pc:sldMkLst>
          <pc:docMk/>
          <pc:sldMk cId="0" sldId="827"/>
        </pc:sldMkLst>
        <pc:spChg chg="mod">
          <ac:chgData name="陈 旭阳" userId="50b30272cb4d088b" providerId="LiveId" clId="{03A65778-4BF7-4C6B-8C3A-97BAE2A00148}" dt="2019-05-18T12:45:11.819" v="92" actId="27636"/>
          <ac:spMkLst>
            <pc:docMk/>
            <pc:sldMk cId="0" sldId="827"/>
            <ac:spMk id="18437" creationId="{D8D49AAB-F7ED-48AC-855E-99F83FF27159}"/>
          </ac:spMkLst>
        </pc:spChg>
        <pc:spChg chg="mod">
          <ac:chgData name="陈 旭阳" userId="50b30272cb4d088b" providerId="LiveId" clId="{03A65778-4BF7-4C6B-8C3A-97BAE2A00148}" dt="2019-05-18T12:45:11.819" v="92" actId="27636"/>
          <ac:spMkLst>
            <pc:docMk/>
            <pc:sldMk cId="0" sldId="827"/>
            <ac:spMk id="18438" creationId="{8E4A8DE2-B51E-4BE8-AD7D-63387548E311}"/>
          </ac:spMkLst>
        </pc:spChg>
      </pc:sldChg>
      <pc:sldChg chg="modSp">
        <pc:chgData name="陈 旭阳" userId="50b30272cb4d088b" providerId="LiveId" clId="{03A65778-4BF7-4C6B-8C3A-97BAE2A00148}" dt="2019-05-18T12:45:11.819" v="92" actId="27636"/>
        <pc:sldMkLst>
          <pc:docMk/>
          <pc:sldMk cId="0" sldId="828"/>
        </pc:sldMkLst>
        <pc:spChg chg="mod">
          <ac:chgData name="陈 旭阳" userId="50b30272cb4d088b" providerId="LiveId" clId="{03A65778-4BF7-4C6B-8C3A-97BAE2A00148}" dt="2019-05-18T12:45:11.819" v="92" actId="27636"/>
          <ac:spMkLst>
            <pc:docMk/>
            <pc:sldMk cId="0" sldId="828"/>
            <ac:spMk id="19463" creationId="{84BDE0AD-9766-4B7C-9646-3880E6101FFE}"/>
          </ac:spMkLst>
        </pc:spChg>
        <pc:spChg chg="mod">
          <ac:chgData name="陈 旭阳" userId="50b30272cb4d088b" providerId="LiveId" clId="{03A65778-4BF7-4C6B-8C3A-97BAE2A00148}" dt="2019-05-18T12:45:11.819" v="92" actId="27636"/>
          <ac:spMkLst>
            <pc:docMk/>
            <pc:sldMk cId="0" sldId="828"/>
            <ac:spMk id="208899" creationId="{12A0A01C-3EBC-464B-AB4B-3DE0E6C39412}"/>
          </ac:spMkLst>
        </pc:spChg>
      </pc:sldChg>
      <pc:sldChg chg="modSp">
        <pc:chgData name="陈 旭阳" userId="50b30272cb4d088b" providerId="LiveId" clId="{03A65778-4BF7-4C6B-8C3A-97BAE2A00148}" dt="2019-05-18T12:45:11.819" v="92" actId="27636"/>
        <pc:sldMkLst>
          <pc:docMk/>
          <pc:sldMk cId="0" sldId="830"/>
        </pc:sldMkLst>
        <pc:spChg chg="mod">
          <ac:chgData name="陈 旭阳" userId="50b30272cb4d088b" providerId="LiveId" clId="{03A65778-4BF7-4C6B-8C3A-97BAE2A00148}" dt="2019-05-18T12:45:11.819" v="92" actId="27636"/>
          <ac:spMkLst>
            <pc:docMk/>
            <pc:sldMk cId="0" sldId="830"/>
            <ac:spMk id="23557" creationId="{190A4911-CFD0-4400-B31D-4D2EE83D3686}"/>
          </ac:spMkLst>
        </pc:spChg>
        <pc:spChg chg="mod">
          <ac:chgData name="陈 旭阳" userId="50b30272cb4d088b" providerId="LiveId" clId="{03A65778-4BF7-4C6B-8C3A-97BAE2A00148}" dt="2019-05-18T12:45:11.819" v="92" actId="27636"/>
          <ac:spMkLst>
            <pc:docMk/>
            <pc:sldMk cId="0" sldId="830"/>
            <ac:spMk id="23558" creationId="{45B661D7-BA3C-4BAF-9E34-01BEF0DE27DA}"/>
          </ac:spMkLst>
        </pc:spChg>
      </pc:sldChg>
      <pc:sldChg chg="modSp">
        <pc:chgData name="陈 旭阳" userId="50b30272cb4d088b" providerId="LiveId" clId="{03A65778-4BF7-4C6B-8C3A-97BAE2A00148}" dt="2019-05-18T12:45:11.819" v="92" actId="27636"/>
        <pc:sldMkLst>
          <pc:docMk/>
          <pc:sldMk cId="0" sldId="831"/>
        </pc:sldMkLst>
        <pc:spChg chg="mod">
          <ac:chgData name="陈 旭阳" userId="50b30272cb4d088b" providerId="LiveId" clId="{03A65778-4BF7-4C6B-8C3A-97BAE2A00148}" dt="2019-05-18T12:45:11.819" v="92" actId="27636"/>
          <ac:spMkLst>
            <pc:docMk/>
            <pc:sldMk cId="0" sldId="831"/>
            <ac:spMk id="24581" creationId="{9BE64FC1-B349-4059-9712-81AB7AC0E534}"/>
          </ac:spMkLst>
        </pc:spChg>
      </pc:sldChg>
      <pc:sldChg chg="modSp">
        <pc:chgData name="陈 旭阳" userId="50b30272cb4d088b" providerId="LiveId" clId="{03A65778-4BF7-4C6B-8C3A-97BAE2A00148}" dt="2019-05-18T12:45:11.819" v="92" actId="27636"/>
        <pc:sldMkLst>
          <pc:docMk/>
          <pc:sldMk cId="0" sldId="832"/>
        </pc:sldMkLst>
        <pc:spChg chg="mod">
          <ac:chgData name="陈 旭阳" userId="50b30272cb4d088b" providerId="LiveId" clId="{03A65778-4BF7-4C6B-8C3A-97BAE2A00148}" dt="2019-05-18T12:45:11.819" v="92" actId="27636"/>
          <ac:spMkLst>
            <pc:docMk/>
            <pc:sldMk cId="0" sldId="832"/>
            <ac:spMk id="25605" creationId="{D42375CB-CE98-4CB4-931E-84B23E714B79}"/>
          </ac:spMkLst>
        </pc:spChg>
      </pc:sldChg>
      <pc:sldChg chg="modSp">
        <pc:chgData name="陈 旭阳" userId="50b30272cb4d088b" providerId="LiveId" clId="{03A65778-4BF7-4C6B-8C3A-97BAE2A00148}" dt="2019-05-18T12:45:11.819" v="92" actId="27636"/>
        <pc:sldMkLst>
          <pc:docMk/>
          <pc:sldMk cId="0" sldId="833"/>
        </pc:sldMkLst>
        <pc:spChg chg="mod">
          <ac:chgData name="陈 旭阳" userId="50b30272cb4d088b" providerId="LiveId" clId="{03A65778-4BF7-4C6B-8C3A-97BAE2A00148}" dt="2019-05-18T12:45:11.819" v="92" actId="27636"/>
          <ac:spMkLst>
            <pc:docMk/>
            <pc:sldMk cId="0" sldId="833"/>
            <ac:spMk id="27653" creationId="{C60BCC64-E601-48A0-BF49-B9E0767108EF}"/>
          </ac:spMkLst>
        </pc:spChg>
      </pc:sldChg>
      <pc:sldChg chg="modSp">
        <pc:chgData name="陈 旭阳" userId="50b30272cb4d088b" providerId="LiveId" clId="{03A65778-4BF7-4C6B-8C3A-97BAE2A00148}" dt="2019-05-18T12:45:11.819" v="92" actId="27636"/>
        <pc:sldMkLst>
          <pc:docMk/>
          <pc:sldMk cId="0" sldId="834"/>
        </pc:sldMkLst>
        <pc:spChg chg="mod">
          <ac:chgData name="陈 旭阳" userId="50b30272cb4d088b" providerId="LiveId" clId="{03A65778-4BF7-4C6B-8C3A-97BAE2A00148}" dt="2019-05-18T12:45:11.819" v="92" actId="27636"/>
          <ac:spMkLst>
            <pc:docMk/>
            <pc:sldMk cId="0" sldId="834"/>
            <ac:spMk id="28677" creationId="{4AFB1E52-44D5-483A-9BF7-9C55CE7EE31B}"/>
          </ac:spMkLst>
        </pc:spChg>
        <pc:spChg chg="mod">
          <ac:chgData name="陈 旭阳" userId="50b30272cb4d088b" providerId="LiveId" clId="{03A65778-4BF7-4C6B-8C3A-97BAE2A00148}" dt="2019-05-18T12:45:11.819" v="92" actId="27636"/>
          <ac:spMkLst>
            <pc:docMk/>
            <pc:sldMk cId="0" sldId="834"/>
            <ac:spMk id="28678" creationId="{444F0F78-802C-44A6-8C1C-F71E70403988}"/>
          </ac:spMkLst>
        </pc:spChg>
      </pc:sldChg>
      <pc:sldChg chg="modSp">
        <pc:chgData name="陈 旭阳" userId="50b30272cb4d088b" providerId="LiveId" clId="{03A65778-4BF7-4C6B-8C3A-97BAE2A00148}" dt="2019-05-18T12:45:11.819" v="92" actId="27636"/>
        <pc:sldMkLst>
          <pc:docMk/>
          <pc:sldMk cId="0" sldId="835"/>
        </pc:sldMkLst>
        <pc:spChg chg="mod">
          <ac:chgData name="陈 旭阳" userId="50b30272cb4d088b" providerId="LiveId" clId="{03A65778-4BF7-4C6B-8C3A-97BAE2A00148}" dt="2019-05-18T12:45:11.819" v="92" actId="27636"/>
          <ac:spMkLst>
            <pc:docMk/>
            <pc:sldMk cId="0" sldId="835"/>
            <ac:spMk id="30725" creationId="{F0DF14E6-6D45-4F8B-9ECB-CE28CE514A96}"/>
          </ac:spMkLst>
        </pc:spChg>
      </pc:sldChg>
      <pc:sldChg chg="modSp">
        <pc:chgData name="陈 旭阳" userId="50b30272cb4d088b" providerId="LiveId" clId="{03A65778-4BF7-4C6B-8C3A-97BAE2A00148}" dt="2019-05-18T12:45:11.819" v="92" actId="27636"/>
        <pc:sldMkLst>
          <pc:docMk/>
          <pc:sldMk cId="0" sldId="836"/>
        </pc:sldMkLst>
        <pc:spChg chg="mod">
          <ac:chgData name="陈 旭阳" userId="50b30272cb4d088b" providerId="LiveId" clId="{03A65778-4BF7-4C6B-8C3A-97BAE2A00148}" dt="2019-05-18T12:45:11.819" v="92" actId="27636"/>
          <ac:spMkLst>
            <pc:docMk/>
            <pc:sldMk cId="0" sldId="836"/>
            <ac:spMk id="33797" creationId="{92F21454-628A-4E4A-BC8B-9AB846C42168}"/>
          </ac:spMkLst>
        </pc:spChg>
        <pc:spChg chg="mod">
          <ac:chgData name="陈 旭阳" userId="50b30272cb4d088b" providerId="LiveId" clId="{03A65778-4BF7-4C6B-8C3A-97BAE2A00148}" dt="2019-05-18T12:45:11.819" v="92" actId="27636"/>
          <ac:spMkLst>
            <pc:docMk/>
            <pc:sldMk cId="0" sldId="836"/>
            <ac:spMk id="33798" creationId="{CC96AB2E-FD3D-4455-9C79-56AF230A1D4E}"/>
          </ac:spMkLst>
        </pc:spChg>
      </pc:sldChg>
      <pc:sldChg chg="modSp">
        <pc:chgData name="陈 旭阳" userId="50b30272cb4d088b" providerId="LiveId" clId="{03A65778-4BF7-4C6B-8C3A-97BAE2A00148}" dt="2019-05-18T12:45:11.819" v="92" actId="27636"/>
        <pc:sldMkLst>
          <pc:docMk/>
          <pc:sldMk cId="0" sldId="837"/>
        </pc:sldMkLst>
        <pc:spChg chg="mod">
          <ac:chgData name="陈 旭阳" userId="50b30272cb4d088b" providerId="LiveId" clId="{03A65778-4BF7-4C6B-8C3A-97BAE2A00148}" dt="2019-05-18T12:45:11.819" v="92" actId="27636"/>
          <ac:spMkLst>
            <pc:docMk/>
            <pc:sldMk cId="0" sldId="837"/>
            <ac:spMk id="34821" creationId="{BB0875C1-CA2E-4AB6-829B-0B043112E6FE}"/>
          </ac:spMkLst>
        </pc:spChg>
        <pc:spChg chg="mod">
          <ac:chgData name="陈 旭阳" userId="50b30272cb4d088b" providerId="LiveId" clId="{03A65778-4BF7-4C6B-8C3A-97BAE2A00148}" dt="2019-05-18T12:45:11.819" v="92" actId="27636"/>
          <ac:spMkLst>
            <pc:docMk/>
            <pc:sldMk cId="0" sldId="837"/>
            <ac:spMk id="34822" creationId="{933D7BF7-4938-4CA2-AE79-BFBBC7832F84}"/>
          </ac:spMkLst>
        </pc:spChg>
      </pc:sldChg>
      <pc:sldChg chg="modSp">
        <pc:chgData name="陈 旭阳" userId="50b30272cb4d088b" providerId="LiveId" clId="{03A65778-4BF7-4C6B-8C3A-97BAE2A00148}" dt="2019-05-18T12:45:11.819" v="92" actId="27636"/>
        <pc:sldMkLst>
          <pc:docMk/>
          <pc:sldMk cId="0" sldId="838"/>
        </pc:sldMkLst>
        <pc:spChg chg="mod">
          <ac:chgData name="陈 旭阳" userId="50b30272cb4d088b" providerId="LiveId" clId="{03A65778-4BF7-4C6B-8C3A-97BAE2A00148}" dt="2019-05-18T12:45:11.819" v="92" actId="27636"/>
          <ac:spMkLst>
            <pc:docMk/>
            <pc:sldMk cId="0" sldId="838"/>
            <ac:spMk id="35845" creationId="{032274D8-A075-4188-BAE6-1117432B6CDC}"/>
          </ac:spMkLst>
        </pc:spChg>
        <pc:spChg chg="mod">
          <ac:chgData name="陈 旭阳" userId="50b30272cb4d088b" providerId="LiveId" clId="{03A65778-4BF7-4C6B-8C3A-97BAE2A00148}" dt="2019-05-18T12:45:11.819" v="92" actId="27636"/>
          <ac:spMkLst>
            <pc:docMk/>
            <pc:sldMk cId="0" sldId="838"/>
            <ac:spMk id="35846" creationId="{8E7A2888-B715-4931-A0D8-8D1CC6919DB3}"/>
          </ac:spMkLst>
        </pc:spChg>
      </pc:sldChg>
      <pc:sldChg chg="modSp">
        <pc:chgData name="陈 旭阳" userId="50b30272cb4d088b" providerId="LiveId" clId="{03A65778-4BF7-4C6B-8C3A-97BAE2A00148}" dt="2019-05-18T12:45:11.819" v="92" actId="27636"/>
        <pc:sldMkLst>
          <pc:docMk/>
          <pc:sldMk cId="0" sldId="839"/>
        </pc:sldMkLst>
        <pc:spChg chg="mod">
          <ac:chgData name="陈 旭阳" userId="50b30272cb4d088b" providerId="LiveId" clId="{03A65778-4BF7-4C6B-8C3A-97BAE2A00148}" dt="2019-05-18T12:45:11.819" v="92" actId="27636"/>
          <ac:spMkLst>
            <pc:docMk/>
            <pc:sldMk cId="0" sldId="839"/>
            <ac:spMk id="36869" creationId="{46E697A9-7296-475A-ACA2-95F742964EE0}"/>
          </ac:spMkLst>
        </pc:spChg>
        <pc:spChg chg="mod">
          <ac:chgData name="陈 旭阳" userId="50b30272cb4d088b" providerId="LiveId" clId="{03A65778-4BF7-4C6B-8C3A-97BAE2A00148}" dt="2019-05-18T12:45:11.819" v="92" actId="27636"/>
          <ac:spMkLst>
            <pc:docMk/>
            <pc:sldMk cId="0" sldId="839"/>
            <ac:spMk id="36870" creationId="{377C7063-D764-428D-888E-507CE5498361}"/>
          </ac:spMkLst>
        </pc:spChg>
      </pc:sldChg>
      <pc:sldChg chg="modSp">
        <pc:chgData name="陈 旭阳" userId="50b30272cb4d088b" providerId="LiveId" clId="{03A65778-4BF7-4C6B-8C3A-97BAE2A00148}" dt="2019-05-18T12:45:11.819" v="92" actId="27636"/>
        <pc:sldMkLst>
          <pc:docMk/>
          <pc:sldMk cId="0" sldId="840"/>
        </pc:sldMkLst>
        <pc:spChg chg="mod">
          <ac:chgData name="陈 旭阳" userId="50b30272cb4d088b" providerId="LiveId" clId="{03A65778-4BF7-4C6B-8C3A-97BAE2A00148}" dt="2019-05-18T12:45:11.819" v="92" actId="27636"/>
          <ac:spMkLst>
            <pc:docMk/>
            <pc:sldMk cId="0" sldId="840"/>
            <ac:spMk id="38917" creationId="{4C38E885-1A4E-4227-9241-B2D4550A9334}"/>
          </ac:spMkLst>
        </pc:spChg>
      </pc:sldChg>
      <pc:sldChg chg="modSp">
        <pc:chgData name="陈 旭阳" userId="50b30272cb4d088b" providerId="LiveId" clId="{03A65778-4BF7-4C6B-8C3A-97BAE2A00148}" dt="2019-05-18T12:45:11.819" v="92" actId="27636"/>
        <pc:sldMkLst>
          <pc:docMk/>
          <pc:sldMk cId="0" sldId="841"/>
        </pc:sldMkLst>
        <pc:spChg chg="mod">
          <ac:chgData name="陈 旭阳" userId="50b30272cb4d088b" providerId="LiveId" clId="{03A65778-4BF7-4C6B-8C3A-97BAE2A00148}" dt="2019-05-18T12:45:11.819" v="92" actId="27636"/>
          <ac:spMkLst>
            <pc:docMk/>
            <pc:sldMk cId="0" sldId="841"/>
            <ac:spMk id="39941" creationId="{4B78E80F-3C8A-4B64-BC82-ABA53A798C5C}"/>
          </ac:spMkLst>
        </pc:spChg>
      </pc:sldChg>
      <pc:sldChg chg="modSp">
        <pc:chgData name="陈 旭阳" userId="50b30272cb4d088b" providerId="LiveId" clId="{03A65778-4BF7-4C6B-8C3A-97BAE2A00148}" dt="2019-05-18T12:45:11.819" v="92" actId="27636"/>
        <pc:sldMkLst>
          <pc:docMk/>
          <pc:sldMk cId="0" sldId="842"/>
        </pc:sldMkLst>
        <pc:spChg chg="mod">
          <ac:chgData name="陈 旭阳" userId="50b30272cb4d088b" providerId="LiveId" clId="{03A65778-4BF7-4C6B-8C3A-97BAE2A00148}" dt="2019-05-18T12:45:11.819" v="92" actId="27636"/>
          <ac:spMkLst>
            <pc:docMk/>
            <pc:sldMk cId="0" sldId="842"/>
            <ac:spMk id="40965" creationId="{D6417229-10F9-4730-B00C-835C713A646F}"/>
          </ac:spMkLst>
        </pc:spChg>
      </pc:sldChg>
      <pc:sldChg chg="modSp">
        <pc:chgData name="陈 旭阳" userId="50b30272cb4d088b" providerId="LiveId" clId="{03A65778-4BF7-4C6B-8C3A-97BAE2A00148}" dt="2019-05-18T12:45:11.819" v="92" actId="27636"/>
        <pc:sldMkLst>
          <pc:docMk/>
          <pc:sldMk cId="0" sldId="843"/>
        </pc:sldMkLst>
        <pc:spChg chg="mod">
          <ac:chgData name="陈 旭阳" userId="50b30272cb4d088b" providerId="LiveId" clId="{03A65778-4BF7-4C6B-8C3A-97BAE2A00148}" dt="2019-05-18T12:45:11.819" v="92" actId="27636"/>
          <ac:spMkLst>
            <pc:docMk/>
            <pc:sldMk cId="0" sldId="843"/>
            <ac:spMk id="41989" creationId="{CE6E4843-BE38-4603-AB9E-460CAA96F8B9}"/>
          </ac:spMkLst>
        </pc:spChg>
        <pc:spChg chg="mod">
          <ac:chgData name="陈 旭阳" userId="50b30272cb4d088b" providerId="LiveId" clId="{03A65778-4BF7-4C6B-8C3A-97BAE2A00148}" dt="2019-05-18T12:45:11.819" v="92" actId="27636"/>
          <ac:spMkLst>
            <pc:docMk/>
            <pc:sldMk cId="0" sldId="843"/>
            <ac:spMk id="41990" creationId="{0F1E1946-C0AE-458E-B293-7D286403E99A}"/>
          </ac:spMkLst>
        </pc:spChg>
      </pc:sldChg>
      <pc:sldChg chg="modSp">
        <pc:chgData name="陈 旭阳" userId="50b30272cb4d088b" providerId="LiveId" clId="{03A65778-4BF7-4C6B-8C3A-97BAE2A00148}" dt="2019-05-18T12:45:11.819" v="92" actId="27636"/>
        <pc:sldMkLst>
          <pc:docMk/>
          <pc:sldMk cId="0" sldId="844"/>
        </pc:sldMkLst>
        <pc:spChg chg="mod">
          <ac:chgData name="陈 旭阳" userId="50b30272cb4d088b" providerId="LiveId" clId="{03A65778-4BF7-4C6B-8C3A-97BAE2A00148}" dt="2019-05-18T12:45:11.819" v="92" actId="27636"/>
          <ac:spMkLst>
            <pc:docMk/>
            <pc:sldMk cId="0" sldId="844"/>
            <ac:spMk id="43013" creationId="{4E217952-6B63-4323-B69A-72E7C921D506}"/>
          </ac:spMkLst>
        </pc:spChg>
        <pc:spChg chg="mod">
          <ac:chgData name="陈 旭阳" userId="50b30272cb4d088b" providerId="LiveId" clId="{03A65778-4BF7-4C6B-8C3A-97BAE2A00148}" dt="2019-05-18T12:45:11.819" v="92" actId="27636"/>
          <ac:spMkLst>
            <pc:docMk/>
            <pc:sldMk cId="0" sldId="844"/>
            <ac:spMk id="43014" creationId="{750CA665-BDD1-4956-940B-F5A81FD084B1}"/>
          </ac:spMkLst>
        </pc:spChg>
      </pc:sldChg>
      <pc:sldChg chg="modSp">
        <pc:chgData name="陈 旭阳" userId="50b30272cb4d088b" providerId="LiveId" clId="{03A65778-4BF7-4C6B-8C3A-97BAE2A00148}" dt="2019-05-18T12:45:11.819" v="92" actId="27636"/>
        <pc:sldMkLst>
          <pc:docMk/>
          <pc:sldMk cId="0" sldId="845"/>
        </pc:sldMkLst>
        <pc:spChg chg="mod">
          <ac:chgData name="陈 旭阳" userId="50b30272cb4d088b" providerId="LiveId" clId="{03A65778-4BF7-4C6B-8C3A-97BAE2A00148}" dt="2019-05-18T12:45:11.819" v="92" actId="27636"/>
          <ac:spMkLst>
            <pc:docMk/>
            <pc:sldMk cId="0" sldId="845"/>
            <ac:spMk id="44037" creationId="{DA9D808C-227B-4993-B45E-6B6BEF108909}"/>
          </ac:spMkLst>
        </pc:spChg>
      </pc:sldChg>
      <pc:sldChg chg="modSp">
        <pc:chgData name="陈 旭阳" userId="50b30272cb4d088b" providerId="LiveId" clId="{03A65778-4BF7-4C6B-8C3A-97BAE2A00148}" dt="2019-05-18T12:45:11.819" v="92" actId="27636"/>
        <pc:sldMkLst>
          <pc:docMk/>
          <pc:sldMk cId="0" sldId="846"/>
        </pc:sldMkLst>
        <pc:spChg chg="mod">
          <ac:chgData name="陈 旭阳" userId="50b30272cb4d088b" providerId="LiveId" clId="{03A65778-4BF7-4C6B-8C3A-97BAE2A00148}" dt="2019-05-18T12:45:11.819" v="92" actId="27636"/>
          <ac:spMkLst>
            <pc:docMk/>
            <pc:sldMk cId="0" sldId="846"/>
            <ac:spMk id="75781" creationId="{7F820427-8CB8-4BFB-B79D-ED41FB312520}"/>
          </ac:spMkLst>
        </pc:spChg>
      </pc:sldChg>
      <pc:sldChg chg="modSp">
        <pc:chgData name="陈 旭阳" userId="50b30272cb4d088b" providerId="LiveId" clId="{03A65778-4BF7-4C6B-8C3A-97BAE2A00148}" dt="2019-05-18T12:45:11.819" v="92" actId="27636"/>
        <pc:sldMkLst>
          <pc:docMk/>
          <pc:sldMk cId="0" sldId="847"/>
        </pc:sldMkLst>
        <pc:spChg chg="mod">
          <ac:chgData name="陈 旭阳" userId="50b30272cb4d088b" providerId="LiveId" clId="{03A65778-4BF7-4C6B-8C3A-97BAE2A00148}" dt="2019-05-18T12:45:11.819" v="92" actId="27636"/>
          <ac:spMkLst>
            <pc:docMk/>
            <pc:sldMk cId="0" sldId="847"/>
            <ac:spMk id="76805" creationId="{9F70DF85-1A23-49F0-B1D1-CF8502F0B69A}"/>
          </ac:spMkLst>
        </pc:spChg>
        <pc:spChg chg="mod">
          <ac:chgData name="陈 旭阳" userId="50b30272cb4d088b" providerId="LiveId" clId="{03A65778-4BF7-4C6B-8C3A-97BAE2A00148}" dt="2019-05-18T12:45:11.819" v="92" actId="27636"/>
          <ac:spMkLst>
            <pc:docMk/>
            <pc:sldMk cId="0" sldId="847"/>
            <ac:spMk id="76806" creationId="{A8348256-1FD4-4761-A8B7-5DD8A0DBE1CB}"/>
          </ac:spMkLst>
        </pc:spChg>
      </pc:sldChg>
      <pc:sldChg chg="modSp">
        <pc:chgData name="陈 旭阳" userId="50b30272cb4d088b" providerId="LiveId" clId="{03A65778-4BF7-4C6B-8C3A-97BAE2A00148}" dt="2019-05-18T12:45:11.819" v="92" actId="27636"/>
        <pc:sldMkLst>
          <pc:docMk/>
          <pc:sldMk cId="0" sldId="848"/>
        </pc:sldMkLst>
        <pc:spChg chg="mod">
          <ac:chgData name="陈 旭阳" userId="50b30272cb4d088b" providerId="LiveId" clId="{03A65778-4BF7-4C6B-8C3A-97BAE2A00148}" dt="2019-05-18T12:45:11.819" v="92" actId="27636"/>
          <ac:spMkLst>
            <pc:docMk/>
            <pc:sldMk cId="0" sldId="848"/>
            <ac:spMk id="77829" creationId="{A64AA01E-AA4A-44D2-9B94-137B0B90AD8E}"/>
          </ac:spMkLst>
        </pc:spChg>
        <pc:spChg chg="mod">
          <ac:chgData name="陈 旭阳" userId="50b30272cb4d088b" providerId="LiveId" clId="{03A65778-4BF7-4C6B-8C3A-97BAE2A00148}" dt="2019-05-18T12:45:11.819" v="92" actId="27636"/>
          <ac:spMkLst>
            <pc:docMk/>
            <pc:sldMk cId="0" sldId="848"/>
            <ac:spMk id="77830" creationId="{4DAD23AA-DABA-4BB2-B964-CC58C82979F4}"/>
          </ac:spMkLst>
        </pc:spChg>
      </pc:sldChg>
      <pc:sldChg chg="modSp">
        <pc:chgData name="陈 旭阳" userId="50b30272cb4d088b" providerId="LiveId" clId="{03A65778-4BF7-4C6B-8C3A-97BAE2A00148}" dt="2019-05-18T12:45:11.819" v="92" actId="27636"/>
        <pc:sldMkLst>
          <pc:docMk/>
          <pc:sldMk cId="0" sldId="849"/>
        </pc:sldMkLst>
        <pc:spChg chg="mod">
          <ac:chgData name="陈 旭阳" userId="50b30272cb4d088b" providerId="LiveId" clId="{03A65778-4BF7-4C6B-8C3A-97BAE2A00148}" dt="2019-05-18T12:45:11.819" v="92" actId="27636"/>
          <ac:spMkLst>
            <pc:docMk/>
            <pc:sldMk cId="0" sldId="849"/>
            <ac:spMk id="78853" creationId="{3589BDC9-9AF7-4616-BD51-9BCF4A33EDCF}"/>
          </ac:spMkLst>
        </pc:spChg>
        <pc:spChg chg="mod">
          <ac:chgData name="陈 旭阳" userId="50b30272cb4d088b" providerId="LiveId" clId="{03A65778-4BF7-4C6B-8C3A-97BAE2A00148}" dt="2019-05-18T12:45:11.819" v="92" actId="27636"/>
          <ac:spMkLst>
            <pc:docMk/>
            <pc:sldMk cId="0" sldId="849"/>
            <ac:spMk id="78854" creationId="{07006BDB-0299-45E4-AD6A-A58768A89270}"/>
          </ac:spMkLst>
        </pc:spChg>
      </pc:sldChg>
      <pc:sldChg chg="modSp">
        <pc:chgData name="陈 旭阳" userId="50b30272cb4d088b" providerId="LiveId" clId="{03A65778-4BF7-4C6B-8C3A-97BAE2A00148}" dt="2019-05-18T12:45:11.819" v="92" actId="27636"/>
        <pc:sldMkLst>
          <pc:docMk/>
          <pc:sldMk cId="0" sldId="850"/>
        </pc:sldMkLst>
        <pc:spChg chg="mod">
          <ac:chgData name="陈 旭阳" userId="50b30272cb4d088b" providerId="LiveId" clId="{03A65778-4BF7-4C6B-8C3A-97BAE2A00148}" dt="2019-05-18T12:45:11.819" v="92" actId="27636"/>
          <ac:spMkLst>
            <pc:docMk/>
            <pc:sldMk cId="0" sldId="850"/>
            <ac:spMk id="79877" creationId="{2F29405C-B2DC-433E-8787-740127EB6375}"/>
          </ac:spMkLst>
        </pc:spChg>
      </pc:sldChg>
      <pc:sldChg chg="modSp">
        <pc:chgData name="陈 旭阳" userId="50b30272cb4d088b" providerId="LiveId" clId="{03A65778-4BF7-4C6B-8C3A-97BAE2A00148}" dt="2019-05-18T12:45:11.819" v="92" actId="27636"/>
        <pc:sldMkLst>
          <pc:docMk/>
          <pc:sldMk cId="0" sldId="851"/>
        </pc:sldMkLst>
        <pc:spChg chg="mod">
          <ac:chgData name="陈 旭阳" userId="50b30272cb4d088b" providerId="LiveId" clId="{03A65778-4BF7-4C6B-8C3A-97BAE2A00148}" dt="2019-05-18T12:45:11.819" v="92" actId="27636"/>
          <ac:spMkLst>
            <pc:docMk/>
            <pc:sldMk cId="0" sldId="851"/>
            <ac:spMk id="80901" creationId="{077E6B19-B21E-4D42-830E-A55C63BFB5F6}"/>
          </ac:spMkLst>
        </pc:spChg>
        <pc:spChg chg="mod">
          <ac:chgData name="陈 旭阳" userId="50b30272cb4d088b" providerId="LiveId" clId="{03A65778-4BF7-4C6B-8C3A-97BAE2A00148}" dt="2019-05-18T12:45:11.819" v="92" actId="27636"/>
          <ac:spMkLst>
            <pc:docMk/>
            <pc:sldMk cId="0" sldId="851"/>
            <ac:spMk id="80902" creationId="{E21C49F9-FB59-45C0-AE10-D5D647184993}"/>
          </ac:spMkLst>
        </pc:spChg>
      </pc:sldChg>
      <pc:sldChg chg="modSp">
        <pc:chgData name="陈 旭阳" userId="50b30272cb4d088b" providerId="LiveId" clId="{03A65778-4BF7-4C6B-8C3A-97BAE2A00148}" dt="2019-05-18T12:45:11.819" v="92" actId="27636"/>
        <pc:sldMkLst>
          <pc:docMk/>
          <pc:sldMk cId="0" sldId="852"/>
        </pc:sldMkLst>
        <pc:spChg chg="mod">
          <ac:chgData name="陈 旭阳" userId="50b30272cb4d088b" providerId="LiveId" clId="{03A65778-4BF7-4C6B-8C3A-97BAE2A00148}" dt="2019-05-18T12:45:11.819" v="92" actId="27636"/>
          <ac:spMkLst>
            <pc:docMk/>
            <pc:sldMk cId="0" sldId="852"/>
            <ac:spMk id="81925" creationId="{B1FC6500-49DF-455E-AFF6-5C07737389CF}"/>
          </ac:spMkLst>
        </pc:spChg>
        <pc:spChg chg="mod">
          <ac:chgData name="陈 旭阳" userId="50b30272cb4d088b" providerId="LiveId" clId="{03A65778-4BF7-4C6B-8C3A-97BAE2A00148}" dt="2019-05-18T12:45:11.819" v="92" actId="27636"/>
          <ac:spMkLst>
            <pc:docMk/>
            <pc:sldMk cId="0" sldId="852"/>
            <ac:spMk id="81926" creationId="{6519B5B4-45A1-467E-B618-9B79B6B1701C}"/>
          </ac:spMkLst>
        </pc:spChg>
      </pc:sldChg>
      <pc:sldChg chg="modSp">
        <pc:chgData name="陈 旭阳" userId="50b30272cb4d088b" providerId="LiveId" clId="{03A65778-4BF7-4C6B-8C3A-97BAE2A00148}" dt="2019-05-18T12:45:11.819" v="92" actId="27636"/>
        <pc:sldMkLst>
          <pc:docMk/>
          <pc:sldMk cId="0" sldId="853"/>
        </pc:sldMkLst>
        <pc:spChg chg="mod">
          <ac:chgData name="陈 旭阳" userId="50b30272cb4d088b" providerId="LiveId" clId="{03A65778-4BF7-4C6B-8C3A-97BAE2A00148}" dt="2019-05-18T12:45:11.819" v="92" actId="27636"/>
          <ac:spMkLst>
            <pc:docMk/>
            <pc:sldMk cId="0" sldId="853"/>
            <ac:spMk id="82949" creationId="{21F0D065-71C6-4FBC-9856-5C6D7501DA58}"/>
          </ac:spMkLst>
        </pc:spChg>
        <pc:spChg chg="mod">
          <ac:chgData name="陈 旭阳" userId="50b30272cb4d088b" providerId="LiveId" clId="{03A65778-4BF7-4C6B-8C3A-97BAE2A00148}" dt="2019-05-18T12:45:11.819" v="92" actId="27636"/>
          <ac:spMkLst>
            <pc:docMk/>
            <pc:sldMk cId="0" sldId="853"/>
            <ac:spMk id="82950" creationId="{83B4A47D-176D-4064-943F-68C86FA6A76D}"/>
          </ac:spMkLst>
        </pc:spChg>
      </pc:sldChg>
      <pc:sldChg chg="modSp">
        <pc:chgData name="陈 旭阳" userId="50b30272cb4d088b" providerId="LiveId" clId="{03A65778-4BF7-4C6B-8C3A-97BAE2A00148}" dt="2019-05-18T12:45:11.819" v="92" actId="27636"/>
        <pc:sldMkLst>
          <pc:docMk/>
          <pc:sldMk cId="0" sldId="854"/>
        </pc:sldMkLst>
        <pc:spChg chg="mod">
          <ac:chgData name="陈 旭阳" userId="50b30272cb4d088b" providerId="LiveId" clId="{03A65778-4BF7-4C6B-8C3A-97BAE2A00148}" dt="2019-05-18T12:45:11.819" v="92" actId="27636"/>
          <ac:spMkLst>
            <pc:docMk/>
            <pc:sldMk cId="0" sldId="854"/>
            <ac:spMk id="83973" creationId="{2EA0044E-45EA-4463-8020-C267D290B707}"/>
          </ac:spMkLst>
        </pc:spChg>
        <pc:spChg chg="mod">
          <ac:chgData name="陈 旭阳" userId="50b30272cb4d088b" providerId="LiveId" clId="{03A65778-4BF7-4C6B-8C3A-97BAE2A00148}" dt="2019-05-18T12:45:11.819" v="92" actId="27636"/>
          <ac:spMkLst>
            <pc:docMk/>
            <pc:sldMk cId="0" sldId="854"/>
            <ac:spMk id="83974" creationId="{76C6CB89-78BE-4209-AE3C-77C94F1A2E7B}"/>
          </ac:spMkLst>
        </pc:spChg>
      </pc:sldChg>
      <pc:sldChg chg="modSp">
        <pc:chgData name="陈 旭阳" userId="50b30272cb4d088b" providerId="LiveId" clId="{03A65778-4BF7-4C6B-8C3A-97BAE2A00148}" dt="2019-05-18T12:45:11.819" v="92" actId="27636"/>
        <pc:sldMkLst>
          <pc:docMk/>
          <pc:sldMk cId="0" sldId="855"/>
        </pc:sldMkLst>
        <pc:spChg chg="mod">
          <ac:chgData name="陈 旭阳" userId="50b30272cb4d088b" providerId="LiveId" clId="{03A65778-4BF7-4C6B-8C3A-97BAE2A00148}" dt="2019-05-18T12:45:11.819" v="92" actId="27636"/>
          <ac:spMkLst>
            <pc:docMk/>
            <pc:sldMk cId="0" sldId="855"/>
            <ac:spMk id="84997" creationId="{8E5B026E-1F77-47C2-80B8-A388CA405A06}"/>
          </ac:spMkLst>
        </pc:spChg>
      </pc:sldChg>
      <pc:sldChg chg="modSp">
        <pc:chgData name="陈 旭阳" userId="50b30272cb4d088b" providerId="LiveId" clId="{03A65778-4BF7-4C6B-8C3A-97BAE2A00148}" dt="2019-05-18T12:45:11.819" v="92" actId="27636"/>
        <pc:sldMkLst>
          <pc:docMk/>
          <pc:sldMk cId="0" sldId="856"/>
        </pc:sldMkLst>
        <pc:spChg chg="mod">
          <ac:chgData name="陈 旭阳" userId="50b30272cb4d088b" providerId="LiveId" clId="{03A65778-4BF7-4C6B-8C3A-97BAE2A00148}" dt="2019-05-18T12:45:11.819" v="92" actId="27636"/>
          <ac:spMkLst>
            <pc:docMk/>
            <pc:sldMk cId="0" sldId="856"/>
            <ac:spMk id="86022" creationId="{42F71E60-CB0B-405F-80F7-29DA9C72145C}"/>
          </ac:spMkLst>
        </pc:spChg>
        <pc:spChg chg="mod">
          <ac:chgData name="陈 旭阳" userId="50b30272cb4d088b" providerId="LiveId" clId="{03A65778-4BF7-4C6B-8C3A-97BAE2A00148}" dt="2019-05-18T12:45:11.819" v="92" actId="27636"/>
          <ac:spMkLst>
            <pc:docMk/>
            <pc:sldMk cId="0" sldId="856"/>
            <ac:spMk id="221186" creationId="{08EA758B-CD12-4005-980A-E0594D4CDDE0}"/>
          </ac:spMkLst>
        </pc:spChg>
      </pc:sldChg>
      <pc:sldChg chg="modSp">
        <pc:chgData name="陈 旭阳" userId="50b30272cb4d088b" providerId="LiveId" clId="{03A65778-4BF7-4C6B-8C3A-97BAE2A00148}" dt="2019-05-18T12:45:11.819" v="92" actId="27636"/>
        <pc:sldMkLst>
          <pc:docMk/>
          <pc:sldMk cId="0" sldId="857"/>
        </pc:sldMkLst>
        <pc:spChg chg="mod">
          <ac:chgData name="陈 旭阳" userId="50b30272cb4d088b" providerId="LiveId" clId="{03A65778-4BF7-4C6B-8C3A-97BAE2A00148}" dt="2019-05-18T12:45:11.819" v="92" actId="27636"/>
          <ac:spMkLst>
            <pc:docMk/>
            <pc:sldMk cId="0" sldId="857"/>
            <ac:spMk id="87045" creationId="{432B51F6-8A5D-47AE-969D-1A08EC13551A}"/>
          </ac:spMkLst>
        </pc:spChg>
      </pc:sldChg>
      <pc:sldChg chg="modSp">
        <pc:chgData name="陈 旭阳" userId="50b30272cb4d088b" providerId="LiveId" clId="{03A65778-4BF7-4C6B-8C3A-97BAE2A00148}" dt="2019-05-18T12:45:11.819" v="92" actId="27636"/>
        <pc:sldMkLst>
          <pc:docMk/>
          <pc:sldMk cId="0" sldId="858"/>
        </pc:sldMkLst>
        <pc:spChg chg="mod">
          <ac:chgData name="陈 旭阳" userId="50b30272cb4d088b" providerId="LiveId" clId="{03A65778-4BF7-4C6B-8C3A-97BAE2A00148}" dt="2019-05-18T12:45:11.819" v="92" actId="27636"/>
          <ac:spMkLst>
            <pc:docMk/>
            <pc:sldMk cId="0" sldId="858"/>
            <ac:spMk id="88069" creationId="{CFBD226E-F15A-4159-AADE-F055EAA00DCE}"/>
          </ac:spMkLst>
        </pc:spChg>
      </pc:sldChg>
      <pc:sldChg chg="modSp">
        <pc:chgData name="陈 旭阳" userId="50b30272cb4d088b" providerId="LiveId" clId="{03A65778-4BF7-4C6B-8C3A-97BAE2A00148}" dt="2019-05-18T12:45:11.819" v="92" actId="27636"/>
        <pc:sldMkLst>
          <pc:docMk/>
          <pc:sldMk cId="0" sldId="859"/>
        </pc:sldMkLst>
        <pc:spChg chg="mod">
          <ac:chgData name="陈 旭阳" userId="50b30272cb4d088b" providerId="LiveId" clId="{03A65778-4BF7-4C6B-8C3A-97BAE2A00148}" dt="2019-05-18T12:45:11.819" v="92" actId="27636"/>
          <ac:spMkLst>
            <pc:docMk/>
            <pc:sldMk cId="0" sldId="859"/>
            <ac:spMk id="90117" creationId="{C0540884-4230-4EF3-BC21-C8FBDF17454F}"/>
          </ac:spMkLst>
        </pc:spChg>
        <pc:spChg chg="mod">
          <ac:chgData name="陈 旭阳" userId="50b30272cb4d088b" providerId="LiveId" clId="{03A65778-4BF7-4C6B-8C3A-97BAE2A00148}" dt="2019-05-18T12:45:11.819" v="92" actId="27636"/>
          <ac:spMkLst>
            <pc:docMk/>
            <pc:sldMk cId="0" sldId="859"/>
            <ac:spMk id="90118" creationId="{A3174758-1BB5-41C2-94EA-45411AA2E165}"/>
          </ac:spMkLst>
        </pc:spChg>
      </pc:sldChg>
      <pc:sldChg chg="modSp">
        <pc:chgData name="陈 旭阳" userId="50b30272cb4d088b" providerId="LiveId" clId="{03A65778-4BF7-4C6B-8C3A-97BAE2A00148}" dt="2019-05-18T12:45:11.819" v="92" actId="27636"/>
        <pc:sldMkLst>
          <pc:docMk/>
          <pc:sldMk cId="0" sldId="860"/>
        </pc:sldMkLst>
        <pc:spChg chg="mod">
          <ac:chgData name="陈 旭阳" userId="50b30272cb4d088b" providerId="LiveId" clId="{03A65778-4BF7-4C6B-8C3A-97BAE2A00148}" dt="2019-05-18T12:45:11.819" v="92" actId="27636"/>
          <ac:spMkLst>
            <pc:docMk/>
            <pc:sldMk cId="0" sldId="860"/>
            <ac:spMk id="92165" creationId="{2013E1AA-C8BC-46A9-A0E9-86DD7E580141}"/>
          </ac:spMkLst>
        </pc:spChg>
        <pc:spChg chg="mod">
          <ac:chgData name="陈 旭阳" userId="50b30272cb4d088b" providerId="LiveId" clId="{03A65778-4BF7-4C6B-8C3A-97BAE2A00148}" dt="2019-05-18T12:45:11.819" v="92" actId="27636"/>
          <ac:spMkLst>
            <pc:docMk/>
            <pc:sldMk cId="0" sldId="860"/>
            <ac:spMk id="92166" creationId="{7992916B-8229-453D-BDD5-C3B87D5D6B99}"/>
          </ac:spMkLst>
        </pc:spChg>
      </pc:sldChg>
      <pc:sldChg chg="modSp">
        <pc:chgData name="陈 旭阳" userId="50b30272cb4d088b" providerId="LiveId" clId="{03A65778-4BF7-4C6B-8C3A-97BAE2A00148}" dt="2019-05-18T12:45:11.819" v="92" actId="27636"/>
        <pc:sldMkLst>
          <pc:docMk/>
          <pc:sldMk cId="0" sldId="861"/>
        </pc:sldMkLst>
        <pc:spChg chg="mod">
          <ac:chgData name="陈 旭阳" userId="50b30272cb4d088b" providerId="LiveId" clId="{03A65778-4BF7-4C6B-8C3A-97BAE2A00148}" dt="2019-05-18T12:45:11.819" v="92" actId="27636"/>
          <ac:spMkLst>
            <pc:docMk/>
            <pc:sldMk cId="0" sldId="861"/>
            <ac:spMk id="93189" creationId="{D1BFB701-17B7-49EC-A307-4C3258290ECE}"/>
          </ac:spMkLst>
        </pc:spChg>
        <pc:spChg chg="mod">
          <ac:chgData name="陈 旭阳" userId="50b30272cb4d088b" providerId="LiveId" clId="{03A65778-4BF7-4C6B-8C3A-97BAE2A00148}" dt="2019-05-18T12:45:11.819" v="92" actId="27636"/>
          <ac:spMkLst>
            <pc:docMk/>
            <pc:sldMk cId="0" sldId="861"/>
            <ac:spMk id="93190" creationId="{A44C40F3-47A7-45D8-8E08-1E362C146E6C}"/>
          </ac:spMkLst>
        </pc:spChg>
      </pc:sldChg>
      <pc:sldChg chg="modSp">
        <pc:chgData name="陈 旭阳" userId="50b30272cb4d088b" providerId="LiveId" clId="{03A65778-4BF7-4C6B-8C3A-97BAE2A00148}" dt="2019-05-18T12:45:11.819" v="92" actId="27636"/>
        <pc:sldMkLst>
          <pc:docMk/>
          <pc:sldMk cId="0" sldId="862"/>
        </pc:sldMkLst>
        <pc:spChg chg="mod">
          <ac:chgData name="陈 旭阳" userId="50b30272cb4d088b" providerId="LiveId" clId="{03A65778-4BF7-4C6B-8C3A-97BAE2A00148}" dt="2019-05-18T12:45:11.819" v="92" actId="27636"/>
          <ac:spMkLst>
            <pc:docMk/>
            <pc:sldMk cId="0" sldId="862"/>
            <ac:spMk id="94213" creationId="{31AD0B08-8367-4B28-8FEA-D157AECE2CAB}"/>
          </ac:spMkLst>
        </pc:spChg>
        <pc:spChg chg="mod">
          <ac:chgData name="陈 旭阳" userId="50b30272cb4d088b" providerId="LiveId" clId="{03A65778-4BF7-4C6B-8C3A-97BAE2A00148}" dt="2019-05-18T12:45:11.819" v="92" actId="27636"/>
          <ac:spMkLst>
            <pc:docMk/>
            <pc:sldMk cId="0" sldId="862"/>
            <ac:spMk id="94214" creationId="{60B98323-E26E-4D22-A6A2-696C0DFF8613}"/>
          </ac:spMkLst>
        </pc:spChg>
      </pc:sldChg>
      <pc:sldChg chg="modSp">
        <pc:chgData name="陈 旭阳" userId="50b30272cb4d088b" providerId="LiveId" clId="{03A65778-4BF7-4C6B-8C3A-97BAE2A00148}" dt="2019-05-18T12:45:11.819" v="92" actId="27636"/>
        <pc:sldMkLst>
          <pc:docMk/>
          <pc:sldMk cId="0" sldId="863"/>
        </pc:sldMkLst>
        <pc:spChg chg="mod">
          <ac:chgData name="陈 旭阳" userId="50b30272cb4d088b" providerId="LiveId" clId="{03A65778-4BF7-4C6B-8C3A-97BAE2A00148}" dt="2019-05-18T12:45:11.819" v="92" actId="27636"/>
          <ac:spMkLst>
            <pc:docMk/>
            <pc:sldMk cId="0" sldId="863"/>
            <ac:spMk id="95237" creationId="{3074235F-6BBD-4A8A-9EA4-7394D1F6A550}"/>
          </ac:spMkLst>
        </pc:spChg>
      </pc:sldChg>
      <pc:sldChg chg="modSp">
        <pc:chgData name="陈 旭阳" userId="50b30272cb4d088b" providerId="LiveId" clId="{03A65778-4BF7-4C6B-8C3A-97BAE2A00148}" dt="2019-05-18T12:45:11.819" v="92" actId="27636"/>
        <pc:sldMkLst>
          <pc:docMk/>
          <pc:sldMk cId="0" sldId="864"/>
        </pc:sldMkLst>
        <pc:spChg chg="mod">
          <ac:chgData name="陈 旭阳" userId="50b30272cb4d088b" providerId="LiveId" clId="{03A65778-4BF7-4C6B-8C3A-97BAE2A00148}" dt="2019-05-18T12:45:11.819" v="92" actId="27636"/>
          <ac:spMkLst>
            <pc:docMk/>
            <pc:sldMk cId="0" sldId="864"/>
            <ac:spMk id="96261" creationId="{BB909532-E4CF-4993-B1D1-BCFB4746D72D}"/>
          </ac:spMkLst>
        </pc:spChg>
        <pc:spChg chg="mod">
          <ac:chgData name="陈 旭阳" userId="50b30272cb4d088b" providerId="LiveId" clId="{03A65778-4BF7-4C6B-8C3A-97BAE2A00148}" dt="2019-05-18T12:45:11.819" v="92" actId="27636"/>
          <ac:spMkLst>
            <pc:docMk/>
            <pc:sldMk cId="0" sldId="864"/>
            <ac:spMk id="96262" creationId="{A2463094-D7F9-4930-AEF1-B4B9CF2715FD}"/>
          </ac:spMkLst>
        </pc:spChg>
      </pc:sldChg>
      <pc:sldChg chg="modSp">
        <pc:chgData name="陈 旭阳" userId="50b30272cb4d088b" providerId="LiveId" clId="{03A65778-4BF7-4C6B-8C3A-97BAE2A00148}" dt="2019-05-18T12:45:11.819" v="92" actId="27636"/>
        <pc:sldMkLst>
          <pc:docMk/>
          <pc:sldMk cId="0" sldId="865"/>
        </pc:sldMkLst>
        <pc:spChg chg="mod">
          <ac:chgData name="陈 旭阳" userId="50b30272cb4d088b" providerId="LiveId" clId="{03A65778-4BF7-4C6B-8C3A-97BAE2A00148}" dt="2019-05-18T12:45:11.819" v="92" actId="27636"/>
          <ac:spMkLst>
            <pc:docMk/>
            <pc:sldMk cId="0" sldId="865"/>
            <ac:spMk id="99333" creationId="{5A871BA1-18FA-4154-9260-A55C851BE712}"/>
          </ac:spMkLst>
        </pc:spChg>
        <pc:spChg chg="mod">
          <ac:chgData name="陈 旭阳" userId="50b30272cb4d088b" providerId="LiveId" clId="{03A65778-4BF7-4C6B-8C3A-97BAE2A00148}" dt="2019-05-18T12:45:11.819" v="92" actId="27636"/>
          <ac:spMkLst>
            <pc:docMk/>
            <pc:sldMk cId="0" sldId="865"/>
            <ac:spMk id="99334" creationId="{F62BB759-45F0-4137-8397-2E1152D0D600}"/>
          </ac:spMkLst>
        </pc:spChg>
      </pc:sldChg>
      <pc:sldChg chg="modSp">
        <pc:chgData name="陈 旭阳" userId="50b30272cb4d088b" providerId="LiveId" clId="{03A65778-4BF7-4C6B-8C3A-97BAE2A00148}" dt="2019-05-18T12:45:11.819" v="92" actId="27636"/>
        <pc:sldMkLst>
          <pc:docMk/>
          <pc:sldMk cId="0" sldId="866"/>
        </pc:sldMkLst>
        <pc:spChg chg="mod">
          <ac:chgData name="陈 旭阳" userId="50b30272cb4d088b" providerId="LiveId" clId="{03A65778-4BF7-4C6B-8C3A-97BAE2A00148}" dt="2019-05-18T12:45:11.819" v="92" actId="27636"/>
          <ac:spMkLst>
            <pc:docMk/>
            <pc:sldMk cId="0" sldId="866"/>
            <ac:spMk id="100357" creationId="{79855967-75B8-49AF-BDE8-C397D6A94AB5}"/>
          </ac:spMkLst>
        </pc:spChg>
        <pc:spChg chg="mod">
          <ac:chgData name="陈 旭阳" userId="50b30272cb4d088b" providerId="LiveId" clId="{03A65778-4BF7-4C6B-8C3A-97BAE2A00148}" dt="2019-05-18T12:45:11.819" v="92" actId="27636"/>
          <ac:spMkLst>
            <pc:docMk/>
            <pc:sldMk cId="0" sldId="866"/>
            <ac:spMk id="100358" creationId="{71BF9E25-19EC-43B0-BF26-11DD8E9AFBD7}"/>
          </ac:spMkLst>
        </pc:spChg>
      </pc:sldChg>
      <pc:sldChg chg="modSp">
        <pc:chgData name="陈 旭阳" userId="50b30272cb4d088b" providerId="LiveId" clId="{03A65778-4BF7-4C6B-8C3A-97BAE2A00148}" dt="2019-05-18T12:45:11.819" v="92" actId="27636"/>
        <pc:sldMkLst>
          <pc:docMk/>
          <pc:sldMk cId="0" sldId="867"/>
        </pc:sldMkLst>
        <pc:spChg chg="mod">
          <ac:chgData name="陈 旭阳" userId="50b30272cb4d088b" providerId="LiveId" clId="{03A65778-4BF7-4C6B-8C3A-97BAE2A00148}" dt="2019-05-18T12:45:11.819" v="92" actId="27636"/>
          <ac:spMkLst>
            <pc:docMk/>
            <pc:sldMk cId="0" sldId="867"/>
            <ac:spMk id="101381" creationId="{A7EA3DFA-722A-480D-AFC4-84F8650A8689}"/>
          </ac:spMkLst>
        </pc:spChg>
        <pc:spChg chg="mod">
          <ac:chgData name="陈 旭阳" userId="50b30272cb4d088b" providerId="LiveId" clId="{03A65778-4BF7-4C6B-8C3A-97BAE2A00148}" dt="2019-05-18T12:45:11.819" v="92" actId="27636"/>
          <ac:spMkLst>
            <pc:docMk/>
            <pc:sldMk cId="0" sldId="867"/>
            <ac:spMk id="101382" creationId="{588D8780-04D5-44C1-B31C-2A645E20729F}"/>
          </ac:spMkLst>
        </pc:spChg>
      </pc:sldChg>
      <pc:sldChg chg="modSp">
        <pc:chgData name="陈 旭阳" userId="50b30272cb4d088b" providerId="LiveId" clId="{03A65778-4BF7-4C6B-8C3A-97BAE2A00148}" dt="2019-05-18T12:45:11.819" v="92" actId="27636"/>
        <pc:sldMkLst>
          <pc:docMk/>
          <pc:sldMk cId="0" sldId="868"/>
        </pc:sldMkLst>
        <pc:spChg chg="mod">
          <ac:chgData name="陈 旭阳" userId="50b30272cb4d088b" providerId="LiveId" clId="{03A65778-4BF7-4C6B-8C3A-97BAE2A00148}" dt="2019-05-18T12:45:11.819" v="92" actId="27636"/>
          <ac:spMkLst>
            <pc:docMk/>
            <pc:sldMk cId="0" sldId="868"/>
            <ac:spMk id="102405" creationId="{353F2E59-D1C4-421D-989F-697C855971F2}"/>
          </ac:spMkLst>
        </pc:spChg>
        <pc:spChg chg="mod">
          <ac:chgData name="陈 旭阳" userId="50b30272cb4d088b" providerId="LiveId" clId="{03A65778-4BF7-4C6B-8C3A-97BAE2A00148}" dt="2019-05-18T12:45:11.819" v="92" actId="27636"/>
          <ac:spMkLst>
            <pc:docMk/>
            <pc:sldMk cId="0" sldId="868"/>
            <ac:spMk id="102406" creationId="{F4A4712C-87EE-4599-80F4-56FE18909DD6}"/>
          </ac:spMkLst>
        </pc:spChg>
      </pc:sldChg>
      <pc:sldChg chg="modSp">
        <pc:chgData name="陈 旭阳" userId="50b30272cb4d088b" providerId="LiveId" clId="{03A65778-4BF7-4C6B-8C3A-97BAE2A00148}" dt="2019-05-18T12:45:11.819" v="92" actId="27636"/>
        <pc:sldMkLst>
          <pc:docMk/>
          <pc:sldMk cId="0" sldId="869"/>
        </pc:sldMkLst>
        <pc:spChg chg="mod">
          <ac:chgData name="陈 旭阳" userId="50b30272cb4d088b" providerId="LiveId" clId="{03A65778-4BF7-4C6B-8C3A-97BAE2A00148}" dt="2019-05-18T12:45:11.819" v="92" actId="27636"/>
          <ac:spMkLst>
            <pc:docMk/>
            <pc:sldMk cId="0" sldId="869"/>
            <ac:spMk id="124933" creationId="{3B840DB6-0F6D-45A7-9F5F-1555F791CE9B}"/>
          </ac:spMkLst>
        </pc:spChg>
      </pc:sldChg>
      <pc:sldChg chg="modSp">
        <pc:chgData name="陈 旭阳" userId="50b30272cb4d088b" providerId="LiveId" clId="{03A65778-4BF7-4C6B-8C3A-97BAE2A00148}" dt="2019-05-18T12:45:11.819" v="92" actId="27636"/>
        <pc:sldMkLst>
          <pc:docMk/>
          <pc:sldMk cId="0" sldId="870"/>
        </pc:sldMkLst>
        <pc:spChg chg="mod">
          <ac:chgData name="陈 旭阳" userId="50b30272cb4d088b" providerId="LiveId" clId="{03A65778-4BF7-4C6B-8C3A-97BAE2A00148}" dt="2019-05-18T12:45:11.819" v="92" actId="27636"/>
          <ac:spMkLst>
            <pc:docMk/>
            <pc:sldMk cId="0" sldId="870"/>
            <ac:spMk id="147461" creationId="{574E1176-07BD-48EC-95A2-B53E24F68CAD}"/>
          </ac:spMkLst>
        </pc:spChg>
      </pc:sldChg>
      <pc:sldChg chg="modSp">
        <pc:chgData name="陈 旭阳" userId="50b30272cb4d088b" providerId="LiveId" clId="{03A65778-4BF7-4C6B-8C3A-97BAE2A00148}" dt="2019-05-18T12:45:11.819" v="92" actId="27636"/>
        <pc:sldMkLst>
          <pc:docMk/>
          <pc:sldMk cId="0" sldId="871"/>
        </pc:sldMkLst>
        <pc:spChg chg="mod">
          <ac:chgData name="陈 旭阳" userId="50b30272cb4d088b" providerId="LiveId" clId="{03A65778-4BF7-4C6B-8C3A-97BAE2A00148}" dt="2019-05-18T12:45:11.819" v="92" actId="27636"/>
          <ac:spMkLst>
            <pc:docMk/>
            <pc:sldMk cId="0" sldId="871"/>
            <ac:spMk id="148485" creationId="{4DACD4F4-6A18-4741-8B57-0FD6A2312CA7}"/>
          </ac:spMkLst>
        </pc:spChg>
        <pc:spChg chg="mod">
          <ac:chgData name="陈 旭阳" userId="50b30272cb4d088b" providerId="LiveId" clId="{03A65778-4BF7-4C6B-8C3A-97BAE2A00148}" dt="2019-05-18T12:45:11.819" v="92" actId="27636"/>
          <ac:spMkLst>
            <pc:docMk/>
            <pc:sldMk cId="0" sldId="871"/>
            <ac:spMk id="148486" creationId="{864CDC7A-7D96-44EE-8B7E-9EDCEEEA338A}"/>
          </ac:spMkLst>
        </pc:spChg>
      </pc:sldChg>
      <pc:sldChg chg="modSp">
        <pc:chgData name="陈 旭阳" userId="50b30272cb4d088b" providerId="LiveId" clId="{03A65778-4BF7-4C6B-8C3A-97BAE2A00148}" dt="2019-05-18T12:45:11.819" v="92" actId="27636"/>
        <pc:sldMkLst>
          <pc:docMk/>
          <pc:sldMk cId="0" sldId="872"/>
        </pc:sldMkLst>
        <pc:spChg chg="mod">
          <ac:chgData name="陈 旭阳" userId="50b30272cb4d088b" providerId="LiveId" clId="{03A65778-4BF7-4C6B-8C3A-97BAE2A00148}" dt="2019-05-18T12:45:11.819" v="92" actId="27636"/>
          <ac:spMkLst>
            <pc:docMk/>
            <pc:sldMk cId="0" sldId="872"/>
            <ac:spMk id="149509" creationId="{70107DCC-210F-47CB-A2CC-437CF5A1A349}"/>
          </ac:spMkLst>
        </pc:spChg>
        <pc:spChg chg="mod">
          <ac:chgData name="陈 旭阳" userId="50b30272cb4d088b" providerId="LiveId" clId="{03A65778-4BF7-4C6B-8C3A-97BAE2A00148}" dt="2019-05-18T12:45:11.819" v="92" actId="27636"/>
          <ac:spMkLst>
            <pc:docMk/>
            <pc:sldMk cId="0" sldId="872"/>
            <ac:spMk id="149510" creationId="{410A2E87-F3AB-4CF5-81C9-F7BB1BBF00EE}"/>
          </ac:spMkLst>
        </pc:spChg>
      </pc:sldChg>
      <pc:sldChg chg="modSp">
        <pc:chgData name="陈 旭阳" userId="50b30272cb4d088b" providerId="LiveId" clId="{03A65778-4BF7-4C6B-8C3A-97BAE2A00148}" dt="2019-05-18T12:45:11.819" v="92" actId="27636"/>
        <pc:sldMkLst>
          <pc:docMk/>
          <pc:sldMk cId="0" sldId="873"/>
        </pc:sldMkLst>
        <pc:spChg chg="mod">
          <ac:chgData name="陈 旭阳" userId="50b30272cb4d088b" providerId="LiveId" clId="{03A65778-4BF7-4C6B-8C3A-97BAE2A00148}" dt="2019-05-18T12:45:11.819" v="92" actId="27636"/>
          <ac:spMkLst>
            <pc:docMk/>
            <pc:sldMk cId="0" sldId="873"/>
            <ac:spMk id="150533" creationId="{28055B4C-29D8-4B30-A8E1-0F8B802F127B}"/>
          </ac:spMkLst>
        </pc:spChg>
        <pc:spChg chg="mod">
          <ac:chgData name="陈 旭阳" userId="50b30272cb4d088b" providerId="LiveId" clId="{03A65778-4BF7-4C6B-8C3A-97BAE2A00148}" dt="2019-05-18T12:45:11.819" v="92" actId="27636"/>
          <ac:spMkLst>
            <pc:docMk/>
            <pc:sldMk cId="0" sldId="873"/>
            <ac:spMk id="150534" creationId="{6F9C2C13-6A0F-4318-8E01-C098CD120B51}"/>
          </ac:spMkLst>
        </pc:spChg>
      </pc:sldChg>
      <pc:sldChg chg="modSp">
        <pc:chgData name="陈 旭阳" userId="50b30272cb4d088b" providerId="LiveId" clId="{03A65778-4BF7-4C6B-8C3A-97BAE2A00148}" dt="2019-05-18T12:45:11.819" v="92" actId="27636"/>
        <pc:sldMkLst>
          <pc:docMk/>
          <pc:sldMk cId="4197916850" sldId="884"/>
        </pc:sldMkLst>
        <pc:spChg chg="mod">
          <ac:chgData name="陈 旭阳" userId="50b30272cb4d088b" providerId="LiveId" clId="{03A65778-4BF7-4C6B-8C3A-97BAE2A00148}" dt="2019-05-18T12:45:11.819" v="92" actId="27636"/>
          <ac:spMkLst>
            <pc:docMk/>
            <pc:sldMk cId="4197916850" sldId="884"/>
            <ac:spMk id="26626" creationId="{00000000-0000-0000-0000-000000000000}"/>
          </ac:spMkLst>
        </pc:spChg>
        <pc:spChg chg="mod">
          <ac:chgData name="陈 旭阳" userId="50b30272cb4d088b" providerId="LiveId" clId="{03A65778-4BF7-4C6B-8C3A-97BAE2A00148}" dt="2019-05-18T12:45:11.819" v="92" actId="27636"/>
          <ac:spMkLst>
            <pc:docMk/>
            <pc:sldMk cId="4197916850" sldId="884"/>
            <ac:spMk id="26627" creationId="{00000000-0000-0000-0000-000000000000}"/>
          </ac:spMkLst>
        </pc:spChg>
      </pc:sldChg>
      <pc:sldChg chg="modSp ord">
        <pc:chgData name="陈 旭阳" userId="50b30272cb4d088b" providerId="LiveId" clId="{03A65778-4BF7-4C6B-8C3A-97BAE2A00148}" dt="2019-05-18T14:55:52.283" v="794"/>
        <pc:sldMkLst>
          <pc:docMk/>
          <pc:sldMk cId="1119542592" sldId="925"/>
        </pc:sldMkLst>
        <pc:spChg chg="mod">
          <ac:chgData name="陈 旭阳" userId="50b30272cb4d088b" providerId="LiveId" clId="{03A65778-4BF7-4C6B-8C3A-97BAE2A00148}" dt="2019-05-18T14:55:52.283" v="794"/>
          <ac:spMkLst>
            <pc:docMk/>
            <pc:sldMk cId="1119542592" sldId="925"/>
            <ac:spMk id="765954" creationId="{402DD367-D400-4A0B-8FC3-28D5913D03E1}"/>
          </ac:spMkLst>
        </pc:spChg>
        <pc:spChg chg="mod">
          <ac:chgData name="陈 旭阳" userId="50b30272cb4d088b" providerId="LiveId" clId="{03A65778-4BF7-4C6B-8C3A-97BAE2A00148}" dt="2019-05-18T14:51:57.315" v="755" actId="27636"/>
          <ac:spMkLst>
            <pc:docMk/>
            <pc:sldMk cId="1119542592" sldId="925"/>
            <ac:spMk id="765955" creationId="{DF771E0B-7644-432E-A0F4-730DB247F20E}"/>
          </ac:spMkLst>
        </pc:spChg>
      </pc:sldChg>
      <pc:sldChg chg="addSp delSp modSp">
        <pc:chgData name="陈 旭阳" userId="50b30272cb4d088b" providerId="LiveId" clId="{03A65778-4BF7-4C6B-8C3A-97BAE2A00148}" dt="2019-05-18T15:18:09.602" v="1112" actId="5793"/>
        <pc:sldMkLst>
          <pc:docMk/>
          <pc:sldMk cId="3446052780" sldId="929"/>
        </pc:sldMkLst>
        <pc:spChg chg="add del">
          <ac:chgData name="陈 旭阳" userId="50b30272cb4d088b" providerId="LiveId" clId="{03A65778-4BF7-4C6B-8C3A-97BAE2A00148}" dt="2019-05-18T15:10:37.859" v="973"/>
          <ac:spMkLst>
            <pc:docMk/>
            <pc:sldMk cId="3446052780" sldId="929"/>
            <ac:spMk id="2" creationId="{DFC3B147-F1BB-4420-9B77-1FCFE78F43B2}"/>
          </ac:spMkLst>
        </pc:spChg>
        <pc:spChg chg="mod">
          <ac:chgData name="陈 旭阳" userId="50b30272cb4d088b" providerId="LiveId" clId="{03A65778-4BF7-4C6B-8C3A-97BAE2A00148}" dt="2019-05-18T15:13:35.565" v="1035" actId="20577"/>
          <ac:spMkLst>
            <pc:docMk/>
            <pc:sldMk cId="3446052780" sldId="929"/>
            <ac:spMk id="29698" creationId="{00000000-0000-0000-0000-000000000000}"/>
          </ac:spMkLst>
        </pc:spChg>
        <pc:spChg chg="mod">
          <ac:chgData name="陈 旭阳" userId="50b30272cb4d088b" providerId="LiveId" clId="{03A65778-4BF7-4C6B-8C3A-97BAE2A00148}" dt="2019-05-18T15:18:09.602" v="1112" actId="5793"/>
          <ac:spMkLst>
            <pc:docMk/>
            <pc:sldMk cId="3446052780" sldId="929"/>
            <ac:spMk id="29699" creationId="{00000000-0000-0000-0000-000000000000}"/>
          </ac:spMkLst>
        </pc:spChg>
      </pc:sldChg>
      <pc:sldChg chg="modSp">
        <pc:chgData name="陈 旭阳" userId="50b30272cb4d088b" providerId="LiveId" clId="{03A65778-4BF7-4C6B-8C3A-97BAE2A00148}" dt="2019-05-18T12:45:11.819" v="92" actId="27636"/>
        <pc:sldMkLst>
          <pc:docMk/>
          <pc:sldMk cId="2940449470" sldId="931"/>
        </pc:sldMkLst>
        <pc:spChg chg="mod">
          <ac:chgData name="陈 旭阳" userId="50b30272cb4d088b" providerId="LiveId" clId="{03A65778-4BF7-4C6B-8C3A-97BAE2A00148}" dt="2019-05-18T12:45:11.819" v="92" actId="27636"/>
          <ac:spMkLst>
            <pc:docMk/>
            <pc:sldMk cId="2940449470" sldId="931"/>
            <ac:spMk id="32770" creationId="{00000000-0000-0000-0000-000000000000}"/>
          </ac:spMkLst>
        </pc:spChg>
        <pc:spChg chg="mod">
          <ac:chgData name="陈 旭阳" userId="50b30272cb4d088b" providerId="LiveId" clId="{03A65778-4BF7-4C6B-8C3A-97BAE2A00148}" dt="2019-05-18T12:45:11.819" v="92" actId="27636"/>
          <ac:spMkLst>
            <pc:docMk/>
            <pc:sldMk cId="2940449470" sldId="931"/>
            <ac:spMk id="32771" creationId="{00000000-0000-0000-0000-000000000000}"/>
          </ac:spMkLst>
        </pc:spChg>
      </pc:sldChg>
      <pc:sldChg chg="addSp modSp add">
        <pc:chgData name="陈 旭阳" userId="50b30272cb4d088b" providerId="LiveId" clId="{03A65778-4BF7-4C6B-8C3A-97BAE2A00148}" dt="2019-05-18T15:01:54.217" v="874" actId="20577"/>
        <pc:sldMkLst>
          <pc:docMk/>
          <pc:sldMk cId="3753009494" sldId="936"/>
        </pc:sldMkLst>
        <pc:spChg chg="add">
          <ac:chgData name="陈 旭阳" userId="50b30272cb4d088b" providerId="LiveId" clId="{03A65778-4BF7-4C6B-8C3A-97BAE2A00148}" dt="2019-05-18T15:00:32.269" v="843"/>
          <ac:spMkLst>
            <pc:docMk/>
            <pc:sldMk cId="3753009494" sldId="936"/>
            <ac:spMk id="2" creationId="{5B4FBD22-68C2-4D12-A6C6-B40520493EC9}"/>
          </ac:spMkLst>
        </pc:spChg>
        <pc:spChg chg="mod">
          <ac:chgData name="陈 旭阳" userId="50b30272cb4d088b" providerId="LiveId" clId="{03A65778-4BF7-4C6B-8C3A-97BAE2A00148}" dt="2019-05-18T14:51:40.183" v="752"/>
          <ac:spMkLst>
            <pc:docMk/>
            <pc:sldMk cId="3753009494" sldId="936"/>
            <ac:spMk id="768002" creationId="{492FED3E-E5A9-455C-BDAF-C6E576A878C0}"/>
          </ac:spMkLst>
        </pc:spChg>
        <pc:spChg chg="mod">
          <ac:chgData name="陈 旭阳" userId="50b30272cb4d088b" providerId="LiveId" clId="{03A65778-4BF7-4C6B-8C3A-97BAE2A00148}" dt="2019-05-18T15:01:54.217" v="874" actId="20577"/>
          <ac:spMkLst>
            <pc:docMk/>
            <pc:sldMk cId="3753009494" sldId="936"/>
            <ac:spMk id="768003" creationId="{D8BA0928-BAE0-438A-84DF-7BAA2F74EC7E}"/>
          </ac:spMkLst>
        </pc:spChg>
        <pc:picChg chg="add mod">
          <ac:chgData name="陈 旭阳" userId="50b30272cb4d088b" providerId="LiveId" clId="{03A65778-4BF7-4C6B-8C3A-97BAE2A00148}" dt="2019-05-18T15:01:41.816" v="871" actId="1076"/>
          <ac:picMkLst>
            <pc:docMk/>
            <pc:sldMk cId="3753009494" sldId="936"/>
            <ac:picMk id="3" creationId="{6FB19863-A8D9-4F68-AA0E-17B7F0D11A5B}"/>
          </ac:picMkLst>
        </pc:picChg>
      </pc:sldChg>
      <pc:sldChg chg="addSp delSp modSp add ord">
        <pc:chgData name="陈 旭阳" userId="50b30272cb4d088b" providerId="LiveId" clId="{03A65778-4BF7-4C6B-8C3A-97BAE2A00148}" dt="2019-05-18T15:13:19.032" v="1032" actId="6549"/>
        <pc:sldMkLst>
          <pc:docMk/>
          <pc:sldMk cId="3360346302" sldId="938"/>
        </pc:sldMkLst>
        <pc:spChg chg="add del">
          <ac:chgData name="陈 旭阳" userId="50b30272cb4d088b" providerId="LiveId" clId="{03A65778-4BF7-4C6B-8C3A-97BAE2A00148}" dt="2019-05-18T15:09:29.049" v="952"/>
          <ac:spMkLst>
            <pc:docMk/>
            <pc:sldMk cId="3360346302" sldId="938"/>
            <ac:spMk id="2" creationId="{EF1D60D7-5A42-40CA-87B5-9C80776FC918}"/>
          </ac:spMkLst>
        </pc:spChg>
        <pc:spChg chg="mod">
          <ac:chgData name="陈 旭阳" userId="50b30272cb4d088b" providerId="LiveId" clId="{03A65778-4BF7-4C6B-8C3A-97BAE2A00148}" dt="2019-05-18T15:13:05.178" v="1028"/>
          <ac:spMkLst>
            <pc:docMk/>
            <pc:sldMk cId="3360346302" sldId="938"/>
            <ac:spMk id="29698" creationId="{00000000-0000-0000-0000-000000000000}"/>
          </ac:spMkLst>
        </pc:spChg>
        <pc:spChg chg="mod">
          <ac:chgData name="陈 旭阳" userId="50b30272cb4d088b" providerId="LiveId" clId="{03A65778-4BF7-4C6B-8C3A-97BAE2A00148}" dt="2019-05-18T15:13:19.032" v="1032" actId="6549"/>
          <ac:spMkLst>
            <pc:docMk/>
            <pc:sldMk cId="3360346302" sldId="938"/>
            <ac:spMk id="29699" creationId="{00000000-0000-0000-0000-000000000000}"/>
          </ac:spMkLst>
        </pc:spChg>
      </pc:sldChg>
      <pc:sldChg chg="modSp add">
        <pc:chgData name="陈 旭阳" userId="50b30272cb4d088b" providerId="LiveId" clId="{03A65778-4BF7-4C6B-8C3A-97BAE2A00148}" dt="2019-05-18T15:39:27.578" v="1226"/>
        <pc:sldMkLst>
          <pc:docMk/>
          <pc:sldMk cId="1781138527" sldId="939"/>
        </pc:sldMkLst>
        <pc:spChg chg="mod">
          <ac:chgData name="陈 旭阳" userId="50b30272cb4d088b" providerId="LiveId" clId="{03A65778-4BF7-4C6B-8C3A-97BAE2A00148}" dt="2019-05-18T15:13:44.096" v="1041" actId="20577"/>
          <ac:spMkLst>
            <pc:docMk/>
            <pc:sldMk cId="1781138527" sldId="939"/>
            <ac:spMk id="29698" creationId="{00000000-0000-0000-0000-000000000000}"/>
          </ac:spMkLst>
        </pc:spChg>
        <pc:spChg chg="mod">
          <ac:chgData name="陈 旭阳" userId="50b30272cb4d088b" providerId="LiveId" clId="{03A65778-4BF7-4C6B-8C3A-97BAE2A00148}" dt="2019-05-18T15:39:27.578" v="1226"/>
          <ac:spMkLst>
            <pc:docMk/>
            <pc:sldMk cId="1781138527" sldId="939"/>
            <ac:spMk id="29699" creationId="{00000000-0000-0000-0000-000000000000}"/>
          </ac:spMkLst>
        </pc:spChg>
      </pc:sldChg>
      <pc:sldChg chg="modSp add">
        <pc:chgData name="陈 旭阳" userId="50b30272cb4d088b" providerId="LiveId" clId="{03A65778-4BF7-4C6B-8C3A-97BAE2A00148}" dt="2019-05-18T15:31:10.375" v="1174"/>
        <pc:sldMkLst>
          <pc:docMk/>
          <pc:sldMk cId="1379620399" sldId="940"/>
        </pc:sldMkLst>
        <pc:spChg chg="mod">
          <ac:chgData name="陈 旭阳" userId="50b30272cb4d088b" providerId="LiveId" clId="{03A65778-4BF7-4C6B-8C3A-97BAE2A00148}" dt="2019-05-18T15:14:36.672" v="1061" actId="404"/>
          <ac:spMkLst>
            <pc:docMk/>
            <pc:sldMk cId="1379620399" sldId="940"/>
            <ac:spMk id="29698" creationId="{00000000-0000-0000-0000-000000000000}"/>
          </ac:spMkLst>
        </pc:spChg>
        <pc:spChg chg="mod">
          <ac:chgData name="陈 旭阳" userId="50b30272cb4d088b" providerId="LiveId" clId="{03A65778-4BF7-4C6B-8C3A-97BAE2A00148}" dt="2019-05-18T15:31:10.375" v="1174"/>
          <ac:spMkLst>
            <pc:docMk/>
            <pc:sldMk cId="1379620399" sldId="940"/>
            <ac:spMk id="29699" creationId="{00000000-0000-0000-0000-000000000000}"/>
          </ac:spMkLst>
        </pc:spChg>
      </pc:sldChg>
    </pc:docChg>
  </pc:docChgLst>
  <pc:docChgLst>
    <pc:chgData name="陈 旭阳" userId="50b30272cb4d088b" providerId="LiveId" clId="{DF152CFE-5275-4E3D-B0FB-DC32F4573E90}"/>
    <pc:docChg chg="undo custSel addSld delSld modSld">
      <pc:chgData name="陈 旭阳" userId="50b30272cb4d088b" providerId="LiveId" clId="{DF152CFE-5275-4E3D-B0FB-DC32F4573E90}" dt="2019-05-20T05:47:36.516" v="61" actId="20577"/>
      <pc:docMkLst>
        <pc:docMk/>
      </pc:docMkLst>
      <pc:sldChg chg="del">
        <pc:chgData name="陈 旭阳" userId="50b30272cb4d088b" providerId="LiveId" clId="{DF152CFE-5275-4E3D-B0FB-DC32F4573E90}" dt="2019-05-20T05:40:33.059" v="39" actId="2696"/>
        <pc:sldMkLst>
          <pc:docMk/>
          <pc:sldMk cId="2094335765" sldId="280"/>
        </pc:sldMkLst>
      </pc:sldChg>
      <pc:sldChg chg="del">
        <pc:chgData name="陈 旭阳" userId="50b30272cb4d088b" providerId="LiveId" clId="{DF152CFE-5275-4E3D-B0FB-DC32F4573E90}" dt="2019-05-20T05:30:53.463" v="0" actId="2696"/>
        <pc:sldMkLst>
          <pc:docMk/>
          <pc:sldMk cId="3144321325" sldId="583"/>
        </pc:sldMkLst>
      </pc:sldChg>
      <pc:sldChg chg="del">
        <pc:chgData name="陈 旭阳" userId="50b30272cb4d088b" providerId="LiveId" clId="{DF152CFE-5275-4E3D-B0FB-DC32F4573E90}" dt="2019-05-20T05:31:00.912" v="1" actId="2696"/>
        <pc:sldMkLst>
          <pc:docMk/>
          <pc:sldMk cId="348693006" sldId="586"/>
        </pc:sldMkLst>
      </pc:sldChg>
      <pc:sldChg chg="del">
        <pc:chgData name="陈 旭阳" userId="50b30272cb4d088b" providerId="LiveId" clId="{DF152CFE-5275-4E3D-B0FB-DC32F4573E90}" dt="2019-05-20T05:31:03.214" v="2" actId="2696"/>
        <pc:sldMkLst>
          <pc:docMk/>
          <pc:sldMk cId="2221187411" sldId="588"/>
        </pc:sldMkLst>
      </pc:sldChg>
      <pc:sldChg chg="del">
        <pc:chgData name="陈 旭阳" userId="50b30272cb4d088b" providerId="LiveId" clId="{DF152CFE-5275-4E3D-B0FB-DC32F4573E90}" dt="2019-05-20T05:31:08.384" v="4" actId="2696"/>
        <pc:sldMkLst>
          <pc:docMk/>
          <pc:sldMk cId="3519258809" sldId="589"/>
        </pc:sldMkLst>
      </pc:sldChg>
      <pc:sldChg chg="del">
        <pc:chgData name="陈 旭阳" userId="50b30272cb4d088b" providerId="LiveId" clId="{DF152CFE-5275-4E3D-B0FB-DC32F4573E90}" dt="2019-05-20T05:31:11.976" v="5" actId="2696"/>
        <pc:sldMkLst>
          <pc:docMk/>
          <pc:sldMk cId="3048187866" sldId="591"/>
        </pc:sldMkLst>
      </pc:sldChg>
      <pc:sldChg chg="add del">
        <pc:chgData name="陈 旭阳" userId="50b30272cb4d088b" providerId="LiveId" clId="{DF152CFE-5275-4E3D-B0FB-DC32F4573E90}" dt="2019-05-20T05:31:15.417" v="7" actId="2696"/>
        <pc:sldMkLst>
          <pc:docMk/>
          <pc:sldMk cId="2946603798" sldId="592"/>
        </pc:sldMkLst>
      </pc:sldChg>
      <pc:sldChg chg="delSp modSp del">
        <pc:chgData name="陈 旭阳" userId="50b30272cb4d088b" providerId="LiveId" clId="{DF152CFE-5275-4E3D-B0FB-DC32F4573E90}" dt="2019-05-20T05:37:31.878" v="33" actId="2696"/>
        <pc:sldMkLst>
          <pc:docMk/>
          <pc:sldMk cId="4286299528" sldId="930"/>
        </pc:sldMkLst>
        <pc:spChg chg="del mod">
          <ac:chgData name="陈 旭阳" userId="50b30272cb4d088b" providerId="LiveId" clId="{DF152CFE-5275-4E3D-B0FB-DC32F4573E90}" dt="2019-05-20T05:37:25.131" v="30"/>
          <ac:spMkLst>
            <pc:docMk/>
            <pc:sldMk cId="4286299528" sldId="930"/>
            <ac:spMk id="31747" creationId="{00000000-0000-0000-0000-000000000000}"/>
          </ac:spMkLst>
        </pc:spChg>
      </pc:sldChg>
      <pc:sldChg chg="modSp">
        <pc:chgData name="陈 旭阳" userId="50b30272cb4d088b" providerId="LiveId" clId="{DF152CFE-5275-4E3D-B0FB-DC32F4573E90}" dt="2019-05-20T05:37:28.051" v="32" actId="27636"/>
        <pc:sldMkLst>
          <pc:docMk/>
          <pc:sldMk cId="2940449470" sldId="931"/>
        </pc:sldMkLst>
        <pc:spChg chg="mod">
          <ac:chgData name="陈 旭阳" userId="50b30272cb4d088b" providerId="LiveId" clId="{DF152CFE-5275-4E3D-B0FB-DC32F4573E90}" dt="2019-05-20T05:37:28.051" v="32" actId="27636"/>
          <ac:spMkLst>
            <pc:docMk/>
            <pc:sldMk cId="2940449470" sldId="931"/>
            <ac:spMk id="32771" creationId="{00000000-0000-0000-0000-000000000000}"/>
          </ac:spMkLst>
        </pc:spChg>
      </pc:sldChg>
      <pc:sldChg chg="del">
        <pc:chgData name="陈 旭阳" userId="50b30272cb4d088b" providerId="LiveId" clId="{DF152CFE-5275-4E3D-B0FB-DC32F4573E90}" dt="2019-05-20T05:37:18.516" v="27" actId="2696"/>
        <pc:sldMkLst>
          <pc:docMk/>
          <pc:sldMk cId="170404053" sldId="947"/>
        </pc:sldMkLst>
      </pc:sldChg>
      <pc:sldChg chg="del">
        <pc:chgData name="陈 旭阳" userId="50b30272cb4d088b" providerId="LiveId" clId="{DF152CFE-5275-4E3D-B0FB-DC32F4573E90}" dt="2019-05-20T05:47:33.038" v="60" actId="2696"/>
        <pc:sldMkLst>
          <pc:docMk/>
          <pc:sldMk cId="998194011" sldId="957"/>
        </pc:sldMkLst>
      </pc:sldChg>
      <pc:sldChg chg="del">
        <pc:chgData name="陈 旭阳" userId="50b30272cb4d088b" providerId="LiveId" clId="{DF152CFE-5275-4E3D-B0FB-DC32F4573E90}" dt="2019-05-20T05:31:05.351" v="3" actId="2696"/>
        <pc:sldMkLst>
          <pc:docMk/>
          <pc:sldMk cId="4212691886" sldId="959"/>
        </pc:sldMkLst>
      </pc:sldChg>
      <pc:sldChg chg="del">
        <pc:chgData name="陈 旭阳" userId="50b30272cb4d088b" providerId="LiveId" clId="{DF152CFE-5275-4E3D-B0FB-DC32F4573E90}" dt="2019-05-20T05:40:19.379" v="38" actId="2696"/>
        <pc:sldMkLst>
          <pc:docMk/>
          <pc:sldMk cId="3729672051" sldId="960"/>
        </pc:sldMkLst>
      </pc:sldChg>
      <pc:sldChg chg="del">
        <pc:chgData name="陈 旭阳" userId="50b30272cb4d088b" providerId="LiveId" clId="{DF152CFE-5275-4E3D-B0FB-DC32F4573E90}" dt="2019-05-20T05:39:28.019" v="35" actId="2696"/>
        <pc:sldMkLst>
          <pc:docMk/>
          <pc:sldMk cId="73990463" sldId="979"/>
        </pc:sldMkLst>
      </pc:sldChg>
      <pc:sldChg chg="del">
        <pc:chgData name="陈 旭阳" userId="50b30272cb4d088b" providerId="LiveId" clId="{DF152CFE-5275-4E3D-B0FB-DC32F4573E90}" dt="2019-05-20T05:39:35.132" v="36" actId="2696"/>
        <pc:sldMkLst>
          <pc:docMk/>
          <pc:sldMk cId="3559878335" sldId="980"/>
        </pc:sldMkLst>
      </pc:sldChg>
      <pc:sldChg chg="del">
        <pc:chgData name="陈 旭阳" userId="50b30272cb4d088b" providerId="LiveId" clId="{DF152CFE-5275-4E3D-B0FB-DC32F4573E90}" dt="2019-05-20T05:39:21.869" v="34" actId="2696"/>
        <pc:sldMkLst>
          <pc:docMk/>
          <pc:sldMk cId="3343864815" sldId="981"/>
        </pc:sldMkLst>
      </pc:sldChg>
      <pc:sldChg chg="del">
        <pc:chgData name="陈 旭阳" userId="50b30272cb4d088b" providerId="LiveId" clId="{DF152CFE-5275-4E3D-B0FB-DC32F4573E90}" dt="2019-05-20T05:39:41.714" v="37" actId="2696"/>
        <pc:sldMkLst>
          <pc:docMk/>
          <pc:sldMk cId="1483102168" sldId="982"/>
        </pc:sldMkLst>
      </pc:sldChg>
      <pc:sldChg chg="del">
        <pc:chgData name="陈 旭阳" userId="50b30272cb4d088b" providerId="LiveId" clId="{DF152CFE-5275-4E3D-B0FB-DC32F4573E90}" dt="2019-05-20T05:32:42.200" v="8" actId="2696"/>
        <pc:sldMkLst>
          <pc:docMk/>
          <pc:sldMk cId="3820680401" sldId="985"/>
        </pc:sldMkLst>
      </pc:sldChg>
      <pc:sldChg chg="del">
        <pc:chgData name="陈 旭阳" userId="50b30272cb4d088b" providerId="LiveId" clId="{DF152CFE-5275-4E3D-B0FB-DC32F4573E90}" dt="2019-05-20T05:32:43.919" v="10" actId="2696"/>
        <pc:sldMkLst>
          <pc:docMk/>
          <pc:sldMk cId="1958861342" sldId="986"/>
        </pc:sldMkLst>
      </pc:sldChg>
      <pc:sldChg chg="del">
        <pc:chgData name="陈 旭阳" userId="50b30272cb4d088b" providerId="LiveId" clId="{DF152CFE-5275-4E3D-B0FB-DC32F4573E90}" dt="2019-05-20T05:32:44.712" v="11" actId="2696"/>
        <pc:sldMkLst>
          <pc:docMk/>
          <pc:sldMk cId="195691757" sldId="987"/>
        </pc:sldMkLst>
      </pc:sldChg>
      <pc:sldChg chg="del">
        <pc:chgData name="陈 旭阳" userId="50b30272cb4d088b" providerId="LiveId" clId="{DF152CFE-5275-4E3D-B0FB-DC32F4573E90}" dt="2019-05-20T05:32:45.561" v="12" actId="2696"/>
        <pc:sldMkLst>
          <pc:docMk/>
          <pc:sldMk cId="1230706346" sldId="988"/>
        </pc:sldMkLst>
      </pc:sldChg>
      <pc:sldChg chg="del">
        <pc:chgData name="陈 旭阳" userId="50b30272cb4d088b" providerId="LiveId" clId="{DF152CFE-5275-4E3D-B0FB-DC32F4573E90}" dt="2019-05-20T05:32:47.222" v="14" actId="2696"/>
        <pc:sldMkLst>
          <pc:docMk/>
          <pc:sldMk cId="1549603665" sldId="989"/>
        </pc:sldMkLst>
      </pc:sldChg>
      <pc:sldChg chg="del">
        <pc:chgData name="陈 旭阳" userId="50b30272cb4d088b" providerId="LiveId" clId="{DF152CFE-5275-4E3D-B0FB-DC32F4573E90}" dt="2019-05-20T05:32:48.745" v="15" actId="2696"/>
        <pc:sldMkLst>
          <pc:docMk/>
          <pc:sldMk cId="3110954040" sldId="990"/>
        </pc:sldMkLst>
      </pc:sldChg>
      <pc:sldChg chg="del">
        <pc:chgData name="陈 旭阳" userId="50b30272cb4d088b" providerId="LiveId" clId="{DF152CFE-5275-4E3D-B0FB-DC32F4573E90}" dt="2019-05-20T05:33:12.209" v="16" actId="2696"/>
        <pc:sldMkLst>
          <pc:docMk/>
          <pc:sldMk cId="3428286720" sldId="992"/>
        </pc:sldMkLst>
      </pc:sldChg>
      <pc:sldChg chg="del">
        <pc:chgData name="陈 旭阳" userId="50b30272cb4d088b" providerId="LiveId" clId="{DF152CFE-5275-4E3D-B0FB-DC32F4573E90}" dt="2019-05-20T05:33:16.395" v="17" actId="2696"/>
        <pc:sldMkLst>
          <pc:docMk/>
          <pc:sldMk cId="4157025540" sldId="993"/>
        </pc:sldMkLst>
      </pc:sldChg>
      <pc:sldChg chg="del">
        <pc:chgData name="陈 旭阳" userId="50b30272cb4d088b" providerId="LiveId" clId="{DF152CFE-5275-4E3D-B0FB-DC32F4573E90}" dt="2019-05-20T05:33:23.427" v="18" actId="2696"/>
        <pc:sldMkLst>
          <pc:docMk/>
          <pc:sldMk cId="4107047510" sldId="994"/>
        </pc:sldMkLst>
      </pc:sldChg>
      <pc:sldChg chg="del">
        <pc:chgData name="陈 旭阳" userId="50b30272cb4d088b" providerId="LiveId" clId="{DF152CFE-5275-4E3D-B0FB-DC32F4573E90}" dt="2019-05-20T05:33:24.440" v="19" actId="2696"/>
        <pc:sldMkLst>
          <pc:docMk/>
          <pc:sldMk cId="2947442406" sldId="995"/>
        </pc:sldMkLst>
      </pc:sldChg>
      <pc:sldChg chg="del">
        <pc:chgData name="陈 旭阳" userId="50b30272cb4d088b" providerId="LiveId" clId="{DF152CFE-5275-4E3D-B0FB-DC32F4573E90}" dt="2019-05-20T05:33:25.519" v="20" actId="2696"/>
        <pc:sldMkLst>
          <pc:docMk/>
          <pc:sldMk cId="3055861696" sldId="996"/>
        </pc:sldMkLst>
      </pc:sldChg>
      <pc:sldChg chg="del">
        <pc:chgData name="陈 旭阳" userId="50b30272cb4d088b" providerId="LiveId" clId="{DF152CFE-5275-4E3D-B0FB-DC32F4573E90}" dt="2019-05-20T05:33:26.663" v="21" actId="2696"/>
        <pc:sldMkLst>
          <pc:docMk/>
          <pc:sldMk cId="2669471711" sldId="997"/>
        </pc:sldMkLst>
      </pc:sldChg>
      <pc:sldChg chg="del">
        <pc:chgData name="陈 旭阳" userId="50b30272cb4d088b" providerId="LiveId" clId="{DF152CFE-5275-4E3D-B0FB-DC32F4573E90}" dt="2019-05-20T05:33:27.876" v="22" actId="2696"/>
        <pc:sldMkLst>
          <pc:docMk/>
          <pc:sldMk cId="4165884517" sldId="998"/>
        </pc:sldMkLst>
      </pc:sldChg>
      <pc:sldChg chg="del">
        <pc:chgData name="陈 旭阳" userId="50b30272cb4d088b" providerId="LiveId" clId="{DF152CFE-5275-4E3D-B0FB-DC32F4573E90}" dt="2019-05-20T05:34:14.648" v="23" actId="2696"/>
        <pc:sldMkLst>
          <pc:docMk/>
          <pc:sldMk cId="828442931" sldId="1000"/>
        </pc:sldMkLst>
      </pc:sldChg>
      <pc:sldChg chg="del">
        <pc:chgData name="陈 旭阳" userId="50b30272cb4d088b" providerId="LiveId" clId="{DF152CFE-5275-4E3D-B0FB-DC32F4573E90}" dt="2019-05-20T05:34:18.879" v="24" actId="2696"/>
        <pc:sldMkLst>
          <pc:docMk/>
          <pc:sldMk cId="2943032814" sldId="1003"/>
        </pc:sldMkLst>
      </pc:sldChg>
      <pc:sldChg chg="del">
        <pc:chgData name="陈 旭阳" userId="50b30272cb4d088b" providerId="LiveId" clId="{DF152CFE-5275-4E3D-B0FB-DC32F4573E90}" dt="2019-05-20T05:34:21.326" v="25" actId="2696"/>
        <pc:sldMkLst>
          <pc:docMk/>
          <pc:sldMk cId="1784450766" sldId="1004"/>
        </pc:sldMkLst>
      </pc:sldChg>
      <pc:sldChg chg="del">
        <pc:chgData name="陈 旭阳" userId="50b30272cb4d088b" providerId="LiveId" clId="{DF152CFE-5275-4E3D-B0FB-DC32F4573E90}" dt="2019-05-20T05:34:23.364" v="26" actId="2696"/>
        <pc:sldMkLst>
          <pc:docMk/>
          <pc:sldMk cId="1840487157" sldId="1005"/>
        </pc:sldMkLst>
      </pc:sldChg>
      <pc:sldChg chg="modSp">
        <pc:chgData name="陈 旭阳" userId="50b30272cb4d088b" providerId="LiveId" clId="{DF152CFE-5275-4E3D-B0FB-DC32F4573E90}" dt="2019-05-20T05:47:36.516" v="61" actId="20577"/>
        <pc:sldMkLst>
          <pc:docMk/>
          <pc:sldMk cId="1018079085" sldId="1006"/>
        </pc:sldMkLst>
        <pc:spChg chg="mod">
          <ac:chgData name="陈 旭阳" userId="50b30272cb4d088b" providerId="LiveId" clId="{DF152CFE-5275-4E3D-B0FB-DC32F4573E90}" dt="2019-05-20T05:47:36.516" v="61" actId="20577"/>
          <ac:spMkLst>
            <pc:docMk/>
            <pc:sldMk cId="1018079085" sldId="1006"/>
            <ac:spMk id="45059" creationId="{00000000-0000-0000-0000-000000000000}"/>
          </ac:spMkLst>
        </pc:spChg>
      </pc:sldChg>
      <pc:sldChg chg="del">
        <pc:chgData name="陈 旭阳" userId="50b30272cb4d088b" providerId="LiveId" clId="{DF152CFE-5275-4E3D-B0FB-DC32F4573E90}" dt="2019-05-20T05:32:43.114" v="9" actId="2696"/>
        <pc:sldMkLst>
          <pc:docMk/>
          <pc:sldMk cId="2634249301" sldId="1007"/>
        </pc:sldMkLst>
      </pc:sldChg>
      <pc:sldChg chg="del">
        <pc:chgData name="陈 旭阳" userId="50b30272cb4d088b" providerId="LiveId" clId="{DF152CFE-5275-4E3D-B0FB-DC32F4573E90}" dt="2019-05-20T05:32:46.438" v="13" actId="2696"/>
        <pc:sldMkLst>
          <pc:docMk/>
          <pc:sldMk cId="847563245" sldId="1008"/>
        </pc:sldMkLst>
      </pc:sldChg>
    </pc:docChg>
  </pc:docChgLst>
  <pc:docChgLst>
    <pc:chgData name="陈 旭阳" userId="50b30272cb4d088b" providerId="LiveId" clId="{F1424E95-AEE0-432E-B1B0-F69A853B6896}"/>
    <pc:docChg chg="undo custSel addSld delSld modSld sldOrd">
      <pc:chgData name="陈 旭阳" userId="50b30272cb4d088b" providerId="LiveId" clId="{F1424E95-AEE0-432E-B1B0-F69A853B6896}" dt="2019-04-26T14:55:20.975" v="496"/>
      <pc:docMkLst>
        <pc:docMk/>
      </pc:docMkLst>
      <pc:sldMasterChg chg="delSldLayout">
        <pc:chgData name="陈 旭阳" userId="50b30272cb4d088b" providerId="LiveId" clId="{F1424E95-AEE0-432E-B1B0-F69A853B6896}" dt="2019-04-26T02:23:21.760" v="156" actId="2696"/>
        <pc:sldMasterMkLst>
          <pc:docMk/>
          <pc:sldMasterMk cId="1086131098" sldId="2147483660"/>
        </pc:sldMasterMkLst>
      </pc:sldMasterChg>
    </pc:docChg>
  </pc:docChgLst>
  <pc:docChgLst>
    <pc:chgData name="陈 旭阳" userId="50b30272cb4d088b" providerId="LiveId" clId="{16C797EF-DEB2-460E-B7D9-530AB653CD54}"/>
    <pc:docChg chg="custSel addSld delSld modSld">
      <pc:chgData name="陈 旭阳" userId="50b30272cb4d088b" providerId="LiveId" clId="{16C797EF-DEB2-460E-B7D9-530AB653CD54}" dt="2019-05-09T08:14:17.864" v="79" actId="27636"/>
      <pc:docMkLst>
        <pc:docMk/>
      </pc:docMkLst>
      <pc:sldChg chg="add modTransition">
        <pc:chgData name="陈 旭阳" userId="50b30272cb4d088b" providerId="LiveId" clId="{16C797EF-DEB2-460E-B7D9-530AB653CD54}" dt="2019-05-09T08:09:08.812" v="31"/>
        <pc:sldMkLst>
          <pc:docMk/>
          <pc:sldMk cId="0" sldId="257"/>
        </pc:sldMkLst>
      </pc:sldChg>
      <pc:sldChg chg="add">
        <pc:chgData name="陈 旭阳" userId="50b30272cb4d088b" providerId="LiveId" clId="{16C797EF-DEB2-460E-B7D9-530AB653CD54}" dt="2019-05-09T08:14:17.392" v="43"/>
        <pc:sldMkLst>
          <pc:docMk/>
          <pc:sldMk cId="0" sldId="307"/>
        </pc:sldMkLst>
      </pc:sldChg>
      <pc:sldChg chg="modSp add">
        <pc:chgData name="陈 旭阳" userId="50b30272cb4d088b" providerId="LiveId" clId="{16C797EF-DEB2-460E-B7D9-530AB653CD54}" dt="2019-05-09T08:14:17.548" v="49" actId="27636"/>
        <pc:sldMkLst>
          <pc:docMk/>
          <pc:sldMk cId="0" sldId="308"/>
        </pc:sldMkLst>
        <pc:spChg chg="mod">
          <ac:chgData name="陈 旭阳" userId="50b30272cb4d088b" providerId="LiveId" clId="{16C797EF-DEB2-460E-B7D9-530AB653CD54}" dt="2019-05-09T08:14:17.548" v="49" actId="27636"/>
          <ac:spMkLst>
            <pc:docMk/>
            <pc:sldMk cId="0" sldId="308"/>
            <ac:spMk id="15365" creationId="{1867D34F-025D-4F5D-B3DC-BD9A8F2653C4}"/>
          </ac:spMkLst>
        </pc:spChg>
      </pc:sldChg>
      <pc:sldChg chg="add modTransition">
        <pc:chgData name="陈 旭阳" userId="50b30272cb4d088b" providerId="LiveId" clId="{16C797EF-DEB2-460E-B7D9-530AB653CD54}" dt="2019-05-09T08:09:08.812" v="31"/>
        <pc:sldMkLst>
          <pc:docMk/>
          <pc:sldMk cId="0" sldId="319"/>
        </pc:sldMkLst>
      </pc:sldChg>
      <pc:sldChg chg="add modTransition">
        <pc:chgData name="陈 旭阳" userId="50b30272cb4d088b" providerId="LiveId" clId="{16C797EF-DEB2-460E-B7D9-530AB653CD54}" dt="2019-05-09T08:09:08.812" v="31"/>
        <pc:sldMkLst>
          <pc:docMk/>
          <pc:sldMk cId="0" sldId="320"/>
        </pc:sldMkLst>
      </pc:sldChg>
      <pc:sldChg chg="add modTransition">
        <pc:chgData name="陈 旭阳" userId="50b30272cb4d088b" providerId="LiveId" clId="{16C797EF-DEB2-460E-B7D9-530AB653CD54}" dt="2019-05-09T08:09:08.812" v="31"/>
        <pc:sldMkLst>
          <pc:docMk/>
          <pc:sldMk cId="0" sldId="321"/>
        </pc:sldMkLst>
      </pc:sldChg>
      <pc:sldChg chg="modSp add">
        <pc:chgData name="陈 旭阳" userId="50b30272cb4d088b" providerId="LiveId" clId="{16C797EF-DEB2-460E-B7D9-530AB653CD54}" dt="2019-05-09T08:14:17.500" v="44" actId="27636"/>
        <pc:sldMkLst>
          <pc:docMk/>
          <pc:sldMk cId="0" sldId="334"/>
        </pc:sldMkLst>
        <pc:spChg chg="mod">
          <ac:chgData name="陈 旭阳" userId="50b30272cb4d088b" providerId="LiveId" clId="{16C797EF-DEB2-460E-B7D9-530AB653CD54}" dt="2019-05-09T08:14:17.500" v="44" actId="27636"/>
          <ac:spMkLst>
            <pc:docMk/>
            <pc:sldMk cId="0" sldId="334"/>
            <ac:spMk id="3077" creationId="{A58FFCCA-B3CA-4EA1-BACC-E2E9B931CA7A}"/>
          </ac:spMkLst>
        </pc:spChg>
      </pc:sldChg>
      <pc:sldChg chg="modSp add">
        <pc:chgData name="陈 旭阳" userId="50b30272cb4d088b" providerId="LiveId" clId="{16C797EF-DEB2-460E-B7D9-530AB653CD54}" dt="2019-05-09T08:14:17.508" v="45" actId="27636"/>
        <pc:sldMkLst>
          <pc:docMk/>
          <pc:sldMk cId="0" sldId="335"/>
        </pc:sldMkLst>
        <pc:spChg chg="mod">
          <ac:chgData name="陈 旭阳" userId="50b30272cb4d088b" providerId="LiveId" clId="{16C797EF-DEB2-460E-B7D9-530AB653CD54}" dt="2019-05-09T08:14:17.508" v="45" actId="27636"/>
          <ac:spMkLst>
            <pc:docMk/>
            <pc:sldMk cId="0" sldId="335"/>
            <ac:spMk id="4101" creationId="{EAAF47D0-44DA-42FE-861F-D529ED3CD8FA}"/>
          </ac:spMkLst>
        </pc:spChg>
      </pc:sldChg>
      <pc:sldChg chg="add">
        <pc:chgData name="陈 旭阳" userId="50b30272cb4d088b" providerId="LiveId" clId="{16C797EF-DEB2-460E-B7D9-530AB653CD54}" dt="2019-05-09T08:14:17.392" v="43"/>
        <pc:sldMkLst>
          <pc:docMk/>
          <pc:sldMk cId="0" sldId="336"/>
        </pc:sldMkLst>
      </pc:sldChg>
      <pc:sldChg chg="add">
        <pc:chgData name="陈 旭阳" userId="50b30272cb4d088b" providerId="LiveId" clId="{16C797EF-DEB2-460E-B7D9-530AB653CD54}" dt="2019-05-09T08:14:17.392" v="43"/>
        <pc:sldMkLst>
          <pc:docMk/>
          <pc:sldMk cId="0" sldId="337"/>
        </pc:sldMkLst>
      </pc:sldChg>
      <pc:sldChg chg="modSp add">
        <pc:chgData name="陈 旭阳" userId="50b30272cb4d088b" providerId="LiveId" clId="{16C797EF-DEB2-460E-B7D9-530AB653CD54}" dt="2019-05-09T08:14:17.528" v="46" actId="27636"/>
        <pc:sldMkLst>
          <pc:docMk/>
          <pc:sldMk cId="0" sldId="338"/>
        </pc:sldMkLst>
        <pc:spChg chg="mod">
          <ac:chgData name="陈 旭阳" userId="50b30272cb4d088b" providerId="LiveId" clId="{16C797EF-DEB2-460E-B7D9-530AB653CD54}" dt="2019-05-09T08:14:17.528" v="46" actId="27636"/>
          <ac:spMkLst>
            <pc:docMk/>
            <pc:sldMk cId="0" sldId="338"/>
            <ac:spMk id="7173" creationId="{80B09B22-CB80-4513-8C0E-3BCC234432ED}"/>
          </ac:spMkLst>
        </pc:spChg>
      </pc:sldChg>
      <pc:sldChg chg="add modTransition">
        <pc:chgData name="陈 旭阳" userId="50b30272cb4d088b" providerId="LiveId" clId="{16C797EF-DEB2-460E-B7D9-530AB653CD54}" dt="2019-05-09T08:09:08.812" v="31"/>
        <pc:sldMkLst>
          <pc:docMk/>
          <pc:sldMk cId="0" sldId="339"/>
        </pc:sldMkLst>
      </pc:sldChg>
      <pc:sldChg chg="add">
        <pc:chgData name="陈 旭阳" userId="50b30272cb4d088b" providerId="LiveId" clId="{16C797EF-DEB2-460E-B7D9-530AB653CD54}" dt="2019-05-09T08:14:17.392" v="43"/>
        <pc:sldMkLst>
          <pc:docMk/>
          <pc:sldMk cId="0" sldId="342"/>
        </pc:sldMkLst>
      </pc:sldChg>
      <pc:sldChg chg="add modTransition">
        <pc:chgData name="陈 旭阳" userId="50b30272cb4d088b" providerId="LiveId" clId="{16C797EF-DEB2-460E-B7D9-530AB653CD54}" dt="2019-05-09T08:09:08.812" v="31"/>
        <pc:sldMkLst>
          <pc:docMk/>
          <pc:sldMk cId="0" sldId="358"/>
        </pc:sldMkLst>
      </pc:sldChg>
      <pc:sldChg chg="add modTransition">
        <pc:chgData name="陈 旭阳" userId="50b30272cb4d088b" providerId="LiveId" clId="{16C797EF-DEB2-460E-B7D9-530AB653CD54}" dt="2019-05-09T08:09:08.812" v="31"/>
        <pc:sldMkLst>
          <pc:docMk/>
          <pc:sldMk cId="0" sldId="359"/>
        </pc:sldMkLst>
      </pc:sldChg>
      <pc:sldChg chg="add modTransition">
        <pc:chgData name="陈 旭阳" userId="50b30272cb4d088b" providerId="LiveId" clId="{16C797EF-DEB2-460E-B7D9-530AB653CD54}" dt="2019-05-09T08:09:08.812" v="31"/>
        <pc:sldMkLst>
          <pc:docMk/>
          <pc:sldMk cId="0" sldId="360"/>
        </pc:sldMkLst>
      </pc:sldChg>
      <pc:sldChg chg="add modTransition">
        <pc:chgData name="陈 旭阳" userId="50b30272cb4d088b" providerId="LiveId" clId="{16C797EF-DEB2-460E-B7D9-530AB653CD54}" dt="2019-05-09T08:09:08.812" v="31"/>
        <pc:sldMkLst>
          <pc:docMk/>
          <pc:sldMk cId="0" sldId="361"/>
        </pc:sldMkLst>
      </pc:sldChg>
      <pc:sldChg chg="add modTransition">
        <pc:chgData name="陈 旭阳" userId="50b30272cb4d088b" providerId="LiveId" clId="{16C797EF-DEB2-460E-B7D9-530AB653CD54}" dt="2019-05-09T08:09:08.812" v="31"/>
        <pc:sldMkLst>
          <pc:docMk/>
          <pc:sldMk cId="0" sldId="362"/>
        </pc:sldMkLst>
      </pc:sldChg>
      <pc:sldChg chg="add modTransition">
        <pc:chgData name="陈 旭阳" userId="50b30272cb4d088b" providerId="LiveId" clId="{16C797EF-DEB2-460E-B7D9-530AB653CD54}" dt="2019-05-09T08:09:08.812" v="31"/>
        <pc:sldMkLst>
          <pc:docMk/>
          <pc:sldMk cId="0" sldId="363"/>
        </pc:sldMkLst>
      </pc:sldChg>
      <pc:sldChg chg="modSp add">
        <pc:chgData name="陈 旭阳" userId="50b30272cb4d088b" providerId="LiveId" clId="{16C797EF-DEB2-460E-B7D9-530AB653CD54}" dt="2019-05-09T08:14:17.578" v="51" actId="27636"/>
        <pc:sldMkLst>
          <pc:docMk/>
          <pc:sldMk cId="0" sldId="364"/>
        </pc:sldMkLst>
        <pc:spChg chg="mod">
          <ac:chgData name="陈 旭阳" userId="50b30272cb4d088b" providerId="LiveId" clId="{16C797EF-DEB2-460E-B7D9-530AB653CD54}" dt="2019-05-09T08:14:17.578" v="51" actId="27636"/>
          <ac:spMkLst>
            <pc:docMk/>
            <pc:sldMk cId="0" sldId="364"/>
            <ac:spMk id="26629" creationId="{ABE65F17-029D-45A8-9164-EF339BF7C6E8}"/>
          </ac:spMkLst>
        </pc:spChg>
      </pc:sldChg>
      <pc:sldChg chg="add modTransition">
        <pc:chgData name="陈 旭阳" userId="50b30272cb4d088b" providerId="LiveId" clId="{16C797EF-DEB2-460E-B7D9-530AB653CD54}" dt="2019-05-09T08:09:08.812" v="31"/>
        <pc:sldMkLst>
          <pc:docMk/>
          <pc:sldMk cId="0" sldId="369"/>
        </pc:sldMkLst>
      </pc:sldChg>
      <pc:sldChg chg="add modTransition">
        <pc:chgData name="陈 旭阳" userId="50b30272cb4d088b" providerId="LiveId" clId="{16C797EF-DEB2-460E-B7D9-530AB653CD54}" dt="2019-05-09T08:09:08.812" v="31"/>
        <pc:sldMkLst>
          <pc:docMk/>
          <pc:sldMk cId="0" sldId="370"/>
        </pc:sldMkLst>
      </pc:sldChg>
      <pc:sldChg chg="add modTransition">
        <pc:chgData name="陈 旭阳" userId="50b30272cb4d088b" providerId="LiveId" clId="{16C797EF-DEB2-460E-B7D9-530AB653CD54}" dt="2019-05-09T08:09:08.812" v="31"/>
        <pc:sldMkLst>
          <pc:docMk/>
          <pc:sldMk cId="0" sldId="371"/>
        </pc:sldMkLst>
      </pc:sldChg>
      <pc:sldChg chg="modSp add modTransition">
        <pc:chgData name="陈 旭阳" userId="50b30272cb4d088b" providerId="LiveId" clId="{16C797EF-DEB2-460E-B7D9-530AB653CD54}" dt="2019-05-09T08:11:40.851" v="42" actId="1076"/>
        <pc:sldMkLst>
          <pc:docMk/>
          <pc:sldMk cId="0" sldId="372"/>
        </pc:sldMkLst>
        <pc:grpChg chg="mod">
          <ac:chgData name="陈 旭阳" userId="50b30272cb4d088b" providerId="LiveId" clId="{16C797EF-DEB2-460E-B7D9-530AB653CD54}" dt="2019-05-09T08:11:40.851" v="42" actId="1076"/>
          <ac:grpSpMkLst>
            <pc:docMk/>
            <pc:sldMk cId="0" sldId="372"/>
            <ac:grpSpMk id="154630" creationId="{0A52367B-5995-437F-8D01-75B8FFB99F30}"/>
          </ac:grpSpMkLst>
        </pc:grpChg>
        <pc:picChg chg="mod">
          <ac:chgData name="陈 旭阳" userId="50b30272cb4d088b" providerId="LiveId" clId="{16C797EF-DEB2-460E-B7D9-530AB653CD54}" dt="2019-05-09T08:11:40.851" v="42" actId="1076"/>
          <ac:picMkLst>
            <pc:docMk/>
            <pc:sldMk cId="0" sldId="372"/>
            <ac:picMk id="154629" creationId="{4077F337-4410-446D-AF97-F7920D2DDE60}"/>
          </ac:picMkLst>
        </pc:picChg>
      </pc:sldChg>
      <pc:sldChg chg="add modTransition">
        <pc:chgData name="陈 旭阳" userId="50b30272cb4d088b" providerId="LiveId" clId="{16C797EF-DEB2-460E-B7D9-530AB653CD54}" dt="2019-05-09T08:09:08.812" v="31"/>
        <pc:sldMkLst>
          <pc:docMk/>
          <pc:sldMk cId="0" sldId="373"/>
        </pc:sldMkLst>
      </pc:sldChg>
      <pc:sldChg chg="add modTransition">
        <pc:chgData name="陈 旭阳" userId="50b30272cb4d088b" providerId="LiveId" clId="{16C797EF-DEB2-460E-B7D9-530AB653CD54}" dt="2019-05-09T08:09:08.812" v="31"/>
        <pc:sldMkLst>
          <pc:docMk/>
          <pc:sldMk cId="0" sldId="374"/>
        </pc:sldMkLst>
      </pc:sldChg>
      <pc:sldChg chg="add modTransition">
        <pc:chgData name="陈 旭阳" userId="50b30272cb4d088b" providerId="LiveId" clId="{16C797EF-DEB2-460E-B7D9-530AB653CD54}" dt="2019-05-09T08:09:08.812" v="31"/>
        <pc:sldMkLst>
          <pc:docMk/>
          <pc:sldMk cId="0" sldId="375"/>
        </pc:sldMkLst>
      </pc:sldChg>
      <pc:sldChg chg="add modTransition">
        <pc:chgData name="陈 旭阳" userId="50b30272cb4d088b" providerId="LiveId" clId="{16C797EF-DEB2-460E-B7D9-530AB653CD54}" dt="2019-05-09T08:09:08.812" v="31"/>
        <pc:sldMkLst>
          <pc:docMk/>
          <pc:sldMk cId="0" sldId="376"/>
        </pc:sldMkLst>
      </pc:sldChg>
      <pc:sldChg chg="add modTransition">
        <pc:chgData name="陈 旭阳" userId="50b30272cb4d088b" providerId="LiveId" clId="{16C797EF-DEB2-460E-B7D9-530AB653CD54}" dt="2019-05-09T08:09:08.812" v="31"/>
        <pc:sldMkLst>
          <pc:docMk/>
          <pc:sldMk cId="0" sldId="377"/>
        </pc:sldMkLst>
      </pc:sldChg>
      <pc:sldChg chg="add modTransition">
        <pc:chgData name="陈 旭阳" userId="50b30272cb4d088b" providerId="LiveId" clId="{16C797EF-DEB2-460E-B7D9-530AB653CD54}" dt="2019-05-09T08:09:08.812" v="31"/>
        <pc:sldMkLst>
          <pc:docMk/>
          <pc:sldMk cId="0" sldId="378"/>
        </pc:sldMkLst>
      </pc:sldChg>
      <pc:sldChg chg="add modTransition">
        <pc:chgData name="陈 旭阳" userId="50b30272cb4d088b" providerId="LiveId" clId="{16C797EF-DEB2-460E-B7D9-530AB653CD54}" dt="2019-05-09T08:09:08.812" v="31"/>
        <pc:sldMkLst>
          <pc:docMk/>
          <pc:sldMk cId="0" sldId="379"/>
        </pc:sldMkLst>
      </pc:sldChg>
      <pc:sldChg chg="add modTransition">
        <pc:chgData name="陈 旭阳" userId="50b30272cb4d088b" providerId="LiveId" clId="{16C797EF-DEB2-460E-B7D9-530AB653CD54}" dt="2019-05-09T08:09:08.812" v="31"/>
        <pc:sldMkLst>
          <pc:docMk/>
          <pc:sldMk cId="0" sldId="380"/>
        </pc:sldMkLst>
      </pc:sldChg>
      <pc:sldChg chg="add modTransition">
        <pc:chgData name="陈 旭阳" userId="50b30272cb4d088b" providerId="LiveId" clId="{16C797EF-DEB2-460E-B7D9-530AB653CD54}" dt="2019-05-09T08:09:08.812" v="31"/>
        <pc:sldMkLst>
          <pc:docMk/>
          <pc:sldMk cId="0" sldId="381"/>
        </pc:sldMkLst>
      </pc:sldChg>
      <pc:sldChg chg="add modTransition">
        <pc:chgData name="陈 旭阳" userId="50b30272cb4d088b" providerId="LiveId" clId="{16C797EF-DEB2-460E-B7D9-530AB653CD54}" dt="2019-05-09T08:09:08.812" v="31"/>
        <pc:sldMkLst>
          <pc:docMk/>
          <pc:sldMk cId="0" sldId="382"/>
        </pc:sldMkLst>
      </pc:sldChg>
      <pc:sldChg chg="add modTransition">
        <pc:chgData name="陈 旭阳" userId="50b30272cb4d088b" providerId="LiveId" clId="{16C797EF-DEB2-460E-B7D9-530AB653CD54}" dt="2019-05-09T08:09:08.812" v="31"/>
        <pc:sldMkLst>
          <pc:docMk/>
          <pc:sldMk cId="0" sldId="383"/>
        </pc:sldMkLst>
      </pc:sldChg>
      <pc:sldChg chg="add modTransition">
        <pc:chgData name="陈 旭阳" userId="50b30272cb4d088b" providerId="LiveId" clId="{16C797EF-DEB2-460E-B7D9-530AB653CD54}" dt="2019-05-09T08:09:08.812" v="31"/>
        <pc:sldMkLst>
          <pc:docMk/>
          <pc:sldMk cId="0" sldId="384"/>
        </pc:sldMkLst>
      </pc:sldChg>
      <pc:sldChg chg="add modTransition">
        <pc:chgData name="陈 旭阳" userId="50b30272cb4d088b" providerId="LiveId" clId="{16C797EF-DEB2-460E-B7D9-530AB653CD54}" dt="2019-05-09T08:09:08.812" v="31"/>
        <pc:sldMkLst>
          <pc:docMk/>
          <pc:sldMk cId="0" sldId="385"/>
        </pc:sldMkLst>
      </pc:sldChg>
      <pc:sldChg chg="add modTransition">
        <pc:chgData name="陈 旭阳" userId="50b30272cb4d088b" providerId="LiveId" clId="{16C797EF-DEB2-460E-B7D9-530AB653CD54}" dt="2019-05-09T08:09:08.812" v="31"/>
        <pc:sldMkLst>
          <pc:docMk/>
          <pc:sldMk cId="0" sldId="386"/>
        </pc:sldMkLst>
      </pc:sldChg>
      <pc:sldChg chg="add modTransition">
        <pc:chgData name="陈 旭阳" userId="50b30272cb4d088b" providerId="LiveId" clId="{16C797EF-DEB2-460E-B7D9-530AB653CD54}" dt="2019-05-09T08:09:08.812" v="31"/>
        <pc:sldMkLst>
          <pc:docMk/>
          <pc:sldMk cId="0" sldId="387"/>
        </pc:sldMkLst>
      </pc:sldChg>
      <pc:sldChg chg="add modTransition">
        <pc:chgData name="陈 旭阳" userId="50b30272cb4d088b" providerId="LiveId" clId="{16C797EF-DEB2-460E-B7D9-530AB653CD54}" dt="2019-05-09T08:09:08.812" v="31"/>
        <pc:sldMkLst>
          <pc:docMk/>
          <pc:sldMk cId="0" sldId="388"/>
        </pc:sldMkLst>
      </pc:sldChg>
      <pc:sldChg chg="add modTransition">
        <pc:chgData name="陈 旭阳" userId="50b30272cb4d088b" providerId="LiveId" clId="{16C797EF-DEB2-460E-B7D9-530AB653CD54}" dt="2019-05-09T08:09:08.812" v="31"/>
        <pc:sldMkLst>
          <pc:docMk/>
          <pc:sldMk cId="0" sldId="389"/>
        </pc:sldMkLst>
      </pc:sldChg>
      <pc:sldChg chg="add modTransition">
        <pc:chgData name="陈 旭阳" userId="50b30272cb4d088b" providerId="LiveId" clId="{16C797EF-DEB2-460E-B7D9-530AB653CD54}" dt="2019-05-09T08:09:08.812" v="31"/>
        <pc:sldMkLst>
          <pc:docMk/>
          <pc:sldMk cId="0" sldId="390"/>
        </pc:sldMkLst>
      </pc:sldChg>
      <pc:sldChg chg="add modTransition">
        <pc:chgData name="陈 旭阳" userId="50b30272cb4d088b" providerId="LiveId" clId="{16C797EF-DEB2-460E-B7D9-530AB653CD54}" dt="2019-05-09T08:09:08.812" v="31"/>
        <pc:sldMkLst>
          <pc:docMk/>
          <pc:sldMk cId="0" sldId="391"/>
        </pc:sldMkLst>
      </pc:sldChg>
      <pc:sldChg chg="add">
        <pc:chgData name="陈 旭阳" userId="50b30272cb4d088b" providerId="LiveId" clId="{16C797EF-DEB2-460E-B7D9-530AB653CD54}" dt="2019-05-09T08:14:17.392" v="43"/>
        <pc:sldMkLst>
          <pc:docMk/>
          <pc:sldMk cId="0" sldId="392"/>
        </pc:sldMkLst>
      </pc:sldChg>
      <pc:sldChg chg="modSp add">
        <pc:chgData name="陈 旭阳" userId="50b30272cb4d088b" providerId="LiveId" clId="{16C797EF-DEB2-460E-B7D9-530AB653CD54}" dt="2019-05-09T08:14:17.838" v="74" actId="27636"/>
        <pc:sldMkLst>
          <pc:docMk/>
          <pc:sldMk cId="0" sldId="393"/>
        </pc:sldMkLst>
        <pc:spChg chg="mod">
          <ac:chgData name="陈 旭阳" userId="50b30272cb4d088b" providerId="LiveId" clId="{16C797EF-DEB2-460E-B7D9-530AB653CD54}" dt="2019-05-09T08:14:17.838" v="74" actId="27636"/>
          <ac:spMkLst>
            <pc:docMk/>
            <pc:sldMk cId="0" sldId="393"/>
            <ac:spMk id="121861" creationId="{6F7B8AE6-7076-4B2C-A8F7-BE3DE62D0814}"/>
          </ac:spMkLst>
        </pc:spChg>
      </pc:sldChg>
      <pc:sldChg chg="modSp add">
        <pc:chgData name="陈 旭阳" userId="50b30272cb4d088b" providerId="LiveId" clId="{16C797EF-DEB2-460E-B7D9-530AB653CD54}" dt="2019-05-09T08:14:17.843" v="75" actId="27636"/>
        <pc:sldMkLst>
          <pc:docMk/>
          <pc:sldMk cId="0" sldId="394"/>
        </pc:sldMkLst>
        <pc:spChg chg="mod">
          <ac:chgData name="陈 旭阳" userId="50b30272cb4d088b" providerId="LiveId" clId="{16C797EF-DEB2-460E-B7D9-530AB653CD54}" dt="2019-05-09T08:14:17.843" v="75" actId="27636"/>
          <ac:spMkLst>
            <pc:docMk/>
            <pc:sldMk cId="0" sldId="394"/>
            <ac:spMk id="122885" creationId="{F5659167-BA63-4F79-AAB1-1781DD5C32BF}"/>
          </ac:spMkLst>
        </pc:spChg>
      </pc:sldChg>
      <pc:sldChg chg="add">
        <pc:chgData name="陈 旭阳" userId="50b30272cb4d088b" providerId="LiveId" clId="{16C797EF-DEB2-460E-B7D9-530AB653CD54}" dt="2019-05-09T08:14:17.392" v="43"/>
        <pc:sldMkLst>
          <pc:docMk/>
          <pc:sldMk cId="0" sldId="410"/>
        </pc:sldMkLst>
      </pc:sldChg>
      <pc:sldChg chg="add modTransition">
        <pc:chgData name="陈 旭阳" userId="50b30272cb4d088b" providerId="LiveId" clId="{16C797EF-DEB2-460E-B7D9-530AB653CD54}" dt="2019-05-09T08:09:08.812" v="31"/>
        <pc:sldMkLst>
          <pc:docMk/>
          <pc:sldMk cId="0" sldId="411"/>
        </pc:sldMkLst>
      </pc:sldChg>
      <pc:sldChg chg="add">
        <pc:chgData name="陈 旭阳" userId="50b30272cb4d088b" providerId="LiveId" clId="{16C797EF-DEB2-460E-B7D9-530AB653CD54}" dt="2019-05-09T08:14:17.392" v="43"/>
        <pc:sldMkLst>
          <pc:docMk/>
          <pc:sldMk cId="0" sldId="412"/>
        </pc:sldMkLst>
      </pc:sldChg>
      <pc:sldChg chg="add modTransition">
        <pc:chgData name="陈 旭阳" userId="50b30272cb4d088b" providerId="LiveId" clId="{16C797EF-DEB2-460E-B7D9-530AB653CD54}" dt="2019-05-09T08:09:08.812" v="31"/>
        <pc:sldMkLst>
          <pc:docMk/>
          <pc:sldMk cId="0" sldId="417"/>
        </pc:sldMkLst>
      </pc:sldChg>
      <pc:sldChg chg="add modTransition">
        <pc:chgData name="陈 旭阳" userId="50b30272cb4d088b" providerId="LiveId" clId="{16C797EF-DEB2-460E-B7D9-530AB653CD54}" dt="2019-05-09T08:09:08.812" v="31"/>
        <pc:sldMkLst>
          <pc:docMk/>
          <pc:sldMk cId="0" sldId="418"/>
        </pc:sldMkLst>
      </pc:sldChg>
      <pc:sldChg chg="add">
        <pc:chgData name="陈 旭阳" userId="50b30272cb4d088b" providerId="LiveId" clId="{16C797EF-DEB2-460E-B7D9-530AB653CD54}" dt="2019-05-09T08:14:17.392" v="43"/>
        <pc:sldMkLst>
          <pc:docMk/>
          <pc:sldMk cId="0" sldId="422"/>
        </pc:sldMkLst>
      </pc:sldChg>
      <pc:sldChg chg="add">
        <pc:chgData name="陈 旭阳" userId="50b30272cb4d088b" providerId="LiveId" clId="{16C797EF-DEB2-460E-B7D9-530AB653CD54}" dt="2019-05-09T08:14:17.392" v="43"/>
        <pc:sldMkLst>
          <pc:docMk/>
          <pc:sldMk cId="0" sldId="423"/>
        </pc:sldMkLst>
      </pc:sldChg>
      <pc:sldChg chg="modSp add">
        <pc:chgData name="陈 旭阳" userId="50b30272cb4d088b" providerId="LiveId" clId="{16C797EF-DEB2-460E-B7D9-530AB653CD54}" dt="2019-05-09T08:14:17.702" v="63" actId="27636"/>
        <pc:sldMkLst>
          <pc:docMk/>
          <pc:sldMk cId="0" sldId="424"/>
        </pc:sldMkLst>
        <pc:spChg chg="mod">
          <ac:chgData name="陈 旭阳" userId="50b30272cb4d088b" providerId="LiveId" clId="{16C797EF-DEB2-460E-B7D9-530AB653CD54}" dt="2019-05-09T08:14:17.702" v="63" actId="27636"/>
          <ac:spMkLst>
            <pc:docMk/>
            <pc:sldMk cId="0" sldId="424"/>
            <ac:spMk id="72709" creationId="{C1D776C0-5027-4EDE-896A-7DF0B196F8FB}"/>
          </ac:spMkLst>
        </pc:spChg>
      </pc:sldChg>
      <pc:sldChg chg="add">
        <pc:chgData name="陈 旭阳" userId="50b30272cb4d088b" providerId="LiveId" clId="{16C797EF-DEB2-460E-B7D9-530AB653CD54}" dt="2019-05-09T08:14:17.392" v="43"/>
        <pc:sldMkLst>
          <pc:docMk/>
          <pc:sldMk cId="0" sldId="425"/>
        </pc:sldMkLst>
      </pc:sldChg>
      <pc:sldChg chg="modSp add">
        <pc:chgData name="陈 旭阳" userId="50b30272cb4d088b" providerId="LiveId" clId="{16C797EF-DEB2-460E-B7D9-530AB653CD54}" dt="2019-05-09T08:14:17.714" v="64" actId="27636"/>
        <pc:sldMkLst>
          <pc:docMk/>
          <pc:sldMk cId="0" sldId="426"/>
        </pc:sldMkLst>
        <pc:spChg chg="mod">
          <ac:chgData name="陈 旭阳" userId="50b30272cb4d088b" providerId="LiveId" clId="{16C797EF-DEB2-460E-B7D9-530AB653CD54}" dt="2019-05-09T08:14:17.714" v="64" actId="27636"/>
          <ac:spMkLst>
            <pc:docMk/>
            <pc:sldMk cId="0" sldId="426"/>
            <ac:spMk id="74758" creationId="{3A603729-02C9-4B4A-B6A6-67993BDB194F}"/>
          </ac:spMkLst>
        </pc:spChg>
      </pc:sldChg>
      <pc:sldChg chg="add">
        <pc:chgData name="陈 旭阳" userId="50b30272cb4d088b" providerId="LiveId" clId="{16C797EF-DEB2-460E-B7D9-530AB653CD54}" dt="2019-05-09T08:14:17.392" v="43"/>
        <pc:sldMkLst>
          <pc:docMk/>
          <pc:sldMk cId="0" sldId="454"/>
        </pc:sldMkLst>
      </pc:sldChg>
      <pc:sldChg chg="add">
        <pc:chgData name="陈 旭阳" userId="50b30272cb4d088b" providerId="LiveId" clId="{16C797EF-DEB2-460E-B7D9-530AB653CD54}" dt="2019-05-09T08:14:17.392" v="43"/>
        <pc:sldMkLst>
          <pc:docMk/>
          <pc:sldMk cId="0" sldId="455"/>
        </pc:sldMkLst>
      </pc:sldChg>
      <pc:sldChg chg="add">
        <pc:chgData name="陈 旭阳" userId="50b30272cb4d088b" providerId="LiveId" clId="{16C797EF-DEB2-460E-B7D9-530AB653CD54}" dt="2019-05-09T08:14:17.392" v="43"/>
        <pc:sldMkLst>
          <pc:docMk/>
          <pc:sldMk cId="0" sldId="456"/>
        </pc:sldMkLst>
      </pc:sldChg>
      <pc:sldChg chg="add">
        <pc:chgData name="陈 旭阳" userId="50b30272cb4d088b" providerId="LiveId" clId="{16C797EF-DEB2-460E-B7D9-530AB653CD54}" dt="2019-05-09T08:14:17.392" v="43"/>
        <pc:sldMkLst>
          <pc:docMk/>
          <pc:sldMk cId="0" sldId="457"/>
        </pc:sldMkLst>
      </pc:sldChg>
      <pc:sldChg chg="add">
        <pc:chgData name="陈 旭阳" userId="50b30272cb4d088b" providerId="LiveId" clId="{16C797EF-DEB2-460E-B7D9-530AB653CD54}" dt="2019-05-09T08:14:17.392" v="43"/>
        <pc:sldMkLst>
          <pc:docMk/>
          <pc:sldMk cId="0" sldId="458"/>
        </pc:sldMkLst>
      </pc:sldChg>
      <pc:sldChg chg="add">
        <pc:chgData name="陈 旭阳" userId="50b30272cb4d088b" providerId="LiveId" clId="{16C797EF-DEB2-460E-B7D9-530AB653CD54}" dt="2019-05-09T08:14:17.392" v="43"/>
        <pc:sldMkLst>
          <pc:docMk/>
          <pc:sldMk cId="0" sldId="460"/>
        </pc:sldMkLst>
      </pc:sldChg>
      <pc:sldChg chg="add">
        <pc:chgData name="陈 旭阳" userId="50b30272cb4d088b" providerId="LiveId" clId="{16C797EF-DEB2-460E-B7D9-530AB653CD54}" dt="2019-05-09T08:14:17.392" v="43"/>
        <pc:sldMkLst>
          <pc:docMk/>
          <pc:sldMk cId="0" sldId="461"/>
        </pc:sldMkLst>
      </pc:sldChg>
      <pc:sldChg chg="add">
        <pc:chgData name="陈 旭阳" userId="50b30272cb4d088b" providerId="LiveId" clId="{16C797EF-DEB2-460E-B7D9-530AB653CD54}" dt="2019-05-09T08:14:17.392" v="43"/>
        <pc:sldMkLst>
          <pc:docMk/>
          <pc:sldMk cId="0" sldId="462"/>
        </pc:sldMkLst>
      </pc:sldChg>
      <pc:sldChg chg="add">
        <pc:chgData name="陈 旭阳" userId="50b30272cb4d088b" providerId="LiveId" clId="{16C797EF-DEB2-460E-B7D9-530AB653CD54}" dt="2019-05-09T08:14:17.392" v="43"/>
        <pc:sldMkLst>
          <pc:docMk/>
          <pc:sldMk cId="0" sldId="463"/>
        </pc:sldMkLst>
      </pc:sldChg>
      <pc:sldChg chg="add">
        <pc:chgData name="陈 旭阳" userId="50b30272cb4d088b" providerId="LiveId" clId="{16C797EF-DEB2-460E-B7D9-530AB653CD54}" dt="2019-05-09T08:14:17.392" v="43"/>
        <pc:sldMkLst>
          <pc:docMk/>
          <pc:sldMk cId="0" sldId="465"/>
        </pc:sldMkLst>
      </pc:sldChg>
      <pc:sldChg chg="add">
        <pc:chgData name="陈 旭阳" userId="50b30272cb4d088b" providerId="LiveId" clId="{16C797EF-DEB2-460E-B7D9-530AB653CD54}" dt="2019-05-09T08:14:17.392" v="43"/>
        <pc:sldMkLst>
          <pc:docMk/>
          <pc:sldMk cId="0" sldId="466"/>
        </pc:sldMkLst>
      </pc:sldChg>
      <pc:sldChg chg="add">
        <pc:chgData name="陈 旭阳" userId="50b30272cb4d088b" providerId="LiveId" clId="{16C797EF-DEB2-460E-B7D9-530AB653CD54}" dt="2019-05-09T08:14:17.392" v="43"/>
        <pc:sldMkLst>
          <pc:docMk/>
          <pc:sldMk cId="0" sldId="467"/>
        </pc:sldMkLst>
      </pc:sldChg>
      <pc:sldChg chg="add">
        <pc:chgData name="陈 旭阳" userId="50b30272cb4d088b" providerId="LiveId" clId="{16C797EF-DEB2-460E-B7D9-530AB653CD54}" dt="2019-05-09T08:14:17.392" v="43"/>
        <pc:sldMkLst>
          <pc:docMk/>
          <pc:sldMk cId="0" sldId="468"/>
        </pc:sldMkLst>
      </pc:sldChg>
      <pc:sldChg chg="add">
        <pc:chgData name="陈 旭阳" userId="50b30272cb4d088b" providerId="LiveId" clId="{16C797EF-DEB2-460E-B7D9-530AB653CD54}" dt="2019-05-09T08:14:17.392" v="43"/>
        <pc:sldMkLst>
          <pc:docMk/>
          <pc:sldMk cId="0" sldId="469"/>
        </pc:sldMkLst>
      </pc:sldChg>
      <pc:sldChg chg="add">
        <pc:chgData name="陈 旭阳" userId="50b30272cb4d088b" providerId="LiveId" clId="{16C797EF-DEB2-460E-B7D9-530AB653CD54}" dt="2019-05-09T08:14:17.392" v="43"/>
        <pc:sldMkLst>
          <pc:docMk/>
          <pc:sldMk cId="0" sldId="470"/>
        </pc:sldMkLst>
      </pc:sldChg>
      <pc:sldChg chg="add">
        <pc:chgData name="陈 旭阳" userId="50b30272cb4d088b" providerId="LiveId" clId="{16C797EF-DEB2-460E-B7D9-530AB653CD54}" dt="2019-05-09T08:14:17.392" v="43"/>
        <pc:sldMkLst>
          <pc:docMk/>
          <pc:sldMk cId="0" sldId="471"/>
        </pc:sldMkLst>
      </pc:sldChg>
      <pc:sldChg chg="add">
        <pc:chgData name="陈 旭阳" userId="50b30272cb4d088b" providerId="LiveId" clId="{16C797EF-DEB2-460E-B7D9-530AB653CD54}" dt="2019-05-09T08:14:17.392" v="43"/>
        <pc:sldMkLst>
          <pc:docMk/>
          <pc:sldMk cId="0" sldId="472"/>
        </pc:sldMkLst>
      </pc:sldChg>
      <pc:sldChg chg="add">
        <pc:chgData name="陈 旭阳" userId="50b30272cb4d088b" providerId="LiveId" clId="{16C797EF-DEB2-460E-B7D9-530AB653CD54}" dt="2019-05-09T08:14:17.392" v="43"/>
        <pc:sldMkLst>
          <pc:docMk/>
          <pc:sldMk cId="0" sldId="473"/>
        </pc:sldMkLst>
      </pc:sldChg>
      <pc:sldChg chg="add">
        <pc:chgData name="陈 旭阳" userId="50b30272cb4d088b" providerId="LiveId" clId="{16C797EF-DEB2-460E-B7D9-530AB653CD54}" dt="2019-05-09T08:14:17.392" v="43"/>
        <pc:sldMkLst>
          <pc:docMk/>
          <pc:sldMk cId="0" sldId="474"/>
        </pc:sldMkLst>
      </pc:sldChg>
      <pc:sldChg chg="add">
        <pc:chgData name="陈 旭阳" userId="50b30272cb4d088b" providerId="LiveId" clId="{16C797EF-DEB2-460E-B7D9-530AB653CD54}" dt="2019-05-09T08:14:17.392" v="43"/>
        <pc:sldMkLst>
          <pc:docMk/>
          <pc:sldMk cId="0" sldId="475"/>
        </pc:sldMkLst>
      </pc:sldChg>
      <pc:sldChg chg="add">
        <pc:chgData name="陈 旭阳" userId="50b30272cb4d088b" providerId="LiveId" clId="{16C797EF-DEB2-460E-B7D9-530AB653CD54}" dt="2019-05-09T08:14:17.392" v="43"/>
        <pc:sldMkLst>
          <pc:docMk/>
          <pc:sldMk cId="0" sldId="476"/>
        </pc:sldMkLst>
      </pc:sldChg>
      <pc:sldChg chg="add">
        <pc:chgData name="陈 旭阳" userId="50b30272cb4d088b" providerId="LiveId" clId="{16C797EF-DEB2-460E-B7D9-530AB653CD54}" dt="2019-05-09T08:14:17.392" v="43"/>
        <pc:sldMkLst>
          <pc:docMk/>
          <pc:sldMk cId="0" sldId="477"/>
        </pc:sldMkLst>
      </pc:sldChg>
      <pc:sldChg chg="modSp add">
        <pc:chgData name="陈 旭阳" userId="50b30272cb4d088b" providerId="LiveId" clId="{16C797EF-DEB2-460E-B7D9-530AB653CD54}" dt="2019-05-09T08:14:17.825" v="72" actId="27636"/>
        <pc:sldMkLst>
          <pc:docMk/>
          <pc:sldMk cId="0" sldId="478"/>
        </pc:sldMkLst>
        <pc:spChg chg="mod">
          <ac:chgData name="陈 旭阳" userId="50b30272cb4d088b" providerId="LiveId" clId="{16C797EF-DEB2-460E-B7D9-530AB653CD54}" dt="2019-05-09T08:14:17.825" v="72" actId="27636"/>
          <ac:spMkLst>
            <pc:docMk/>
            <pc:sldMk cId="0" sldId="478"/>
            <ac:spMk id="116741" creationId="{0ACBD8F2-6F2B-4DF9-8078-5F7AAC2C3BFE}"/>
          </ac:spMkLst>
        </pc:spChg>
      </pc:sldChg>
      <pc:sldChg chg="add">
        <pc:chgData name="陈 旭阳" userId="50b30272cb4d088b" providerId="LiveId" clId="{16C797EF-DEB2-460E-B7D9-530AB653CD54}" dt="2019-05-09T08:14:17.392" v="43"/>
        <pc:sldMkLst>
          <pc:docMk/>
          <pc:sldMk cId="0" sldId="481"/>
        </pc:sldMkLst>
      </pc:sldChg>
      <pc:sldChg chg="modSp add">
        <pc:chgData name="陈 旭阳" userId="50b30272cb4d088b" providerId="LiveId" clId="{16C797EF-DEB2-460E-B7D9-530AB653CD54}" dt="2019-05-09T08:14:17.851" v="76" actId="27636"/>
        <pc:sldMkLst>
          <pc:docMk/>
          <pc:sldMk cId="0" sldId="482"/>
        </pc:sldMkLst>
        <pc:spChg chg="mod">
          <ac:chgData name="陈 旭阳" userId="50b30272cb4d088b" providerId="LiveId" clId="{16C797EF-DEB2-460E-B7D9-530AB653CD54}" dt="2019-05-09T08:14:17.851" v="76" actId="27636"/>
          <ac:spMkLst>
            <pc:docMk/>
            <pc:sldMk cId="0" sldId="482"/>
            <ac:spMk id="126981" creationId="{84397A4E-94B2-41F8-933B-61BDCA1D322F}"/>
          </ac:spMkLst>
        </pc:spChg>
      </pc:sldChg>
      <pc:sldChg chg="modSp add">
        <pc:chgData name="陈 旭阳" userId="50b30272cb4d088b" providerId="LiveId" clId="{16C797EF-DEB2-460E-B7D9-530AB653CD54}" dt="2019-05-09T08:14:17.855" v="77" actId="27636"/>
        <pc:sldMkLst>
          <pc:docMk/>
          <pc:sldMk cId="0" sldId="483"/>
        </pc:sldMkLst>
        <pc:spChg chg="mod">
          <ac:chgData name="陈 旭阳" userId="50b30272cb4d088b" providerId="LiveId" clId="{16C797EF-DEB2-460E-B7D9-530AB653CD54}" dt="2019-05-09T08:14:17.855" v="77" actId="27636"/>
          <ac:spMkLst>
            <pc:docMk/>
            <pc:sldMk cId="0" sldId="483"/>
            <ac:spMk id="128005" creationId="{2B590DAE-8DC9-4E6E-A5CD-6160686A4CE6}"/>
          </ac:spMkLst>
        </pc:spChg>
      </pc:sldChg>
      <pc:sldChg chg="add">
        <pc:chgData name="陈 旭阳" userId="50b30272cb4d088b" providerId="LiveId" clId="{16C797EF-DEB2-460E-B7D9-530AB653CD54}" dt="2019-05-09T08:14:17.392" v="43"/>
        <pc:sldMkLst>
          <pc:docMk/>
          <pc:sldMk cId="0" sldId="484"/>
        </pc:sldMkLst>
      </pc:sldChg>
      <pc:sldChg chg="add">
        <pc:chgData name="陈 旭阳" userId="50b30272cb4d088b" providerId="LiveId" clId="{16C797EF-DEB2-460E-B7D9-530AB653CD54}" dt="2019-05-09T08:14:17.392" v="43"/>
        <pc:sldMkLst>
          <pc:docMk/>
          <pc:sldMk cId="0" sldId="485"/>
        </pc:sldMkLst>
      </pc:sldChg>
      <pc:sldChg chg="modSp add">
        <pc:chgData name="陈 旭阳" userId="50b30272cb4d088b" providerId="LiveId" clId="{16C797EF-DEB2-460E-B7D9-530AB653CD54}" dt="2019-05-09T08:14:17.858" v="78" actId="27636"/>
        <pc:sldMkLst>
          <pc:docMk/>
          <pc:sldMk cId="0" sldId="486"/>
        </pc:sldMkLst>
        <pc:spChg chg="mod">
          <ac:chgData name="陈 旭阳" userId="50b30272cb4d088b" providerId="LiveId" clId="{16C797EF-DEB2-460E-B7D9-530AB653CD54}" dt="2019-05-09T08:14:17.858" v="78" actId="27636"/>
          <ac:spMkLst>
            <pc:docMk/>
            <pc:sldMk cId="0" sldId="486"/>
            <ac:spMk id="131077" creationId="{529F3142-6451-4145-B41B-49936A82990B}"/>
          </ac:spMkLst>
        </pc:spChg>
      </pc:sldChg>
      <pc:sldChg chg="add">
        <pc:chgData name="陈 旭阳" userId="50b30272cb4d088b" providerId="LiveId" clId="{16C797EF-DEB2-460E-B7D9-530AB653CD54}" dt="2019-05-09T08:14:17.392" v="43"/>
        <pc:sldMkLst>
          <pc:docMk/>
          <pc:sldMk cId="0" sldId="487"/>
        </pc:sldMkLst>
      </pc:sldChg>
      <pc:sldChg chg="add">
        <pc:chgData name="陈 旭阳" userId="50b30272cb4d088b" providerId="LiveId" clId="{16C797EF-DEB2-460E-B7D9-530AB653CD54}" dt="2019-05-09T08:14:17.392" v="43"/>
        <pc:sldMkLst>
          <pc:docMk/>
          <pc:sldMk cId="0" sldId="488"/>
        </pc:sldMkLst>
      </pc:sldChg>
      <pc:sldChg chg="modSp add">
        <pc:chgData name="陈 旭阳" userId="50b30272cb4d088b" providerId="LiveId" clId="{16C797EF-DEB2-460E-B7D9-530AB653CD54}" dt="2019-05-09T08:14:17.864" v="79" actId="27636"/>
        <pc:sldMkLst>
          <pc:docMk/>
          <pc:sldMk cId="0" sldId="489"/>
        </pc:sldMkLst>
        <pc:spChg chg="mod">
          <ac:chgData name="陈 旭阳" userId="50b30272cb4d088b" providerId="LiveId" clId="{16C797EF-DEB2-460E-B7D9-530AB653CD54}" dt="2019-05-09T08:14:17.864" v="79" actId="27636"/>
          <ac:spMkLst>
            <pc:docMk/>
            <pc:sldMk cId="0" sldId="489"/>
            <ac:spMk id="134149" creationId="{96859040-9DB3-4C67-932D-4BFA3EEE0189}"/>
          </ac:spMkLst>
        </pc:spChg>
      </pc:sldChg>
      <pc:sldChg chg="add">
        <pc:chgData name="陈 旭阳" userId="50b30272cb4d088b" providerId="LiveId" clId="{16C797EF-DEB2-460E-B7D9-530AB653CD54}" dt="2019-05-09T08:14:17.392" v="43"/>
        <pc:sldMkLst>
          <pc:docMk/>
          <pc:sldMk cId="0" sldId="490"/>
        </pc:sldMkLst>
      </pc:sldChg>
      <pc:sldChg chg="add">
        <pc:chgData name="陈 旭阳" userId="50b30272cb4d088b" providerId="LiveId" clId="{16C797EF-DEB2-460E-B7D9-530AB653CD54}" dt="2019-05-09T08:14:17.392" v="43"/>
        <pc:sldMkLst>
          <pc:docMk/>
          <pc:sldMk cId="0" sldId="491"/>
        </pc:sldMkLst>
      </pc:sldChg>
      <pc:sldChg chg="add">
        <pc:chgData name="陈 旭阳" userId="50b30272cb4d088b" providerId="LiveId" clId="{16C797EF-DEB2-460E-B7D9-530AB653CD54}" dt="2019-05-09T08:14:17.392" v="43"/>
        <pc:sldMkLst>
          <pc:docMk/>
          <pc:sldMk cId="0" sldId="492"/>
        </pc:sldMkLst>
      </pc:sldChg>
      <pc:sldChg chg="add">
        <pc:chgData name="陈 旭阳" userId="50b30272cb4d088b" providerId="LiveId" clId="{16C797EF-DEB2-460E-B7D9-530AB653CD54}" dt="2019-05-09T08:14:17.392" v="43"/>
        <pc:sldMkLst>
          <pc:docMk/>
          <pc:sldMk cId="0" sldId="493"/>
        </pc:sldMkLst>
      </pc:sldChg>
      <pc:sldChg chg="add">
        <pc:chgData name="陈 旭阳" userId="50b30272cb4d088b" providerId="LiveId" clId="{16C797EF-DEB2-460E-B7D9-530AB653CD54}" dt="2019-05-09T08:14:17.392" v="43"/>
        <pc:sldMkLst>
          <pc:docMk/>
          <pc:sldMk cId="0" sldId="494"/>
        </pc:sldMkLst>
      </pc:sldChg>
      <pc:sldChg chg="add">
        <pc:chgData name="陈 旭阳" userId="50b30272cb4d088b" providerId="LiveId" clId="{16C797EF-DEB2-460E-B7D9-530AB653CD54}" dt="2019-05-09T08:14:17.392" v="43"/>
        <pc:sldMkLst>
          <pc:docMk/>
          <pc:sldMk cId="0" sldId="495"/>
        </pc:sldMkLst>
      </pc:sldChg>
      <pc:sldChg chg="add">
        <pc:chgData name="陈 旭阳" userId="50b30272cb4d088b" providerId="LiveId" clId="{16C797EF-DEB2-460E-B7D9-530AB653CD54}" dt="2019-05-09T08:14:17.392" v="43"/>
        <pc:sldMkLst>
          <pc:docMk/>
          <pc:sldMk cId="0" sldId="497"/>
        </pc:sldMkLst>
      </pc:sldChg>
      <pc:sldChg chg="add">
        <pc:chgData name="陈 旭阳" userId="50b30272cb4d088b" providerId="LiveId" clId="{16C797EF-DEB2-460E-B7D9-530AB653CD54}" dt="2019-05-09T08:14:17.392" v="43"/>
        <pc:sldMkLst>
          <pc:docMk/>
          <pc:sldMk cId="0" sldId="498"/>
        </pc:sldMkLst>
      </pc:sldChg>
      <pc:sldChg chg="add">
        <pc:chgData name="陈 旭阳" userId="50b30272cb4d088b" providerId="LiveId" clId="{16C797EF-DEB2-460E-B7D9-530AB653CD54}" dt="2019-05-09T08:14:17.392" v="43"/>
        <pc:sldMkLst>
          <pc:docMk/>
          <pc:sldMk cId="0" sldId="499"/>
        </pc:sldMkLst>
      </pc:sldChg>
      <pc:sldChg chg="add">
        <pc:chgData name="陈 旭阳" userId="50b30272cb4d088b" providerId="LiveId" clId="{16C797EF-DEB2-460E-B7D9-530AB653CD54}" dt="2019-05-09T08:14:17.392" v="43"/>
        <pc:sldMkLst>
          <pc:docMk/>
          <pc:sldMk cId="0" sldId="500"/>
        </pc:sldMkLst>
      </pc:sldChg>
      <pc:sldChg chg="add">
        <pc:chgData name="陈 旭阳" userId="50b30272cb4d088b" providerId="LiveId" clId="{16C797EF-DEB2-460E-B7D9-530AB653CD54}" dt="2019-05-09T08:14:17.392" v="43"/>
        <pc:sldMkLst>
          <pc:docMk/>
          <pc:sldMk cId="0" sldId="501"/>
        </pc:sldMkLst>
      </pc:sldChg>
      <pc:sldChg chg="add">
        <pc:chgData name="陈 旭阳" userId="50b30272cb4d088b" providerId="LiveId" clId="{16C797EF-DEB2-460E-B7D9-530AB653CD54}" dt="2019-05-09T08:14:17.392" v="43"/>
        <pc:sldMkLst>
          <pc:docMk/>
          <pc:sldMk cId="0" sldId="502"/>
        </pc:sldMkLst>
      </pc:sldChg>
      <pc:sldChg chg="add">
        <pc:chgData name="陈 旭阳" userId="50b30272cb4d088b" providerId="LiveId" clId="{16C797EF-DEB2-460E-B7D9-530AB653CD54}" dt="2019-05-09T08:14:17.392" v="43"/>
        <pc:sldMkLst>
          <pc:docMk/>
          <pc:sldMk cId="0" sldId="503"/>
        </pc:sldMkLst>
      </pc:sldChg>
      <pc:sldChg chg="add">
        <pc:chgData name="陈 旭阳" userId="50b30272cb4d088b" providerId="LiveId" clId="{16C797EF-DEB2-460E-B7D9-530AB653CD54}" dt="2019-05-09T08:14:17.392" v="43"/>
        <pc:sldMkLst>
          <pc:docMk/>
          <pc:sldMk cId="0" sldId="504"/>
        </pc:sldMkLst>
      </pc:sldChg>
      <pc:sldChg chg="add">
        <pc:chgData name="陈 旭阳" userId="50b30272cb4d088b" providerId="LiveId" clId="{16C797EF-DEB2-460E-B7D9-530AB653CD54}" dt="2019-05-09T08:14:17.392" v="43"/>
        <pc:sldMkLst>
          <pc:docMk/>
          <pc:sldMk cId="0" sldId="505"/>
        </pc:sldMkLst>
      </pc:sldChg>
      <pc:sldChg chg="add">
        <pc:chgData name="陈 旭阳" userId="50b30272cb4d088b" providerId="LiveId" clId="{16C797EF-DEB2-460E-B7D9-530AB653CD54}" dt="2019-05-09T08:14:17.392" v="43"/>
        <pc:sldMkLst>
          <pc:docMk/>
          <pc:sldMk cId="0" sldId="506"/>
        </pc:sldMkLst>
      </pc:sldChg>
      <pc:sldChg chg="modSp add">
        <pc:chgData name="陈 旭阳" userId="50b30272cb4d088b" providerId="LiveId" clId="{16C797EF-DEB2-460E-B7D9-530AB653CD54}" dt="2019-05-09T08:14:17.831" v="73" actId="27636"/>
        <pc:sldMkLst>
          <pc:docMk/>
          <pc:sldMk cId="0" sldId="507"/>
        </pc:sldMkLst>
        <pc:spChg chg="mod">
          <ac:chgData name="陈 旭阳" userId="50b30272cb4d088b" providerId="LiveId" clId="{16C797EF-DEB2-460E-B7D9-530AB653CD54}" dt="2019-05-09T08:14:17.831" v="73" actId="27636"/>
          <ac:spMkLst>
            <pc:docMk/>
            <pc:sldMk cId="0" sldId="507"/>
            <ac:spMk id="117765" creationId="{A76F4416-5F44-4DBD-B20C-D648F00C2C26}"/>
          </ac:spMkLst>
        </pc:spChg>
      </pc:sldChg>
      <pc:sldChg chg="add">
        <pc:chgData name="陈 旭阳" userId="50b30272cb4d088b" providerId="LiveId" clId="{16C797EF-DEB2-460E-B7D9-530AB653CD54}" dt="2019-05-09T08:14:17.392" v="43"/>
        <pc:sldMkLst>
          <pc:docMk/>
          <pc:sldMk cId="0" sldId="508"/>
        </pc:sldMkLst>
      </pc:sldChg>
      <pc:sldChg chg="add">
        <pc:chgData name="陈 旭阳" userId="50b30272cb4d088b" providerId="LiveId" clId="{16C797EF-DEB2-460E-B7D9-530AB653CD54}" dt="2019-05-09T08:14:17.392" v="43"/>
        <pc:sldMkLst>
          <pc:docMk/>
          <pc:sldMk cId="0" sldId="509"/>
        </pc:sldMkLst>
      </pc:sldChg>
      <pc:sldChg chg="add">
        <pc:chgData name="陈 旭阳" userId="50b30272cb4d088b" providerId="LiveId" clId="{16C797EF-DEB2-460E-B7D9-530AB653CD54}" dt="2019-05-09T08:14:17.392" v="43"/>
        <pc:sldMkLst>
          <pc:docMk/>
          <pc:sldMk cId="0" sldId="510"/>
        </pc:sldMkLst>
      </pc:sldChg>
      <pc:sldChg chg="add">
        <pc:chgData name="陈 旭阳" userId="50b30272cb4d088b" providerId="LiveId" clId="{16C797EF-DEB2-460E-B7D9-530AB653CD54}" dt="2019-05-09T08:14:17.392" v="43"/>
        <pc:sldMkLst>
          <pc:docMk/>
          <pc:sldMk cId="0" sldId="511"/>
        </pc:sldMkLst>
      </pc:sldChg>
      <pc:sldChg chg="add">
        <pc:chgData name="陈 旭阳" userId="50b30272cb4d088b" providerId="LiveId" clId="{16C797EF-DEB2-460E-B7D9-530AB653CD54}" dt="2019-05-09T08:14:17.392" v="43"/>
        <pc:sldMkLst>
          <pc:docMk/>
          <pc:sldMk cId="0" sldId="512"/>
        </pc:sldMkLst>
      </pc:sldChg>
      <pc:sldChg chg="add">
        <pc:chgData name="陈 旭阳" userId="50b30272cb4d088b" providerId="LiveId" clId="{16C797EF-DEB2-460E-B7D9-530AB653CD54}" dt="2019-05-09T08:14:17.392" v="43"/>
        <pc:sldMkLst>
          <pc:docMk/>
          <pc:sldMk cId="0" sldId="513"/>
        </pc:sldMkLst>
      </pc:sldChg>
      <pc:sldChg chg="modSp add">
        <pc:chgData name="陈 旭阳" userId="50b30272cb4d088b" providerId="LiveId" clId="{16C797EF-DEB2-460E-B7D9-530AB653CD54}" dt="2019-05-09T08:14:17.644" v="61" actId="27636"/>
        <pc:sldMkLst>
          <pc:docMk/>
          <pc:sldMk cId="0" sldId="514"/>
        </pc:sldMkLst>
        <pc:spChg chg="mod">
          <ac:chgData name="陈 旭阳" userId="50b30272cb4d088b" providerId="LiveId" clId="{16C797EF-DEB2-460E-B7D9-530AB653CD54}" dt="2019-05-09T08:14:17.644" v="61" actId="27636"/>
          <ac:spMkLst>
            <pc:docMk/>
            <pc:sldMk cId="0" sldId="514"/>
            <ac:spMk id="53254" creationId="{F3BB449D-C3E1-4B93-A121-F786611DDF49}"/>
          </ac:spMkLst>
        </pc:spChg>
      </pc:sldChg>
      <pc:sldChg chg="add">
        <pc:chgData name="陈 旭阳" userId="50b30272cb4d088b" providerId="LiveId" clId="{16C797EF-DEB2-460E-B7D9-530AB653CD54}" dt="2019-05-09T08:14:17.392" v="43"/>
        <pc:sldMkLst>
          <pc:docMk/>
          <pc:sldMk cId="0" sldId="515"/>
        </pc:sldMkLst>
      </pc:sldChg>
      <pc:sldChg chg="add">
        <pc:chgData name="陈 旭阳" userId="50b30272cb4d088b" providerId="LiveId" clId="{16C797EF-DEB2-460E-B7D9-530AB653CD54}" dt="2019-05-09T08:14:17.392" v="43"/>
        <pc:sldMkLst>
          <pc:docMk/>
          <pc:sldMk cId="0" sldId="516"/>
        </pc:sldMkLst>
      </pc:sldChg>
      <pc:sldChg chg="modSp add">
        <pc:chgData name="陈 旭阳" userId="50b30272cb4d088b" providerId="LiveId" clId="{16C797EF-DEB2-460E-B7D9-530AB653CD54}" dt="2019-05-09T08:14:17.675" v="62" actId="27636"/>
        <pc:sldMkLst>
          <pc:docMk/>
          <pc:sldMk cId="0" sldId="517"/>
        </pc:sldMkLst>
        <pc:spChg chg="mod">
          <ac:chgData name="陈 旭阳" userId="50b30272cb4d088b" providerId="LiveId" clId="{16C797EF-DEB2-460E-B7D9-530AB653CD54}" dt="2019-05-09T08:14:17.675" v="62" actId="27636"/>
          <ac:spMkLst>
            <pc:docMk/>
            <pc:sldMk cId="0" sldId="517"/>
            <ac:spMk id="56326" creationId="{3CC60CC6-5AA4-43D9-B408-ACA49058092D}"/>
          </ac:spMkLst>
        </pc:spChg>
      </pc:sldChg>
      <pc:sldChg chg="add">
        <pc:chgData name="陈 旭阳" userId="50b30272cb4d088b" providerId="LiveId" clId="{16C797EF-DEB2-460E-B7D9-530AB653CD54}" dt="2019-05-09T08:14:17.392" v="43"/>
        <pc:sldMkLst>
          <pc:docMk/>
          <pc:sldMk cId="0" sldId="518"/>
        </pc:sldMkLst>
      </pc:sldChg>
      <pc:sldChg chg="add">
        <pc:chgData name="陈 旭阳" userId="50b30272cb4d088b" providerId="LiveId" clId="{16C797EF-DEB2-460E-B7D9-530AB653CD54}" dt="2019-05-09T08:14:17.392" v="43"/>
        <pc:sldMkLst>
          <pc:docMk/>
          <pc:sldMk cId="0" sldId="519"/>
        </pc:sldMkLst>
      </pc:sldChg>
      <pc:sldChg chg="add">
        <pc:chgData name="陈 旭阳" userId="50b30272cb4d088b" providerId="LiveId" clId="{16C797EF-DEB2-460E-B7D9-530AB653CD54}" dt="2019-05-09T08:14:17.392" v="43"/>
        <pc:sldMkLst>
          <pc:docMk/>
          <pc:sldMk cId="0" sldId="520"/>
        </pc:sldMkLst>
      </pc:sldChg>
      <pc:sldChg chg="add">
        <pc:chgData name="陈 旭阳" userId="50b30272cb4d088b" providerId="LiveId" clId="{16C797EF-DEB2-460E-B7D9-530AB653CD54}" dt="2019-05-09T08:14:17.392" v="43"/>
        <pc:sldMkLst>
          <pc:docMk/>
          <pc:sldMk cId="0" sldId="521"/>
        </pc:sldMkLst>
      </pc:sldChg>
      <pc:sldChg chg="add">
        <pc:chgData name="陈 旭阳" userId="50b30272cb4d088b" providerId="LiveId" clId="{16C797EF-DEB2-460E-B7D9-530AB653CD54}" dt="2019-05-09T08:14:17.392" v="43"/>
        <pc:sldMkLst>
          <pc:docMk/>
          <pc:sldMk cId="0" sldId="522"/>
        </pc:sldMkLst>
      </pc:sldChg>
      <pc:sldChg chg="add">
        <pc:chgData name="陈 旭阳" userId="50b30272cb4d088b" providerId="LiveId" clId="{16C797EF-DEB2-460E-B7D9-530AB653CD54}" dt="2019-05-09T08:14:17.392" v="43"/>
        <pc:sldMkLst>
          <pc:docMk/>
          <pc:sldMk cId="0" sldId="523"/>
        </pc:sldMkLst>
      </pc:sldChg>
      <pc:sldChg chg="add">
        <pc:chgData name="陈 旭阳" userId="50b30272cb4d088b" providerId="LiveId" clId="{16C797EF-DEB2-460E-B7D9-530AB653CD54}" dt="2019-05-09T08:14:17.392" v="43"/>
        <pc:sldMkLst>
          <pc:docMk/>
          <pc:sldMk cId="0" sldId="524"/>
        </pc:sldMkLst>
      </pc:sldChg>
      <pc:sldChg chg="add">
        <pc:chgData name="陈 旭阳" userId="50b30272cb4d088b" providerId="LiveId" clId="{16C797EF-DEB2-460E-B7D9-530AB653CD54}" dt="2019-05-09T08:14:17.392" v="43"/>
        <pc:sldMkLst>
          <pc:docMk/>
          <pc:sldMk cId="0" sldId="525"/>
        </pc:sldMkLst>
      </pc:sldChg>
      <pc:sldChg chg="add">
        <pc:chgData name="陈 旭阳" userId="50b30272cb4d088b" providerId="LiveId" clId="{16C797EF-DEB2-460E-B7D9-530AB653CD54}" dt="2019-05-09T08:14:17.392" v="43"/>
        <pc:sldMkLst>
          <pc:docMk/>
          <pc:sldMk cId="0" sldId="526"/>
        </pc:sldMkLst>
      </pc:sldChg>
      <pc:sldChg chg="add">
        <pc:chgData name="陈 旭阳" userId="50b30272cb4d088b" providerId="LiveId" clId="{16C797EF-DEB2-460E-B7D9-530AB653CD54}" dt="2019-05-09T08:14:17.392" v="43"/>
        <pc:sldMkLst>
          <pc:docMk/>
          <pc:sldMk cId="0" sldId="527"/>
        </pc:sldMkLst>
      </pc:sldChg>
      <pc:sldChg chg="add">
        <pc:chgData name="陈 旭阳" userId="50b30272cb4d088b" providerId="LiveId" clId="{16C797EF-DEB2-460E-B7D9-530AB653CD54}" dt="2019-05-09T08:14:17.392" v="43"/>
        <pc:sldMkLst>
          <pc:docMk/>
          <pc:sldMk cId="0" sldId="528"/>
        </pc:sldMkLst>
      </pc:sldChg>
      <pc:sldChg chg="add">
        <pc:chgData name="陈 旭阳" userId="50b30272cb4d088b" providerId="LiveId" clId="{16C797EF-DEB2-460E-B7D9-530AB653CD54}" dt="2019-05-09T08:14:17.392" v="43"/>
        <pc:sldMkLst>
          <pc:docMk/>
          <pc:sldMk cId="0" sldId="529"/>
        </pc:sldMkLst>
      </pc:sldChg>
      <pc:sldChg chg="add">
        <pc:chgData name="陈 旭阳" userId="50b30272cb4d088b" providerId="LiveId" clId="{16C797EF-DEB2-460E-B7D9-530AB653CD54}" dt="2019-05-09T08:14:17.392" v="43"/>
        <pc:sldMkLst>
          <pc:docMk/>
          <pc:sldMk cId="0" sldId="530"/>
        </pc:sldMkLst>
      </pc:sldChg>
      <pc:sldChg chg="add">
        <pc:chgData name="陈 旭阳" userId="50b30272cb4d088b" providerId="LiveId" clId="{16C797EF-DEB2-460E-B7D9-530AB653CD54}" dt="2019-05-09T08:14:17.392" v="43"/>
        <pc:sldMkLst>
          <pc:docMk/>
          <pc:sldMk cId="0" sldId="531"/>
        </pc:sldMkLst>
      </pc:sldChg>
      <pc:sldChg chg="add">
        <pc:chgData name="陈 旭阳" userId="50b30272cb4d088b" providerId="LiveId" clId="{16C797EF-DEB2-460E-B7D9-530AB653CD54}" dt="2019-05-09T08:14:17.392" v="43"/>
        <pc:sldMkLst>
          <pc:docMk/>
          <pc:sldMk cId="0" sldId="532"/>
        </pc:sldMkLst>
      </pc:sldChg>
      <pc:sldChg chg="add">
        <pc:chgData name="陈 旭阳" userId="50b30272cb4d088b" providerId="LiveId" clId="{16C797EF-DEB2-460E-B7D9-530AB653CD54}" dt="2019-05-09T08:14:17.392" v="43"/>
        <pc:sldMkLst>
          <pc:docMk/>
          <pc:sldMk cId="0" sldId="534"/>
        </pc:sldMkLst>
      </pc:sldChg>
      <pc:sldChg chg="add modTransition">
        <pc:chgData name="陈 旭阳" userId="50b30272cb4d088b" providerId="LiveId" clId="{16C797EF-DEB2-460E-B7D9-530AB653CD54}" dt="2019-05-09T08:09:08.812" v="31"/>
        <pc:sldMkLst>
          <pc:docMk/>
          <pc:sldMk cId="0" sldId="785"/>
        </pc:sldMkLst>
      </pc:sldChg>
      <pc:sldChg chg="add modTransition">
        <pc:chgData name="陈 旭阳" userId="50b30272cb4d088b" providerId="LiveId" clId="{16C797EF-DEB2-460E-B7D9-530AB653CD54}" dt="2019-05-09T08:09:08.812" v="31"/>
        <pc:sldMkLst>
          <pc:docMk/>
          <pc:sldMk cId="0" sldId="786"/>
        </pc:sldMkLst>
      </pc:sldChg>
      <pc:sldChg chg="add modTransition">
        <pc:chgData name="陈 旭阳" userId="50b30272cb4d088b" providerId="LiveId" clId="{16C797EF-DEB2-460E-B7D9-530AB653CD54}" dt="2019-05-09T08:09:08.812" v="31"/>
        <pc:sldMkLst>
          <pc:docMk/>
          <pc:sldMk cId="0" sldId="787"/>
        </pc:sldMkLst>
      </pc:sldChg>
      <pc:sldChg chg="add modTransition">
        <pc:chgData name="陈 旭阳" userId="50b30272cb4d088b" providerId="LiveId" clId="{16C797EF-DEB2-460E-B7D9-530AB653CD54}" dt="2019-05-09T08:09:08.812" v="31"/>
        <pc:sldMkLst>
          <pc:docMk/>
          <pc:sldMk cId="0" sldId="788"/>
        </pc:sldMkLst>
      </pc:sldChg>
      <pc:sldChg chg="modSp add modTransition">
        <pc:chgData name="陈 旭阳" userId="50b30272cb4d088b" providerId="LiveId" clId="{16C797EF-DEB2-460E-B7D9-530AB653CD54}" dt="2019-05-09T08:09:08.898" v="32" actId="27636"/>
        <pc:sldMkLst>
          <pc:docMk/>
          <pc:sldMk cId="0" sldId="789"/>
        </pc:sldMkLst>
        <pc:spChg chg="mod">
          <ac:chgData name="陈 旭阳" userId="50b30272cb4d088b" providerId="LiveId" clId="{16C797EF-DEB2-460E-B7D9-530AB653CD54}" dt="2019-05-09T08:09:08.898" v="32" actId="27636"/>
          <ac:spMkLst>
            <pc:docMk/>
            <pc:sldMk cId="0" sldId="789"/>
            <ac:spMk id="12290" creationId="{57FCCED0-C3E9-49FB-96CD-BA7DF5DBADC1}"/>
          </ac:spMkLst>
        </pc:spChg>
      </pc:sldChg>
      <pc:sldChg chg="add">
        <pc:chgData name="陈 旭阳" userId="50b30272cb4d088b" providerId="LiveId" clId="{16C797EF-DEB2-460E-B7D9-530AB653CD54}" dt="2019-05-09T08:14:17.392" v="43"/>
        <pc:sldMkLst>
          <pc:docMk/>
          <pc:sldMk cId="0" sldId="819"/>
        </pc:sldMkLst>
      </pc:sldChg>
      <pc:sldChg chg="add">
        <pc:chgData name="陈 旭阳" userId="50b30272cb4d088b" providerId="LiveId" clId="{16C797EF-DEB2-460E-B7D9-530AB653CD54}" dt="2019-05-09T08:14:17.392" v="43"/>
        <pc:sldMkLst>
          <pc:docMk/>
          <pc:sldMk cId="0" sldId="820"/>
        </pc:sldMkLst>
      </pc:sldChg>
      <pc:sldChg chg="add">
        <pc:chgData name="陈 旭阳" userId="50b30272cb4d088b" providerId="LiveId" clId="{16C797EF-DEB2-460E-B7D9-530AB653CD54}" dt="2019-05-09T08:14:17.392" v="43"/>
        <pc:sldMkLst>
          <pc:docMk/>
          <pc:sldMk cId="0" sldId="821"/>
        </pc:sldMkLst>
      </pc:sldChg>
      <pc:sldChg chg="modSp add">
        <pc:chgData name="陈 旭阳" userId="50b30272cb4d088b" providerId="LiveId" clId="{16C797EF-DEB2-460E-B7D9-530AB653CD54}" dt="2019-05-09T08:14:17.535" v="47" actId="27636"/>
        <pc:sldMkLst>
          <pc:docMk/>
          <pc:sldMk cId="0" sldId="822"/>
        </pc:sldMkLst>
        <pc:spChg chg="mod">
          <ac:chgData name="陈 旭阳" userId="50b30272cb4d088b" providerId="LiveId" clId="{16C797EF-DEB2-460E-B7D9-530AB653CD54}" dt="2019-05-09T08:14:17.535" v="47" actId="27636"/>
          <ac:spMkLst>
            <pc:docMk/>
            <pc:sldMk cId="0" sldId="822"/>
            <ac:spMk id="10245" creationId="{52D91E6D-E17B-4AA5-AB76-6C744E5EF0E3}"/>
          </ac:spMkLst>
        </pc:spChg>
      </pc:sldChg>
      <pc:sldChg chg="add">
        <pc:chgData name="陈 旭阳" userId="50b30272cb4d088b" providerId="LiveId" clId="{16C797EF-DEB2-460E-B7D9-530AB653CD54}" dt="2019-05-09T08:14:17.392" v="43"/>
        <pc:sldMkLst>
          <pc:docMk/>
          <pc:sldMk cId="0" sldId="823"/>
        </pc:sldMkLst>
      </pc:sldChg>
      <pc:sldChg chg="add">
        <pc:chgData name="陈 旭阳" userId="50b30272cb4d088b" providerId="LiveId" clId="{16C797EF-DEB2-460E-B7D9-530AB653CD54}" dt="2019-05-09T08:14:17.392" v="43"/>
        <pc:sldMkLst>
          <pc:docMk/>
          <pc:sldMk cId="0" sldId="824"/>
        </pc:sldMkLst>
      </pc:sldChg>
      <pc:sldChg chg="modSp add">
        <pc:chgData name="陈 旭阳" userId="50b30272cb4d088b" providerId="LiveId" clId="{16C797EF-DEB2-460E-B7D9-530AB653CD54}" dt="2019-05-09T08:14:17.544" v="48" actId="27636"/>
        <pc:sldMkLst>
          <pc:docMk/>
          <pc:sldMk cId="0" sldId="825"/>
        </pc:sldMkLst>
        <pc:spChg chg="mod">
          <ac:chgData name="陈 旭阳" userId="50b30272cb4d088b" providerId="LiveId" clId="{16C797EF-DEB2-460E-B7D9-530AB653CD54}" dt="2019-05-09T08:14:17.544" v="48" actId="27636"/>
          <ac:spMkLst>
            <pc:docMk/>
            <pc:sldMk cId="0" sldId="825"/>
            <ac:spMk id="14341" creationId="{C93DEC67-10E4-4955-93F6-6FC447391423}"/>
          </ac:spMkLst>
        </pc:spChg>
      </pc:sldChg>
      <pc:sldChg chg="add">
        <pc:chgData name="陈 旭阳" userId="50b30272cb4d088b" providerId="LiveId" clId="{16C797EF-DEB2-460E-B7D9-530AB653CD54}" dt="2019-05-09T08:14:17.392" v="43"/>
        <pc:sldMkLst>
          <pc:docMk/>
          <pc:sldMk cId="0" sldId="826"/>
        </pc:sldMkLst>
      </pc:sldChg>
      <pc:sldChg chg="add">
        <pc:chgData name="陈 旭阳" userId="50b30272cb4d088b" providerId="LiveId" clId="{16C797EF-DEB2-460E-B7D9-530AB653CD54}" dt="2019-05-09T08:14:17.392" v="43"/>
        <pc:sldMkLst>
          <pc:docMk/>
          <pc:sldMk cId="0" sldId="827"/>
        </pc:sldMkLst>
      </pc:sldChg>
      <pc:sldChg chg="add">
        <pc:chgData name="陈 旭阳" userId="50b30272cb4d088b" providerId="LiveId" clId="{16C797EF-DEB2-460E-B7D9-530AB653CD54}" dt="2019-05-09T08:14:17.392" v="43"/>
        <pc:sldMkLst>
          <pc:docMk/>
          <pc:sldMk cId="0" sldId="828"/>
        </pc:sldMkLst>
      </pc:sldChg>
      <pc:sldChg chg="add">
        <pc:chgData name="陈 旭阳" userId="50b30272cb4d088b" providerId="LiveId" clId="{16C797EF-DEB2-460E-B7D9-530AB653CD54}" dt="2019-05-09T08:14:17.392" v="43"/>
        <pc:sldMkLst>
          <pc:docMk/>
          <pc:sldMk cId="0" sldId="829"/>
        </pc:sldMkLst>
      </pc:sldChg>
      <pc:sldChg chg="add">
        <pc:chgData name="陈 旭阳" userId="50b30272cb4d088b" providerId="LiveId" clId="{16C797EF-DEB2-460E-B7D9-530AB653CD54}" dt="2019-05-09T08:14:17.392" v="43"/>
        <pc:sldMkLst>
          <pc:docMk/>
          <pc:sldMk cId="0" sldId="830"/>
        </pc:sldMkLst>
      </pc:sldChg>
      <pc:sldChg chg="add">
        <pc:chgData name="陈 旭阳" userId="50b30272cb4d088b" providerId="LiveId" clId="{16C797EF-DEB2-460E-B7D9-530AB653CD54}" dt="2019-05-09T08:14:17.392" v="43"/>
        <pc:sldMkLst>
          <pc:docMk/>
          <pc:sldMk cId="0" sldId="831"/>
        </pc:sldMkLst>
      </pc:sldChg>
      <pc:sldChg chg="modSp add">
        <pc:chgData name="陈 旭阳" userId="50b30272cb4d088b" providerId="LiveId" clId="{16C797EF-DEB2-460E-B7D9-530AB653CD54}" dt="2019-05-09T08:14:17.575" v="50" actId="27636"/>
        <pc:sldMkLst>
          <pc:docMk/>
          <pc:sldMk cId="0" sldId="832"/>
        </pc:sldMkLst>
        <pc:spChg chg="mod">
          <ac:chgData name="陈 旭阳" userId="50b30272cb4d088b" providerId="LiveId" clId="{16C797EF-DEB2-460E-B7D9-530AB653CD54}" dt="2019-05-09T08:14:17.575" v="50" actId="27636"/>
          <ac:spMkLst>
            <pc:docMk/>
            <pc:sldMk cId="0" sldId="832"/>
            <ac:spMk id="25605" creationId="{D42375CB-CE98-4CB4-931E-84B23E714B79}"/>
          </ac:spMkLst>
        </pc:spChg>
      </pc:sldChg>
      <pc:sldChg chg="modSp add">
        <pc:chgData name="陈 旭阳" userId="50b30272cb4d088b" providerId="LiveId" clId="{16C797EF-DEB2-460E-B7D9-530AB653CD54}" dt="2019-05-09T08:14:17.583" v="52" actId="27636"/>
        <pc:sldMkLst>
          <pc:docMk/>
          <pc:sldMk cId="0" sldId="833"/>
        </pc:sldMkLst>
        <pc:spChg chg="mod">
          <ac:chgData name="陈 旭阳" userId="50b30272cb4d088b" providerId="LiveId" clId="{16C797EF-DEB2-460E-B7D9-530AB653CD54}" dt="2019-05-09T08:14:17.583" v="52" actId="27636"/>
          <ac:spMkLst>
            <pc:docMk/>
            <pc:sldMk cId="0" sldId="833"/>
            <ac:spMk id="27653" creationId="{C60BCC64-E601-48A0-BF49-B9E0767108EF}"/>
          </ac:spMkLst>
        </pc:spChg>
      </pc:sldChg>
      <pc:sldChg chg="add">
        <pc:chgData name="陈 旭阳" userId="50b30272cb4d088b" providerId="LiveId" clId="{16C797EF-DEB2-460E-B7D9-530AB653CD54}" dt="2019-05-09T08:14:17.392" v="43"/>
        <pc:sldMkLst>
          <pc:docMk/>
          <pc:sldMk cId="0" sldId="834"/>
        </pc:sldMkLst>
      </pc:sldChg>
      <pc:sldChg chg="modSp add">
        <pc:chgData name="陈 旭阳" userId="50b30272cb4d088b" providerId="LiveId" clId="{16C797EF-DEB2-460E-B7D9-530AB653CD54}" dt="2019-05-09T08:14:17.588" v="53" actId="27636"/>
        <pc:sldMkLst>
          <pc:docMk/>
          <pc:sldMk cId="0" sldId="835"/>
        </pc:sldMkLst>
        <pc:spChg chg="mod">
          <ac:chgData name="陈 旭阳" userId="50b30272cb4d088b" providerId="LiveId" clId="{16C797EF-DEB2-460E-B7D9-530AB653CD54}" dt="2019-05-09T08:14:17.588" v="53" actId="27636"/>
          <ac:spMkLst>
            <pc:docMk/>
            <pc:sldMk cId="0" sldId="835"/>
            <ac:spMk id="30725" creationId="{F0DF14E6-6D45-4F8B-9ECB-CE28CE514A96}"/>
          </ac:spMkLst>
        </pc:spChg>
      </pc:sldChg>
      <pc:sldChg chg="add">
        <pc:chgData name="陈 旭阳" userId="50b30272cb4d088b" providerId="LiveId" clId="{16C797EF-DEB2-460E-B7D9-530AB653CD54}" dt="2019-05-09T08:14:17.392" v="43"/>
        <pc:sldMkLst>
          <pc:docMk/>
          <pc:sldMk cId="0" sldId="836"/>
        </pc:sldMkLst>
      </pc:sldChg>
      <pc:sldChg chg="modSp add">
        <pc:chgData name="陈 旭阳" userId="50b30272cb4d088b" providerId="LiveId" clId="{16C797EF-DEB2-460E-B7D9-530AB653CD54}" dt="2019-05-09T08:14:17.593" v="54" actId="27636"/>
        <pc:sldMkLst>
          <pc:docMk/>
          <pc:sldMk cId="0" sldId="837"/>
        </pc:sldMkLst>
        <pc:spChg chg="mod">
          <ac:chgData name="陈 旭阳" userId="50b30272cb4d088b" providerId="LiveId" clId="{16C797EF-DEB2-460E-B7D9-530AB653CD54}" dt="2019-05-09T08:14:17.593" v="54" actId="27636"/>
          <ac:spMkLst>
            <pc:docMk/>
            <pc:sldMk cId="0" sldId="837"/>
            <ac:spMk id="34821" creationId="{BB0875C1-CA2E-4AB6-829B-0B043112E6FE}"/>
          </ac:spMkLst>
        </pc:spChg>
      </pc:sldChg>
      <pc:sldChg chg="modSp add">
        <pc:chgData name="陈 旭阳" userId="50b30272cb4d088b" providerId="LiveId" clId="{16C797EF-DEB2-460E-B7D9-530AB653CD54}" dt="2019-05-09T08:14:17.600" v="55" actId="27636"/>
        <pc:sldMkLst>
          <pc:docMk/>
          <pc:sldMk cId="0" sldId="838"/>
        </pc:sldMkLst>
        <pc:spChg chg="mod">
          <ac:chgData name="陈 旭阳" userId="50b30272cb4d088b" providerId="LiveId" clId="{16C797EF-DEB2-460E-B7D9-530AB653CD54}" dt="2019-05-09T08:14:17.600" v="55" actId="27636"/>
          <ac:spMkLst>
            <pc:docMk/>
            <pc:sldMk cId="0" sldId="838"/>
            <ac:spMk id="35845" creationId="{032274D8-A075-4188-BAE6-1117432B6CDC}"/>
          </ac:spMkLst>
        </pc:spChg>
      </pc:sldChg>
      <pc:sldChg chg="modSp add">
        <pc:chgData name="陈 旭阳" userId="50b30272cb4d088b" providerId="LiveId" clId="{16C797EF-DEB2-460E-B7D9-530AB653CD54}" dt="2019-05-09T08:14:17.604" v="56" actId="27636"/>
        <pc:sldMkLst>
          <pc:docMk/>
          <pc:sldMk cId="0" sldId="839"/>
        </pc:sldMkLst>
        <pc:spChg chg="mod">
          <ac:chgData name="陈 旭阳" userId="50b30272cb4d088b" providerId="LiveId" clId="{16C797EF-DEB2-460E-B7D9-530AB653CD54}" dt="2019-05-09T08:14:17.604" v="56" actId="27636"/>
          <ac:spMkLst>
            <pc:docMk/>
            <pc:sldMk cId="0" sldId="839"/>
            <ac:spMk id="36869" creationId="{46E697A9-7296-475A-ACA2-95F742964EE0}"/>
          </ac:spMkLst>
        </pc:spChg>
      </pc:sldChg>
      <pc:sldChg chg="modSp add">
        <pc:chgData name="陈 旭阳" userId="50b30272cb4d088b" providerId="LiveId" clId="{16C797EF-DEB2-460E-B7D9-530AB653CD54}" dt="2019-05-09T08:14:17.609" v="57" actId="27636"/>
        <pc:sldMkLst>
          <pc:docMk/>
          <pc:sldMk cId="0" sldId="840"/>
        </pc:sldMkLst>
        <pc:spChg chg="mod">
          <ac:chgData name="陈 旭阳" userId="50b30272cb4d088b" providerId="LiveId" clId="{16C797EF-DEB2-460E-B7D9-530AB653CD54}" dt="2019-05-09T08:14:17.609" v="57" actId="27636"/>
          <ac:spMkLst>
            <pc:docMk/>
            <pc:sldMk cId="0" sldId="840"/>
            <ac:spMk id="38917" creationId="{4C38E885-1A4E-4227-9241-B2D4550A9334}"/>
          </ac:spMkLst>
        </pc:spChg>
      </pc:sldChg>
      <pc:sldChg chg="modSp add">
        <pc:chgData name="陈 旭阳" userId="50b30272cb4d088b" providerId="LiveId" clId="{16C797EF-DEB2-460E-B7D9-530AB653CD54}" dt="2019-05-09T08:14:17.614" v="58" actId="27636"/>
        <pc:sldMkLst>
          <pc:docMk/>
          <pc:sldMk cId="0" sldId="841"/>
        </pc:sldMkLst>
        <pc:spChg chg="mod">
          <ac:chgData name="陈 旭阳" userId="50b30272cb4d088b" providerId="LiveId" clId="{16C797EF-DEB2-460E-B7D9-530AB653CD54}" dt="2019-05-09T08:14:17.614" v="58" actId="27636"/>
          <ac:spMkLst>
            <pc:docMk/>
            <pc:sldMk cId="0" sldId="841"/>
            <ac:spMk id="39941" creationId="{4B78E80F-3C8A-4B64-BC82-ABA53A798C5C}"/>
          </ac:spMkLst>
        </pc:spChg>
      </pc:sldChg>
      <pc:sldChg chg="modSp add">
        <pc:chgData name="陈 旭阳" userId="50b30272cb4d088b" providerId="LiveId" clId="{16C797EF-DEB2-460E-B7D9-530AB653CD54}" dt="2019-05-09T08:14:17.620" v="59" actId="27636"/>
        <pc:sldMkLst>
          <pc:docMk/>
          <pc:sldMk cId="0" sldId="842"/>
        </pc:sldMkLst>
        <pc:spChg chg="mod">
          <ac:chgData name="陈 旭阳" userId="50b30272cb4d088b" providerId="LiveId" clId="{16C797EF-DEB2-460E-B7D9-530AB653CD54}" dt="2019-05-09T08:14:17.620" v="59" actId="27636"/>
          <ac:spMkLst>
            <pc:docMk/>
            <pc:sldMk cId="0" sldId="842"/>
            <ac:spMk id="40965" creationId="{D6417229-10F9-4730-B00C-835C713A646F}"/>
          </ac:spMkLst>
        </pc:spChg>
      </pc:sldChg>
      <pc:sldChg chg="add">
        <pc:chgData name="陈 旭阳" userId="50b30272cb4d088b" providerId="LiveId" clId="{16C797EF-DEB2-460E-B7D9-530AB653CD54}" dt="2019-05-09T08:14:17.392" v="43"/>
        <pc:sldMkLst>
          <pc:docMk/>
          <pc:sldMk cId="0" sldId="843"/>
        </pc:sldMkLst>
      </pc:sldChg>
      <pc:sldChg chg="modSp add">
        <pc:chgData name="陈 旭阳" userId="50b30272cb4d088b" providerId="LiveId" clId="{16C797EF-DEB2-460E-B7D9-530AB653CD54}" dt="2019-05-09T08:14:17.625" v="60" actId="27636"/>
        <pc:sldMkLst>
          <pc:docMk/>
          <pc:sldMk cId="0" sldId="844"/>
        </pc:sldMkLst>
        <pc:spChg chg="mod">
          <ac:chgData name="陈 旭阳" userId="50b30272cb4d088b" providerId="LiveId" clId="{16C797EF-DEB2-460E-B7D9-530AB653CD54}" dt="2019-05-09T08:14:17.625" v="60" actId="27636"/>
          <ac:spMkLst>
            <pc:docMk/>
            <pc:sldMk cId="0" sldId="844"/>
            <ac:spMk id="43013" creationId="{4E217952-6B63-4323-B69A-72E7C921D506}"/>
          </ac:spMkLst>
        </pc:spChg>
      </pc:sldChg>
      <pc:sldChg chg="add">
        <pc:chgData name="陈 旭阳" userId="50b30272cb4d088b" providerId="LiveId" clId="{16C797EF-DEB2-460E-B7D9-530AB653CD54}" dt="2019-05-09T08:14:17.392" v="43"/>
        <pc:sldMkLst>
          <pc:docMk/>
          <pc:sldMk cId="0" sldId="845"/>
        </pc:sldMkLst>
      </pc:sldChg>
      <pc:sldChg chg="add">
        <pc:chgData name="陈 旭阳" userId="50b30272cb4d088b" providerId="LiveId" clId="{16C797EF-DEB2-460E-B7D9-530AB653CD54}" dt="2019-05-09T08:14:17.392" v="43"/>
        <pc:sldMkLst>
          <pc:docMk/>
          <pc:sldMk cId="0" sldId="846"/>
        </pc:sldMkLst>
      </pc:sldChg>
      <pc:sldChg chg="modSp add">
        <pc:chgData name="陈 旭阳" userId="50b30272cb4d088b" providerId="LiveId" clId="{16C797EF-DEB2-460E-B7D9-530AB653CD54}" dt="2019-05-09T08:14:17.729" v="65" actId="27636"/>
        <pc:sldMkLst>
          <pc:docMk/>
          <pc:sldMk cId="0" sldId="847"/>
        </pc:sldMkLst>
        <pc:spChg chg="mod">
          <ac:chgData name="陈 旭阳" userId="50b30272cb4d088b" providerId="LiveId" clId="{16C797EF-DEB2-460E-B7D9-530AB653CD54}" dt="2019-05-09T08:14:17.729" v="65" actId="27636"/>
          <ac:spMkLst>
            <pc:docMk/>
            <pc:sldMk cId="0" sldId="847"/>
            <ac:spMk id="76805" creationId="{9F70DF85-1A23-49F0-B1D1-CF8502F0B69A}"/>
          </ac:spMkLst>
        </pc:spChg>
      </pc:sldChg>
      <pc:sldChg chg="modSp add">
        <pc:chgData name="陈 旭阳" userId="50b30272cb4d088b" providerId="LiveId" clId="{16C797EF-DEB2-460E-B7D9-530AB653CD54}" dt="2019-05-09T08:14:17.733" v="66" actId="27636"/>
        <pc:sldMkLst>
          <pc:docMk/>
          <pc:sldMk cId="0" sldId="848"/>
        </pc:sldMkLst>
        <pc:spChg chg="mod">
          <ac:chgData name="陈 旭阳" userId="50b30272cb4d088b" providerId="LiveId" clId="{16C797EF-DEB2-460E-B7D9-530AB653CD54}" dt="2019-05-09T08:14:17.733" v="66" actId="27636"/>
          <ac:spMkLst>
            <pc:docMk/>
            <pc:sldMk cId="0" sldId="848"/>
            <ac:spMk id="77829" creationId="{A64AA01E-AA4A-44D2-9B94-137B0B90AD8E}"/>
          </ac:spMkLst>
        </pc:spChg>
      </pc:sldChg>
      <pc:sldChg chg="add">
        <pc:chgData name="陈 旭阳" userId="50b30272cb4d088b" providerId="LiveId" clId="{16C797EF-DEB2-460E-B7D9-530AB653CD54}" dt="2019-05-09T08:14:17.392" v="43"/>
        <pc:sldMkLst>
          <pc:docMk/>
          <pc:sldMk cId="0" sldId="849"/>
        </pc:sldMkLst>
      </pc:sldChg>
      <pc:sldChg chg="add">
        <pc:chgData name="陈 旭阳" userId="50b30272cb4d088b" providerId="LiveId" clId="{16C797EF-DEB2-460E-B7D9-530AB653CD54}" dt="2019-05-09T08:14:17.392" v="43"/>
        <pc:sldMkLst>
          <pc:docMk/>
          <pc:sldMk cId="0" sldId="850"/>
        </pc:sldMkLst>
      </pc:sldChg>
      <pc:sldChg chg="modSp add">
        <pc:chgData name="陈 旭阳" userId="50b30272cb4d088b" providerId="LiveId" clId="{16C797EF-DEB2-460E-B7D9-530AB653CD54}" dt="2019-05-09T08:14:17.741" v="67" actId="27636"/>
        <pc:sldMkLst>
          <pc:docMk/>
          <pc:sldMk cId="0" sldId="851"/>
        </pc:sldMkLst>
        <pc:spChg chg="mod">
          <ac:chgData name="陈 旭阳" userId="50b30272cb4d088b" providerId="LiveId" clId="{16C797EF-DEB2-460E-B7D9-530AB653CD54}" dt="2019-05-09T08:14:17.741" v="67" actId="27636"/>
          <ac:spMkLst>
            <pc:docMk/>
            <pc:sldMk cId="0" sldId="851"/>
            <ac:spMk id="80901" creationId="{077E6B19-B21E-4D42-830E-A55C63BFB5F6}"/>
          </ac:spMkLst>
        </pc:spChg>
      </pc:sldChg>
      <pc:sldChg chg="modSp add">
        <pc:chgData name="陈 旭阳" userId="50b30272cb4d088b" providerId="LiveId" clId="{16C797EF-DEB2-460E-B7D9-530AB653CD54}" dt="2019-05-09T08:14:17.746" v="68" actId="27636"/>
        <pc:sldMkLst>
          <pc:docMk/>
          <pc:sldMk cId="0" sldId="852"/>
        </pc:sldMkLst>
        <pc:spChg chg="mod">
          <ac:chgData name="陈 旭阳" userId="50b30272cb4d088b" providerId="LiveId" clId="{16C797EF-DEB2-460E-B7D9-530AB653CD54}" dt="2019-05-09T08:14:17.746" v="68" actId="27636"/>
          <ac:spMkLst>
            <pc:docMk/>
            <pc:sldMk cId="0" sldId="852"/>
            <ac:spMk id="81925" creationId="{B1FC6500-49DF-455E-AFF6-5C07737389CF}"/>
          </ac:spMkLst>
        </pc:spChg>
      </pc:sldChg>
      <pc:sldChg chg="add">
        <pc:chgData name="陈 旭阳" userId="50b30272cb4d088b" providerId="LiveId" clId="{16C797EF-DEB2-460E-B7D9-530AB653CD54}" dt="2019-05-09T08:14:17.392" v="43"/>
        <pc:sldMkLst>
          <pc:docMk/>
          <pc:sldMk cId="0" sldId="853"/>
        </pc:sldMkLst>
      </pc:sldChg>
      <pc:sldChg chg="add">
        <pc:chgData name="陈 旭阳" userId="50b30272cb4d088b" providerId="LiveId" clId="{16C797EF-DEB2-460E-B7D9-530AB653CD54}" dt="2019-05-09T08:14:17.392" v="43"/>
        <pc:sldMkLst>
          <pc:docMk/>
          <pc:sldMk cId="0" sldId="854"/>
        </pc:sldMkLst>
      </pc:sldChg>
      <pc:sldChg chg="add">
        <pc:chgData name="陈 旭阳" userId="50b30272cb4d088b" providerId="LiveId" clId="{16C797EF-DEB2-460E-B7D9-530AB653CD54}" dt="2019-05-09T08:14:17.392" v="43"/>
        <pc:sldMkLst>
          <pc:docMk/>
          <pc:sldMk cId="0" sldId="855"/>
        </pc:sldMkLst>
      </pc:sldChg>
      <pc:sldChg chg="add">
        <pc:chgData name="陈 旭阳" userId="50b30272cb4d088b" providerId="LiveId" clId="{16C797EF-DEB2-460E-B7D9-530AB653CD54}" dt="2019-05-09T08:14:17.392" v="43"/>
        <pc:sldMkLst>
          <pc:docMk/>
          <pc:sldMk cId="0" sldId="856"/>
        </pc:sldMkLst>
      </pc:sldChg>
      <pc:sldChg chg="add">
        <pc:chgData name="陈 旭阳" userId="50b30272cb4d088b" providerId="LiveId" clId="{16C797EF-DEB2-460E-B7D9-530AB653CD54}" dt="2019-05-09T08:14:17.392" v="43"/>
        <pc:sldMkLst>
          <pc:docMk/>
          <pc:sldMk cId="0" sldId="857"/>
        </pc:sldMkLst>
      </pc:sldChg>
      <pc:sldChg chg="add">
        <pc:chgData name="陈 旭阳" userId="50b30272cb4d088b" providerId="LiveId" clId="{16C797EF-DEB2-460E-B7D9-530AB653CD54}" dt="2019-05-09T08:14:17.392" v="43"/>
        <pc:sldMkLst>
          <pc:docMk/>
          <pc:sldMk cId="0" sldId="858"/>
        </pc:sldMkLst>
      </pc:sldChg>
      <pc:sldChg chg="modSp add">
        <pc:chgData name="陈 旭阳" userId="50b30272cb4d088b" providerId="LiveId" clId="{16C797EF-DEB2-460E-B7D9-530AB653CD54}" dt="2019-05-09T08:14:17.774" v="69" actId="27636"/>
        <pc:sldMkLst>
          <pc:docMk/>
          <pc:sldMk cId="0" sldId="859"/>
        </pc:sldMkLst>
        <pc:spChg chg="mod">
          <ac:chgData name="陈 旭阳" userId="50b30272cb4d088b" providerId="LiveId" clId="{16C797EF-DEB2-460E-B7D9-530AB653CD54}" dt="2019-05-09T08:14:17.774" v="69" actId="27636"/>
          <ac:spMkLst>
            <pc:docMk/>
            <pc:sldMk cId="0" sldId="859"/>
            <ac:spMk id="90117" creationId="{C0540884-4230-4EF3-BC21-C8FBDF17454F}"/>
          </ac:spMkLst>
        </pc:spChg>
      </pc:sldChg>
      <pc:sldChg chg="add">
        <pc:chgData name="陈 旭阳" userId="50b30272cb4d088b" providerId="LiveId" clId="{16C797EF-DEB2-460E-B7D9-530AB653CD54}" dt="2019-05-09T08:14:17.392" v="43"/>
        <pc:sldMkLst>
          <pc:docMk/>
          <pc:sldMk cId="0" sldId="860"/>
        </pc:sldMkLst>
      </pc:sldChg>
      <pc:sldChg chg="add">
        <pc:chgData name="陈 旭阳" userId="50b30272cb4d088b" providerId="LiveId" clId="{16C797EF-DEB2-460E-B7D9-530AB653CD54}" dt="2019-05-09T08:14:17.392" v="43"/>
        <pc:sldMkLst>
          <pc:docMk/>
          <pc:sldMk cId="0" sldId="861"/>
        </pc:sldMkLst>
      </pc:sldChg>
      <pc:sldChg chg="add">
        <pc:chgData name="陈 旭阳" userId="50b30272cb4d088b" providerId="LiveId" clId="{16C797EF-DEB2-460E-B7D9-530AB653CD54}" dt="2019-05-09T08:14:17.392" v="43"/>
        <pc:sldMkLst>
          <pc:docMk/>
          <pc:sldMk cId="0" sldId="862"/>
        </pc:sldMkLst>
      </pc:sldChg>
      <pc:sldChg chg="add">
        <pc:chgData name="陈 旭阳" userId="50b30272cb4d088b" providerId="LiveId" clId="{16C797EF-DEB2-460E-B7D9-530AB653CD54}" dt="2019-05-09T08:14:17.392" v="43"/>
        <pc:sldMkLst>
          <pc:docMk/>
          <pc:sldMk cId="0" sldId="863"/>
        </pc:sldMkLst>
      </pc:sldChg>
      <pc:sldChg chg="modSp add">
        <pc:chgData name="陈 旭阳" userId="50b30272cb4d088b" providerId="LiveId" clId="{16C797EF-DEB2-460E-B7D9-530AB653CD54}" dt="2019-05-09T08:14:17.784" v="70" actId="27636"/>
        <pc:sldMkLst>
          <pc:docMk/>
          <pc:sldMk cId="0" sldId="864"/>
        </pc:sldMkLst>
        <pc:spChg chg="mod">
          <ac:chgData name="陈 旭阳" userId="50b30272cb4d088b" providerId="LiveId" clId="{16C797EF-DEB2-460E-B7D9-530AB653CD54}" dt="2019-05-09T08:14:17.784" v="70" actId="27636"/>
          <ac:spMkLst>
            <pc:docMk/>
            <pc:sldMk cId="0" sldId="864"/>
            <ac:spMk id="96261" creationId="{BB909532-E4CF-4993-B1D1-BCFB4746D72D}"/>
          </ac:spMkLst>
        </pc:spChg>
      </pc:sldChg>
      <pc:sldChg chg="add">
        <pc:chgData name="陈 旭阳" userId="50b30272cb4d088b" providerId="LiveId" clId="{16C797EF-DEB2-460E-B7D9-530AB653CD54}" dt="2019-05-09T08:14:17.392" v="43"/>
        <pc:sldMkLst>
          <pc:docMk/>
          <pc:sldMk cId="0" sldId="865"/>
        </pc:sldMkLst>
      </pc:sldChg>
      <pc:sldChg chg="modSp add">
        <pc:chgData name="陈 旭阳" userId="50b30272cb4d088b" providerId="LiveId" clId="{16C797EF-DEB2-460E-B7D9-530AB653CD54}" dt="2019-05-09T08:14:17.792" v="71" actId="27636"/>
        <pc:sldMkLst>
          <pc:docMk/>
          <pc:sldMk cId="0" sldId="866"/>
        </pc:sldMkLst>
        <pc:spChg chg="mod">
          <ac:chgData name="陈 旭阳" userId="50b30272cb4d088b" providerId="LiveId" clId="{16C797EF-DEB2-460E-B7D9-530AB653CD54}" dt="2019-05-09T08:14:17.792" v="71" actId="27636"/>
          <ac:spMkLst>
            <pc:docMk/>
            <pc:sldMk cId="0" sldId="866"/>
            <ac:spMk id="100357" creationId="{79855967-75B8-49AF-BDE8-C397D6A94AB5}"/>
          </ac:spMkLst>
        </pc:spChg>
      </pc:sldChg>
      <pc:sldChg chg="add">
        <pc:chgData name="陈 旭阳" userId="50b30272cb4d088b" providerId="LiveId" clId="{16C797EF-DEB2-460E-B7D9-530AB653CD54}" dt="2019-05-09T08:14:17.392" v="43"/>
        <pc:sldMkLst>
          <pc:docMk/>
          <pc:sldMk cId="0" sldId="867"/>
        </pc:sldMkLst>
      </pc:sldChg>
      <pc:sldChg chg="add">
        <pc:chgData name="陈 旭阳" userId="50b30272cb4d088b" providerId="LiveId" clId="{16C797EF-DEB2-460E-B7D9-530AB653CD54}" dt="2019-05-09T08:14:17.392" v="43"/>
        <pc:sldMkLst>
          <pc:docMk/>
          <pc:sldMk cId="0" sldId="868"/>
        </pc:sldMkLst>
      </pc:sldChg>
      <pc:sldChg chg="add">
        <pc:chgData name="陈 旭阳" userId="50b30272cb4d088b" providerId="LiveId" clId="{16C797EF-DEB2-460E-B7D9-530AB653CD54}" dt="2019-05-09T08:14:17.392" v="43"/>
        <pc:sldMkLst>
          <pc:docMk/>
          <pc:sldMk cId="0" sldId="869"/>
        </pc:sldMkLst>
      </pc:sldChg>
      <pc:sldChg chg="add">
        <pc:chgData name="陈 旭阳" userId="50b30272cb4d088b" providerId="LiveId" clId="{16C797EF-DEB2-460E-B7D9-530AB653CD54}" dt="2019-05-09T08:14:17.392" v="43"/>
        <pc:sldMkLst>
          <pc:docMk/>
          <pc:sldMk cId="0" sldId="870"/>
        </pc:sldMkLst>
      </pc:sldChg>
      <pc:sldChg chg="add">
        <pc:chgData name="陈 旭阳" userId="50b30272cb4d088b" providerId="LiveId" clId="{16C797EF-DEB2-460E-B7D9-530AB653CD54}" dt="2019-05-09T08:14:17.392" v="43"/>
        <pc:sldMkLst>
          <pc:docMk/>
          <pc:sldMk cId="0" sldId="871"/>
        </pc:sldMkLst>
      </pc:sldChg>
      <pc:sldChg chg="add">
        <pc:chgData name="陈 旭阳" userId="50b30272cb4d088b" providerId="LiveId" clId="{16C797EF-DEB2-460E-B7D9-530AB653CD54}" dt="2019-05-09T08:14:17.392" v="43"/>
        <pc:sldMkLst>
          <pc:docMk/>
          <pc:sldMk cId="0" sldId="872"/>
        </pc:sldMkLst>
      </pc:sldChg>
      <pc:sldChg chg="add">
        <pc:chgData name="陈 旭阳" userId="50b30272cb4d088b" providerId="LiveId" clId="{16C797EF-DEB2-460E-B7D9-530AB653CD54}" dt="2019-05-09T08:14:17.392" v="43"/>
        <pc:sldMkLst>
          <pc:docMk/>
          <pc:sldMk cId="0" sldId="873"/>
        </pc:sldMkLst>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0.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3.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4.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5.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 Id="rId4" Type="http://schemas.openxmlformats.org/officeDocument/2006/relationships/image" Target="../media/image35.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 Id="rId4" Type="http://schemas.openxmlformats.org/officeDocument/2006/relationships/image" Target="../media/image3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80A9CE-25F4-40D5-A899-9E4294DF3954}" type="datetimeFigureOut">
              <a:rPr lang="zh-CN" altLang="en-US" smtClean="0"/>
              <a:t>2019/5/26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4789E-AB70-4D7D-A889-12BD07C5CFD6}" type="slidenum">
              <a:rPr lang="zh-CN" altLang="en-US" smtClean="0"/>
              <a:t>‹#›</a:t>
            </a:fld>
            <a:endParaRPr lang="zh-CN" altLang="en-US"/>
          </a:p>
        </p:txBody>
      </p:sp>
    </p:spTree>
    <p:extLst>
      <p:ext uri="{BB962C8B-B14F-4D97-AF65-F5344CB8AC3E}">
        <p14:creationId xmlns:p14="http://schemas.microsoft.com/office/powerpoint/2010/main" val="3649538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file:///C:\Documents%20and%20Settings\Penny%20Shen\&#26700;&#38754;\coreJava_api\coreJava_api\api\java\lang\Thread.html#sleep(long, int)" TargetMode="External"/><Relationship Id="rId2" Type="http://schemas.openxmlformats.org/officeDocument/2006/relationships/slide" Target="../slides/slide186.xml"/><Relationship Id="rId1" Type="http://schemas.openxmlformats.org/officeDocument/2006/relationships/notesMaster" Target="../notesMasters/notesMaster1.xml"/><Relationship Id="rId4" Type="http://schemas.openxmlformats.org/officeDocument/2006/relationships/hyperlink" Target="file:///C:\Documents%20and%20Settings\Penny%20Shen\&#26700;&#38754;\coreJava_api\coreJava_api\api\java\lang\Thread.html#join(long, int)"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6D82160-B591-404F-859D-0CEF48B8C3D6}"/>
              </a:ext>
            </a:extLst>
          </p:cNvPr>
          <p:cNvSpPr>
            <a:spLocks noGrp="1" noChangeArrowheads="1"/>
          </p:cNvSpPr>
          <p:nvPr>
            <p:ph type="sldNum" sz="quarter" idx="5"/>
          </p:nvPr>
        </p:nvSpPr>
        <p:spPr>
          <a:ln/>
        </p:spPr>
        <p:txBody>
          <a:bodyPr/>
          <a:lstStyle/>
          <a:p>
            <a:fld id="{9013BAFE-1ADE-4FA0-AEC1-0615182F7A81}" type="slidenum">
              <a:rPr lang="en-US" altLang="zh-CN"/>
              <a:pPr/>
              <a:t>6</a:t>
            </a:fld>
            <a:endParaRPr lang="en-US" altLang="zh-CN"/>
          </a:p>
        </p:txBody>
      </p:sp>
      <p:sp>
        <p:nvSpPr>
          <p:cNvPr id="766978" name="Rectangle 2">
            <a:extLst>
              <a:ext uri="{FF2B5EF4-FFF2-40B4-BE49-F238E27FC236}">
                <a16:creationId xmlns:a16="http://schemas.microsoft.com/office/drawing/2014/main" id="{6B4B47BF-1FB1-4731-82F0-C2BECF689ECA}"/>
              </a:ext>
            </a:extLst>
          </p:cNvPr>
          <p:cNvSpPr>
            <a:spLocks noGrp="1" noRot="1" noChangeAspect="1" noChangeArrowheads="1" noTextEdit="1"/>
          </p:cNvSpPr>
          <p:nvPr>
            <p:ph type="sldImg"/>
          </p:nvPr>
        </p:nvSpPr>
        <p:spPr>
          <a:ln/>
        </p:spPr>
      </p:sp>
      <p:sp>
        <p:nvSpPr>
          <p:cNvPr id="766979" name="Rectangle 3">
            <a:extLst>
              <a:ext uri="{FF2B5EF4-FFF2-40B4-BE49-F238E27FC236}">
                <a16:creationId xmlns:a16="http://schemas.microsoft.com/office/drawing/2014/main" id="{EAB23C90-1D36-46C6-A0EE-5B30B496A9B9}"/>
              </a:ext>
            </a:extLst>
          </p:cNvPr>
          <p:cNvSpPr>
            <a:spLocks noGrp="1" noChangeArrowheads="1"/>
          </p:cNvSpPr>
          <p:nvPr>
            <p:ph type="body" idx="1"/>
          </p:nvPr>
        </p:nvSpPr>
        <p:spPr>
          <a:xfrm>
            <a:off x="914400" y="4343400"/>
            <a:ext cx="5029200" cy="4114800"/>
          </a:xfrm>
        </p:spPr>
        <p:txBody>
          <a:bodyPr/>
          <a:lstStyle/>
          <a:p>
            <a:endParaRPr lang="zh-CN" altLang="en-US" dirty="0"/>
          </a:p>
        </p:txBody>
      </p:sp>
    </p:spTree>
    <p:extLst>
      <p:ext uri="{BB962C8B-B14F-4D97-AF65-F5344CB8AC3E}">
        <p14:creationId xmlns:p14="http://schemas.microsoft.com/office/powerpoint/2010/main" val="1829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8B870643-500C-4F0D-8C0B-9B6D0248C60D}" type="slidenum">
              <a:rPr lang="zh-CN" altLang="en-US">
                <a:latin typeface="Times New Roman" panose="02020603050405020304" pitchFamily="18" charset="0"/>
              </a:rPr>
              <a:pPr eaLnBrk="1" hangingPunct="1"/>
              <a:t>62</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588057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Container：为容器，是一个特殊的组件，该组件中可以通过add方法添加其他组件进来。</a:t>
            </a:r>
          </a:p>
          <a:p>
            <a:pPr eaLnBrk="1" hangingPunct="1">
              <a:spcBef>
                <a:spcPct val="0"/>
              </a:spcBef>
            </a:pPr>
            <a:endParaRPr lang="en-US" altLang="zh-CN" dirty="0" smtClean="0"/>
          </a:p>
          <a:p>
            <a:pPr eaLnBrk="1" hangingPunct="1">
              <a:spcBef>
                <a:spcPct val="0"/>
              </a:spcBef>
            </a:pPr>
            <a:endParaRPr lang="zh-CN" altLang="en-US" dirty="0" smtClean="0"/>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AB982FF6-D383-4568-9EA4-3F6A13410D90}" type="slidenum">
              <a:rPr lang="zh-CN" altLang="en-US">
                <a:latin typeface="Times New Roman" panose="02020603050405020304" pitchFamily="18" charset="0"/>
              </a:rPr>
              <a:pPr eaLnBrk="1" hangingPunct="1"/>
              <a:t>63</a:t>
            </a:fld>
            <a:endParaRPr lang="en-US" altLang="zh-CN">
              <a:latin typeface="Times New Roman" panose="02020603050405020304" pitchFamily="18" charset="0"/>
            </a:endParaRPr>
          </a:p>
        </p:txBody>
      </p:sp>
    </p:spTree>
    <p:extLst>
      <p:ext uri="{BB962C8B-B14F-4D97-AF65-F5344CB8AC3E}">
        <p14:creationId xmlns:p14="http://schemas.microsoft.com/office/powerpoint/2010/main" val="4216288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46B99231-E1AA-488F-86F9-777CC7EA9E6B}" type="slidenum">
              <a:rPr lang="zh-CN" altLang="en-US">
                <a:latin typeface="Times New Roman" panose="02020603050405020304" pitchFamily="18" charset="0"/>
              </a:rPr>
              <a:pPr eaLnBrk="1" hangingPunct="1"/>
              <a:t>64</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956028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通过人受伤事件讲解。</a:t>
            </a:r>
            <a:endParaRPr lang="en-US" altLang="zh-CN" smtClean="0"/>
          </a:p>
          <a:p>
            <a:pPr eaLnBrk="1" hangingPunct="1">
              <a:spcBef>
                <a:spcPct val="0"/>
              </a:spcBef>
            </a:pPr>
            <a:endParaRPr lang="zh-CN" altLang="en-US" smtClean="0"/>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02A68562-2B7D-4534-AE80-AE88F99CC707}" type="slidenum">
              <a:rPr lang="zh-CN" altLang="en-US">
                <a:latin typeface="Times New Roman" panose="02020603050405020304" pitchFamily="18" charset="0"/>
              </a:rPr>
              <a:pPr eaLnBrk="1" hangingPunct="1"/>
              <a:t>65</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11766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通过人受伤事件讲解。</a:t>
            </a:r>
            <a:endParaRPr lang="en-US" altLang="zh-CN" smtClean="0"/>
          </a:p>
          <a:p>
            <a:pPr eaLnBrk="1" hangingPunct="1">
              <a:spcBef>
                <a:spcPct val="0"/>
              </a:spcBef>
            </a:pPr>
            <a:endParaRPr lang="zh-CN" altLang="en-US" smtClean="0"/>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02A68562-2B7D-4534-AE80-AE88F99CC707}" type="slidenum">
              <a:rPr lang="zh-CN" altLang="en-US">
                <a:latin typeface="Times New Roman" panose="02020603050405020304" pitchFamily="18" charset="0"/>
              </a:rPr>
              <a:pPr eaLnBrk="1" hangingPunct="1"/>
              <a:t>66</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271838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3265EC24-2C4E-4F3A-ADDA-266346F92C71}" type="slidenum">
              <a:rPr lang="zh-CN" altLang="en-US">
                <a:latin typeface="Times New Roman" panose="02020603050405020304" pitchFamily="18" charset="0"/>
              </a:rPr>
              <a:pPr eaLnBrk="1" hangingPunct="1"/>
              <a:t>67</a:t>
            </a:fld>
            <a:endParaRPr lang="en-US" altLang="zh-CN">
              <a:latin typeface="Times New Roman" panose="02020603050405020304" pitchFamily="18" charset="0"/>
            </a:endParaRPr>
          </a:p>
        </p:txBody>
      </p:sp>
    </p:spTree>
    <p:extLst>
      <p:ext uri="{BB962C8B-B14F-4D97-AF65-F5344CB8AC3E}">
        <p14:creationId xmlns:p14="http://schemas.microsoft.com/office/powerpoint/2010/main" val="536635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3265EC24-2C4E-4F3A-ADDA-266346F92C71}" type="slidenum">
              <a:rPr lang="zh-CN" altLang="en-US">
                <a:latin typeface="Times New Roman" panose="02020603050405020304" pitchFamily="18" charset="0"/>
              </a:rPr>
              <a:pPr eaLnBrk="1" hangingPunct="1"/>
              <a:t>68</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5643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EAAB8FA7-75F9-434D-9625-249A7F4DC34F}" type="slidenum">
              <a:rPr lang="zh-CN" altLang="en-US">
                <a:latin typeface="Times New Roman" panose="02020603050405020304" pitchFamily="18" charset="0"/>
              </a:rPr>
              <a:pPr eaLnBrk="1" hangingPunct="1"/>
              <a:t>69</a:t>
            </a:fld>
            <a:endParaRPr lang="en-US" altLang="zh-CN">
              <a:latin typeface="Times New Roman" panose="02020603050405020304" pitchFamily="18" charset="0"/>
            </a:endParaRPr>
          </a:p>
        </p:txBody>
      </p:sp>
    </p:spTree>
    <p:extLst>
      <p:ext uri="{BB962C8B-B14F-4D97-AF65-F5344CB8AC3E}">
        <p14:creationId xmlns:p14="http://schemas.microsoft.com/office/powerpoint/2010/main" val="716897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028EA803-3AE9-4AE4-BF1E-7A410BC089AC}" type="slidenum">
              <a:rPr lang="zh-CN" altLang="en-US">
                <a:latin typeface="Times New Roman" panose="02020603050405020304" pitchFamily="18" charset="0"/>
              </a:rPr>
              <a:pPr eaLnBrk="1" hangingPunct="1"/>
              <a:t>70</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090080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8D359963-E6A0-4C31-8D48-90920F780095}" type="slidenum">
              <a:rPr lang="zh-CN" altLang="en-US">
                <a:latin typeface="Times New Roman" panose="02020603050405020304" pitchFamily="18" charset="0"/>
              </a:rPr>
              <a:pPr eaLnBrk="1" hangingPunct="1"/>
              <a:t>71</a:t>
            </a:fld>
            <a:endParaRPr lang="en-US" altLang="zh-CN">
              <a:latin typeface="Times New Roman" panose="02020603050405020304" pitchFamily="18" charset="0"/>
            </a:endParaRPr>
          </a:p>
        </p:txBody>
      </p:sp>
    </p:spTree>
    <p:extLst>
      <p:ext uri="{BB962C8B-B14F-4D97-AF65-F5344CB8AC3E}">
        <p14:creationId xmlns:p14="http://schemas.microsoft.com/office/powerpoint/2010/main" val="79591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FEB1188-3394-453A-A9C6-26AA55B7615F}"/>
              </a:ext>
            </a:extLst>
          </p:cNvPr>
          <p:cNvSpPr>
            <a:spLocks noGrp="1" noChangeArrowheads="1"/>
          </p:cNvSpPr>
          <p:nvPr>
            <p:ph type="sldNum" sz="quarter" idx="5"/>
          </p:nvPr>
        </p:nvSpPr>
        <p:spPr>
          <a:ln/>
        </p:spPr>
        <p:txBody>
          <a:bodyPr/>
          <a:lstStyle/>
          <a:p>
            <a:fld id="{A7A9E868-B5D6-4A2B-BC8E-08E4094F1B68}" type="slidenum">
              <a:rPr lang="en-US" altLang="zh-CN"/>
              <a:pPr/>
              <a:t>18</a:t>
            </a:fld>
            <a:endParaRPr lang="en-US" altLang="zh-CN"/>
          </a:p>
        </p:txBody>
      </p:sp>
      <p:sp>
        <p:nvSpPr>
          <p:cNvPr id="133122" name="Rectangle 2">
            <a:extLst>
              <a:ext uri="{FF2B5EF4-FFF2-40B4-BE49-F238E27FC236}">
                <a16:creationId xmlns:a16="http://schemas.microsoft.com/office/drawing/2014/main" id="{DB4D9955-E339-44ED-88BE-E8F0B9A16D9A}"/>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F88372-4CE8-4C4F-9E15-C666F10A5C18}"/>
              </a:ext>
            </a:extLst>
          </p:cNvPr>
          <p:cNvSpPr>
            <a:spLocks noGrp="1" noChangeArrowheads="1"/>
          </p:cNvSpPr>
          <p:nvPr>
            <p:ph type="body" idx="1"/>
          </p:nvPr>
        </p:nvSpPr>
        <p:spPr/>
        <p:txBody>
          <a:bodyPr/>
          <a:lstStyle/>
          <a:p>
            <a:r>
              <a:rPr lang="zh-CN" altLang="en-US" dirty="0"/>
              <a:t>当需要修改对象时，便会产生一个对象副本再修改该副本，用以维持对象的恒常性。编程思想</a:t>
            </a:r>
            <a:r>
              <a:rPr lang="en-US" altLang="zh-CN" dirty="0"/>
              <a:t>p_758.</a:t>
            </a:r>
          </a:p>
          <a:p>
            <a:r>
              <a:rPr lang="zh-CN" altLang="en-US" dirty="0"/>
              <a:t>在</a:t>
            </a:r>
            <a:r>
              <a:rPr lang="en-US" altLang="zh-CN" dirty="0"/>
              <a:t>C++</a:t>
            </a:r>
            <a:r>
              <a:rPr lang="zh-CN" altLang="en-US" dirty="0"/>
              <a:t>中需要加</a:t>
            </a:r>
            <a:r>
              <a:rPr lang="en-US" altLang="zh-CN" dirty="0"/>
              <a:t>const.</a:t>
            </a:r>
          </a:p>
          <a:p>
            <a:r>
              <a:rPr lang="zh-CN" altLang="en-US" dirty="0"/>
              <a:t>所以</a:t>
            </a:r>
            <a:r>
              <a:rPr lang="en-US" altLang="zh-CN" dirty="0"/>
              <a:t>Java</a:t>
            </a:r>
            <a:r>
              <a:rPr lang="zh-CN" altLang="en-US" dirty="0"/>
              <a:t>中的引用传递和</a:t>
            </a:r>
            <a:r>
              <a:rPr lang="en-US" altLang="zh-CN" dirty="0"/>
              <a:t>C++</a:t>
            </a:r>
            <a:r>
              <a:rPr lang="zh-CN" altLang="en-US" dirty="0"/>
              <a:t>不同，</a:t>
            </a:r>
            <a:r>
              <a:rPr lang="en-US" altLang="zh-CN" dirty="0"/>
              <a:t>C++</a:t>
            </a:r>
            <a:r>
              <a:rPr lang="zh-CN" altLang="en-US" dirty="0"/>
              <a:t>中的引用传递为其本身传递。而</a:t>
            </a:r>
            <a:r>
              <a:rPr lang="en-US" altLang="zh-CN" dirty="0"/>
              <a:t>Java</a:t>
            </a:r>
            <a:r>
              <a:rPr lang="zh-CN" altLang="en-US" dirty="0"/>
              <a:t>中的引用传递使用的是当前引用的一个副本。所以在方法体中修改</a:t>
            </a:r>
          </a:p>
          <a:p>
            <a:r>
              <a:rPr lang="zh-CN" altLang="en-US" dirty="0"/>
              <a:t>引用复本，不会改变引用本身。</a:t>
            </a:r>
          </a:p>
        </p:txBody>
      </p:sp>
    </p:spTree>
    <p:extLst>
      <p:ext uri="{BB962C8B-B14F-4D97-AF65-F5344CB8AC3E}">
        <p14:creationId xmlns:p14="http://schemas.microsoft.com/office/powerpoint/2010/main" val="3250831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E6D46C7A-50F5-48E4-92C3-774D31025675}" type="slidenum">
              <a:rPr lang="zh-CN" altLang="en-US">
                <a:latin typeface="Times New Roman" panose="02020603050405020304" pitchFamily="18" charset="0"/>
              </a:rPr>
              <a:pPr eaLnBrk="1" hangingPunct="1"/>
              <a:t>72</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787997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BDAD4D3E-750E-4533-952D-A28DA6728823}" type="slidenum">
              <a:rPr lang="zh-CN" altLang="en-US">
                <a:latin typeface="Times New Roman" panose="02020603050405020304" pitchFamily="18" charset="0"/>
              </a:rPr>
              <a:pPr eaLnBrk="1" hangingPunct="1"/>
              <a:t>74</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187399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7CF879CC-FA3C-459D-BA09-063C17EBA6C3}" type="slidenum">
              <a:rPr lang="zh-CN" altLang="en-US">
                <a:latin typeface="Times New Roman" panose="02020603050405020304" pitchFamily="18" charset="0"/>
              </a:rPr>
              <a:pPr eaLnBrk="1" hangingPunct="1"/>
              <a:t>75</a:t>
            </a:fld>
            <a:endParaRPr lang="en-US" altLang="zh-CN">
              <a:latin typeface="Times New Roman" panose="02020603050405020304" pitchFamily="18" charset="0"/>
            </a:endParaRPr>
          </a:p>
        </p:txBody>
      </p:sp>
    </p:spTree>
    <p:extLst>
      <p:ext uri="{BB962C8B-B14F-4D97-AF65-F5344CB8AC3E}">
        <p14:creationId xmlns:p14="http://schemas.microsoft.com/office/powerpoint/2010/main" val="511592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0E08525C-00C4-436E-B612-7CAC26BF47AF}" type="slidenum">
              <a:rPr lang="zh-CN" altLang="en-US">
                <a:latin typeface="Times New Roman" panose="02020603050405020304" pitchFamily="18" charset="0"/>
              </a:rPr>
              <a:pPr eaLnBrk="1" hangingPunct="1"/>
              <a:t>76</a:t>
            </a:fld>
            <a:endParaRPr lang="en-US" altLang="zh-CN">
              <a:latin typeface="Times New Roman" panose="02020603050405020304" pitchFamily="18" charset="0"/>
            </a:endParaRPr>
          </a:p>
        </p:txBody>
      </p:sp>
    </p:spTree>
    <p:extLst>
      <p:ext uri="{BB962C8B-B14F-4D97-AF65-F5344CB8AC3E}">
        <p14:creationId xmlns:p14="http://schemas.microsoft.com/office/powerpoint/2010/main" val="689221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用</a:t>
            </a:r>
            <a:r>
              <a:rPr lang="en-US" altLang="zh-CN" smtClean="0"/>
              <a:t>TreeSet</a:t>
            </a:r>
            <a:r>
              <a:rPr lang="zh-CN" altLang="en-US" smtClean="0"/>
              <a:t>存储</a:t>
            </a:r>
            <a:r>
              <a:rPr lang="en-US" altLang="zh-CN" smtClean="0"/>
              <a:t>Integer</a:t>
            </a:r>
            <a:r>
              <a:rPr lang="zh-CN" altLang="en-US" smtClean="0"/>
              <a:t>类型数据讲解排序和唯一。</a:t>
            </a:r>
          </a:p>
          <a:p>
            <a:r>
              <a:rPr lang="zh-CN" altLang="en-US" smtClean="0"/>
              <a:t>	</a:t>
            </a:r>
            <a:r>
              <a:rPr lang="en-US" altLang="zh-CN" smtClean="0"/>
              <a:t>20,18,23,22,17,24,19,18,24</a:t>
            </a:r>
            <a:endParaRPr lang="zh-CN" altLang="zh-CN"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68C908E2-1A10-487F-B590-73831E82203C}" type="slidenum">
              <a:rPr lang="zh-CN" altLang="en-US">
                <a:latin typeface="Times New Roman" panose="02020603050405020304" pitchFamily="18" charset="0"/>
              </a:rPr>
              <a:pPr eaLnBrk="1" hangingPunct="1"/>
              <a:t>77</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107143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 </a:t>
            </a:r>
            <a:r>
              <a:rPr lang="zh-CN" altLang="en-US" smtClean="0"/>
              <a:t>创建集合对象</a:t>
            </a:r>
          </a:p>
          <a:p>
            <a:r>
              <a:rPr lang="en-US" altLang="zh-CN" smtClean="0"/>
              <a:t>HashSet&lt;Integer&gt; hs = </a:t>
            </a:r>
            <a:r>
              <a:rPr lang="en-US" altLang="zh-CN" b="1" smtClean="0"/>
              <a:t>new HashSet&lt;Integer&gt;();</a:t>
            </a:r>
          </a:p>
          <a:p>
            <a:r>
              <a:rPr lang="en-US" altLang="zh-CN" smtClean="0"/>
              <a:t>// </a:t>
            </a:r>
            <a:r>
              <a:rPr lang="zh-CN" altLang="en-US" smtClean="0"/>
              <a:t>创建随机数对象</a:t>
            </a:r>
          </a:p>
          <a:p>
            <a:r>
              <a:rPr lang="en-US" altLang="zh-CN" smtClean="0"/>
              <a:t>Random r = </a:t>
            </a:r>
            <a:r>
              <a:rPr lang="en-US" altLang="zh-CN" b="1" smtClean="0"/>
              <a:t>new Random();</a:t>
            </a:r>
          </a:p>
          <a:p>
            <a:endParaRPr lang="zh-CN" altLang="en-US" smtClean="0"/>
          </a:p>
          <a:p>
            <a:r>
              <a:rPr lang="en-US" altLang="zh-CN" b="1" smtClean="0"/>
              <a:t>while (hs.size() &lt; 10) {</a:t>
            </a:r>
          </a:p>
          <a:p>
            <a:r>
              <a:rPr lang="en-US" altLang="zh-CN" smtClean="0"/>
              <a:t>hs.add(r.nextInt(20) + 1);</a:t>
            </a:r>
          </a:p>
          <a:p>
            <a:r>
              <a:rPr lang="en-US" altLang="zh-CN" smtClean="0"/>
              <a:t>}</a:t>
            </a:r>
          </a:p>
          <a:p>
            <a:endParaRPr lang="zh-CN" altLang="en-US" smtClean="0"/>
          </a:p>
          <a:p>
            <a:r>
              <a:rPr lang="en-US" altLang="zh-CN" smtClean="0"/>
              <a:t>System.</a:t>
            </a:r>
            <a:r>
              <a:rPr lang="en-US" altLang="zh-CN" i="1" smtClean="0"/>
              <a:t>out.println("hs:" + hs);</a:t>
            </a:r>
            <a:endParaRPr lang="zh-CN" altLang="zh-CN" smtClean="0"/>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331390BC-BE01-4195-BF77-ADDA10C424EF}" type="slidenum">
              <a:rPr lang="zh-CN" altLang="en-US">
                <a:latin typeface="Times New Roman" panose="02020603050405020304" pitchFamily="18" charset="0"/>
              </a:rPr>
              <a:pPr eaLnBrk="1" hangingPunct="1"/>
              <a:t>78</a:t>
            </a:fld>
            <a:endParaRPr lang="en-US" altLang="zh-CN">
              <a:latin typeface="Times New Roman" panose="02020603050405020304" pitchFamily="18" charset="0"/>
            </a:endParaRPr>
          </a:p>
        </p:txBody>
      </p:sp>
    </p:spTree>
    <p:extLst>
      <p:ext uri="{BB962C8B-B14F-4D97-AF65-F5344CB8AC3E}">
        <p14:creationId xmlns:p14="http://schemas.microsoft.com/office/powerpoint/2010/main" val="626169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972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EA5028F7-4CF2-4967-AF97-8949CEAA41F9}" type="slidenum">
              <a:rPr lang="zh-CN" altLang="en-US">
                <a:latin typeface="Times New Roman" panose="02020603050405020304" pitchFamily="18" charset="0"/>
              </a:rPr>
              <a:pPr eaLnBrk="1" hangingPunct="1"/>
              <a:t>79</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742901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0ED06AC8-04B3-4D84-B66B-6E300D4DD859}" type="slidenum">
              <a:rPr lang="zh-CN" altLang="en-US">
                <a:latin typeface="Times New Roman" panose="02020603050405020304" pitchFamily="18" charset="0"/>
              </a:rPr>
              <a:pPr eaLnBrk="1" hangingPunct="1"/>
              <a:t>80</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726850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993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7748AB45-41FF-4229-9762-743009C15DD8}" type="slidenum">
              <a:rPr lang="zh-CN" altLang="en-US">
                <a:latin typeface="Times New Roman" panose="02020603050405020304" pitchFamily="18" charset="0"/>
              </a:rPr>
              <a:pPr eaLnBrk="1" hangingPunct="1"/>
              <a:t>81</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164804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1A45DCE9-BC4A-43AD-B60B-3AA4697F6D48}" type="slidenum">
              <a:rPr lang="zh-CN" altLang="en-US">
                <a:latin typeface="Times New Roman" panose="02020603050405020304" pitchFamily="18" charset="0"/>
              </a:rPr>
              <a:pPr eaLnBrk="1" hangingPunct="1"/>
              <a:t>82</a:t>
            </a:fld>
            <a:endParaRPr lang="en-US" altLang="zh-CN">
              <a:latin typeface="Times New Roman" panose="02020603050405020304" pitchFamily="18" charset="0"/>
            </a:endParaRPr>
          </a:p>
        </p:txBody>
      </p:sp>
    </p:spTree>
    <p:extLst>
      <p:ext uri="{BB962C8B-B14F-4D97-AF65-F5344CB8AC3E}">
        <p14:creationId xmlns:p14="http://schemas.microsoft.com/office/powerpoint/2010/main" val="4191191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4455256-89EF-4266-AEF1-260B9E02090F}"/>
              </a:ext>
            </a:extLst>
          </p:cNvPr>
          <p:cNvSpPr>
            <a:spLocks noGrp="1" noChangeArrowheads="1"/>
          </p:cNvSpPr>
          <p:nvPr>
            <p:ph type="sldNum" sz="quarter" idx="5"/>
          </p:nvPr>
        </p:nvSpPr>
        <p:spPr>
          <a:ln/>
        </p:spPr>
        <p:txBody>
          <a:bodyPr/>
          <a:lstStyle/>
          <a:p>
            <a:fld id="{B7D4C9D3-9756-42A9-BD33-2F1CD634CC08}" type="slidenum">
              <a:rPr lang="en-US" altLang="zh-CN"/>
              <a:pPr/>
              <a:t>34</a:t>
            </a:fld>
            <a:endParaRPr lang="en-US" altLang="zh-CN"/>
          </a:p>
        </p:txBody>
      </p:sp>
      <p:sp>
        <p:nvSpPr>
          <p:cNvPr id="180226" name="Rectangle 2">
            <a:extLst>
              <a:ext uri="{FF2B5EF4-FFF2-40B4-BE49-F238E27FC236}">
                <a16:creationId xmlns:a16="http://schemas.microsoft.com/office/drawing/2014/main" id="{DC62A22C-68FB-4CF6-9395-F0FAAC8382E5}"/>
              </a:ext>
            </a:extLst>
          </p:cNvPr>
          <p:cNvSpPr>
            <a:spLocks noGrp="1" noRot="1" noChangeAspect="1" noChangeArrowheads="1" noTextEdit="1"/>
          </p:cNvSpPr>
          <p:nvPr>
            <p:ph type="sldImg"/>
          </p:nvPr>
        </p:nvSpPr>
        <p:spPr>
          <a:ln/>
        </p:spPr>
      </p:sp>
      <p:sp>
        <p:nvSpPr>
          <p:cNvPr id="180227" name="Rectangle 3">
            <a:extLst>
              <a:ext uri="{FF2B5EF4-FFF2-40B4-BE49-F238E27FC236}">
                <a16:creationId xmlns:a16="http://schemas.microsoft.com/office/drawing/2014/main" id="{2302BE57-9211-40C3-ABF0-D21B407C5699}"/>
              </a:ext>
            </a:extLst>
          </p:cNvPr>
          <p:cNvSpPr>
            <a:spLocks noGrp="1" noChangeArrowheads="1"/>
          </p:cNvSpPr>
          <p:nvPr>
            <p:ph type="body" idx="1"/>
          </p:nvPr>
        </p:nvSpPr>
        <p:spPr/>
        <p:txBody>
          <a:bodyPr/>
          <a:lstStyle/>
          <a:p>
            <a:r>
              <a:rPr lang="en-US" altLang="zh-CN" dirty="0" smtClean="0"/>
              <a:t>Vector</a:t>
            </a:r>
            <a:r>
              <a:rPr lang="zh-CN" altLang="en-US" dirty="0" smtClean="0"/>
              <a:t>类继承自</a:t>
            </a:r>
            <a:r>
              <a:rPr lang="en-US" altLang="zh-CN" dirty="0" smtClean="0"/>
              <a:t>Object</a:t>
            </a:r>
            <a:r>
              <a:rPr lang="zh-CN" altLang="en-US" dirty="0" smtClean="0"/>
              <a:t>类，在</a:t>
            </a:r>
            <a:r>
              <a:rPr lang="en-US" altLang="zh-CN" dirty="0" err="1" smtClean="0"/>
              <a:t>java.util</a:t>
            </a:r>
            <a:r>
              <a:rPr lang="zh-CN" altLang="en-US" dirty="0" smtClean="0"/>
              <a:t>包中</a:t>
            </a:r>
          </a:p>
          <a:p>
            <a:r>
              <a:rPr lang="zh-CN" altLang="en-US" dirty="0" smtClean="0"/>
              <a:t>向量和数组存在许多相似之处，他们均可以保存列表对象。数组只能保存固定大小的列表，它必须一次申请所有的存储单元。如果事先无法确定列表究竟要存放多少对象，</a:t>
            </a:r>
            <a:r>
              <a:rPr lang="en-US" altLang="zh-CN" dirty="0" smtClean="0"/>
              <a:t>java</a:t>
            </a:r>
            <a:r>
              <a:rPr lang="zh-CN" altLang="en-US" dirty="0" smtClean="0"/>
              <a:t>的数据就无能为力了，向量数据类型却提供了一种与动态数组相近的概念。</a:t>
            </a:r>
          </a:p>
          <a:p>
            <a:endParaRPr lang="zh-CN" altLang="en-US" dirty="0" smtClean="0"/>
          </a:p>
          <a:p>
            <a:r>
              <a:rPr lang="zh-CN" altLang="en-US" dirty="0" smtClean="0"/>
              <a:t>下列场合适合于使用数组：</a:t>
            </a:r>
          </a:p>
          <a:p>
            <a:r>
              <a:rPr lang="zh-CN" altLang="en-US" dirty="0" smtClean="0"/>
              <a:t>（</a:t>
            </a:r>
            <a:r>
              <a:rPr lang="en-US" altLang="zh-CN" dirty="0" smtClean="0"/>
              <a:t>1</a:t>
            </a:r>
            <a:r>
              <a:rPr lang="zh-CN" altLang="en-US" dirty="0" smtClean="0"/>
              <a:t>）所需处理的对象数目固定，或大致可以确定，尽管有些对象经常发生变化。</a:t>
            </a:r>
          </a:p>
          <a:p>
            <a:r>
              <a:rPr lang="zh-CN" altLang="en-US" dirty="0" smtClean="0"/>
              <a:t> </a:t>
            </a:r>
            <a:r>
              <a:rPr lang="en-US" altLang="zh-CN" dirty="0" smtClean="0"/>
              <a:t>(2)</a:t>
            </a:r>
            <a:r>
              <a:rPr lang="zh-CN" altLang="en-US" dirty="0" smtClean="0"/>
              <a:t>所需处理的是简单数据类型。</a:t>
            </a:r>
          </a:p>
          <a:p>
            <a:endParaRPr lang="en-US" altLang="zh-CN" dirty="0"/>
          </a:p>
        </p:txBody>
      </p:sp>
    </p:spTree>
    <p:extLst>
      <p:ext uri="{BB962C8B-B14F-4D97-AF65-F5344CB8AC3E}">
        <p14:creationId xmlns:p14="http://schemas.microsoft.com/office/powerpoint/2010/main" val="400515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通过存储字符串讲解遍历</a:t>
            </a:r>
            <a:endParaRPr lang="en-US" altLang="zh-CN" smtClean="0"/>
          </a:p>
        </p:txBody>
      </p:sp>
      <p:sp>
        <p:nvSpPr>
          <p:cNvPr id="1013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A1BBDC46-3DC8-4E9F-95AD-ED4A2995E8E2}" type="slidenum">
              <a:rPr lang="zh-CN" altLang="en-US">
                <a:latin typeface="Times New Roman" panose="02020603050405020304" pitchFamily="18" charset="0"/>
              </a:rPr>
              <a:pPr eaLnBrk="1" hangingPunct="1"/>
              <a:t>83</a:t>
            </a:fld>
            <a:endParaRPr lang="en-US" altLang="zh-CN">
              <a:latin typeface="Times New Roman" panose="02020603050405020304" pitchFamily="18" charset="0"/>
            </a:endParaRPr>
          </a:p>
        </p:txBody>
      </p:sp>
    </p:spTree>
    <p:extLst>
      <p:ext uri="{BB962C8B-B14F-4D97-AF65-F5344CB8AC3E}">
        <p14:creationId xmlns:p14="http://schemas.microsoft.com/office/powerpoint/2010/main" val="5834898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1024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6062116F-B5D5-4EA2-86A6-75E558344DE5}" type="slidenum">
              <a:rPr lang="zh-CN" altLang="en-US">
                <a:latin typeface="Times New Roman" panose="02020603050405020304" pitchFamily="18" charset="0"/>
              </a:rPr>
              <a:pPr eaLnBrk="1" hangingPunct="1"/>
              <a:t>84</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9235578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1034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8D39CD57-1BA2-4533-BA7A-67C1542FCD02}" type="slidenum">
              <a:rPr lang="zh-CN" altLang="en-US">
                <a:latin typeface="Times New Roman" panose="02020603050405020304" pitchFamily="18" charset="0"/>
              </a:rPr>
              <a:pPr eaLnBrk="1" hangingPunct="1"/>
              <a:t>85</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75003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1044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FAAC0D74-145D-4C34-B7E4-758601000470}" type="slidenum">
              <a:rPr lang="zh-CN" altLang="en-US">
                <a:latin typeface="Times New Roman" panose="02020603050405020304" pitchFamily="18" charset="0"/>
              </a:rPr>
              <a:pPr eaLnBrk="1" hangingPunct="1"/>
              <a:t>86</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750383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HashMap</a:t>
            </a:r>
            <a:r>
              <a:rPr lang="zh-CN" altLang="en-US" smtClean="0"/>
              <a:t>集合嵌套</a:t>
            </a:r>
            <a:r>
              <a:rPr lang="en-US" altLang="zh-CN" smtClean="0"/>
              <a:t>ArrayList</a:t>
            </a:r>
            <a:r>
              <a:rPr lang="zh-CN" altLang="en-US" smtClean="0"/>
              <a:t>集合并遍历。</a:t>
            </a:r>
          </a:p>
          <a:p>
            <a:r>
              <a:rPr lang="zh-CN" altLang="en-US" smtClean="0"/>
              <a:t> 需求：</a:t>
            </a:r>
          </a:p>
          <a:p>
            <a:r>
              <a:rPr lang="zh-CN" altLang="en-US" smtClean="0"/>
              <a:t> 		假设</a:t>
            </a:r>
            <a:r>
              <a:rPr lang="en-US" altLang="zh-CN" smtClean="0"/>
              <a:t>HashMap</a:t>
            </a:r>
            <a:r>
              <a:rPr lang="zh-CN" altLang="en-US" smtClean="0"/>
              <a:t>集合的元素是</a:t>
            </a:r>
            <a:r>
              <a:rPr lang="en-US" altLang="zh-CN" smtClean="0"/>
              <a:t>ArrayList</a:t>
            </a:r>
            <a:r>
              <a:rPr lang="zh-CN" altLang="en-US" smtClean="0"/>
              <a:t>。有</a:t>
            </a:r>
            <a:r>
              <a:rPr lang="en-US" altLang="zh-CN" smtClean="0"/>
              <a:t>3</a:t>
            </a:r>
            <a:r>
              <a:rPr lang="zh-CN" altLang="en-US" smtClean="0"/>
              <a:t>个。</a:t>
            </a:r>
          </a:p>
          <a:p>
            <a:r>
              <a:rPr lang="zh-CN" altLang="en-US" smtClean="0"/>
              <a:t> 		每一个</a:t>
            </a:r>
            <a:r>
              <a:rPr lang="en-US" altLang="zh-CN" smtClean="0"/>
              <a:t>ArrayList</a:t>
            </a:r>
            <a:r>
              <a:rPr lang="zh-CN" altLang="en-US" smtClean="0"/>
              <a:t>集合的值是字符串。</a:t>
            </a:r>
          </a:p>
          <a:p>
            <a:r>
              <a:rPr lang="zh-CN" altLang="en-US" smtClean="0"/>
              <a:t> 		元素我已经完成，请遍历。</a:t>
            </a:r>
          </a:p>
          <a:p>
            <a:r>
              <a:rPr lang="zh-CN" altLang="en-US" smtClean="0"/>
              <a:t> 结果：</a:t>
            </a:r>
          </a:p>
          <a:p>
            <a:r>
              <a:rPr lang="zh-CN" altLang="en-US" smtClean="0"/>
              <a:t>		 三国演义</a:t>
            </a:r>
          </a:p>
          <a:p>
            <a:r>
              <a:rPr lang="zh-CN" altLang="en-US" smtClean="0"/>
              <a:t>		 	吕布</a:t>
            </a:r>
          </a:p>
          <a:p>
            <a:r>
              <a:rPr lang="zh-CN" altLang="en-US" smtClean="0"/>
              <a:t>		 	周瑜</a:t>
            </a:r>
          </a:p>
          <a:p>
            <a:r>
              <a:rPr lang="zh-CN" altLang="en-US" smtClean="0"/>
              <a:t>		 笑傲江湖</a:t>
            </a:r>
          </a:p>
          <a:p>
            <a:r>
              <a:rPr lang="zh-CN" altLang="en-US" smtClean="0"/>
              <a:t>		 	令狐冲</a:t>
            </a:r>
          </a:p>
          <a:p>
            <a:r>
              <a:rPr lang="zh-CN" altLang="en-US" smtClean="0"/>
              <a:t>		 	林平之</a:t>
            </a:r>
          </a:p>
          <a:p>
            <a:r>
              <a:rPr lang="zh-CN" altLang="en-US" smtClean="0"/>
              <a:t>		 神雕侠侣</a:t>
            </a:r>
          </a:p>
          <a:p>
            <a:r>
              <a:rPr lang="zh-CN" altLang="en-US" smtClean="0"/>
              <a:t>		 	郭靖</a:t>
            </a:r>
          </a:p>
          <a:p>
            <a:r>
              <a:rPr lang="zh-CN" altLang="en-US" smtClean="0"/>
              <a:t>		 	杨过  </a:t>
            </a:r>
          </a:p>
          <a:p>
            <a:endParaRPr lang="zh-CN" altLang="en-US" smtClean="0"/>
          </a:p>
          <a:p>
            <a:r>
              <a:rPr lang="en-US" altLang="zh-CN" smtClean="0"/>
              <a:t>ArrayList</a:t>
            </a:r>
            <a:r>
              <a:rPr lang="zh-CN" altLang="en-US" smtClean="0"/>
              <a:t>集合嵌套</a:t>
            </a:r>
            <a:r>
              <a:rPr lang="en-US" altLang="zh-CN" smtClean="0"/>
              <a:t>HashMap</a:t>
            </a:r>
            <a:r>
              <a:rPr lang="zh-CN" altLang="en-US" smtClean="0"/>
              <a:t>集合并遍历。</a:t>
            </a:r>
          </a:p>
          <a:p>
            <a:r>
              <a:rPr lang="zh-CN" altLang="en-US" smtClean="0"/>
              <a:t>  需求：</a:t>
            </a:r>
          </a:p>
          <a:p>
            <a:r>
              <a:rPr lang="zh-CN" altLang="en-US" smtClean="0"/>
              <a:t>  	假设</a:t>
            </a:r>
            <a:r>
              <a:rPr lang="en-US" altLang="zh-CN" smtClean="0"/>
              <a:t>ArrayList</a:t>
            </a:r>
            <a:r>
              <a:rPr lang="zh-CN" altLang="en-US" smtClean="0"/>
              <a:t>集合的元素是</a:t>
            </a:r>
            <a:r>
              <a:rPr lang="en-US" altLang="zh-CN" smtClean="0"/>
              <a:t>HashMap</a:t>
            </a:r>
            <a:r>
              <a:rPr lang="zh-CN" altLang="en-US" smtClean="0"/>
              <a:t>。有</a:t>
            </a:r>
            <a:r>
              <a:rPr lang="en-US" altLang="zh-CN" smtClean="0"/>
              <a:t>3</a:t>
            </a:r>
            <a:r>
              <a:rPr lang="zh-CN" altLang="en-US" smtClean="0"/>
              <a:t>个。</a:t>
            </a:r>
          </a:p>
          <a:p>
            <a:r>
              <a:rPr lang="zh-CN" altLang="en-US" smtClean="0"/>
              <a:t>  	每一个</a:t>
            </a:r>
            <a:r>
              <a:rPr lang="en-US" altLang="zh-CN" smtClean="0"/>
              <a:t>HashMap</a:t>
            </a:r>
            <a:r>
              <a:rPr lang="zh-CN" altLang="en-US" smtClean="0"/>
              <a:t>集合的键和值都是字符串。</a:t>
            </a:r>
          </a:p>
          <a:p>
            <a:r>
              <a:rPr lang="zh-CN" altLang="en-US" smtClean="0"/>
              <a:t>  	元素我已经完成，请遍历。</a:t>
            </a:r>
          </a:p>
          <a:p>
            <a:r>
              <a:rPr lang="zh-CN" altLang="en-US" smtClean="0"/>
              <a:t>  结果：</a:t>
            </a:r>
          </a:p>
          <a:p>
            <a:r>
              <a:rPr lang="zh-CN" altLang="en-US" smtClean="0"/>
              <a:t>	 周瑜</a:t>
            </a:r>
            <a:r>
              <a:rPr lang="en-US" altLang="zh-CN" smtClean="0"/>
              <a:t>---</a:t>
            </a:r>
            <a:r>
              <a:rPr lang="zh-CN" altLang="en-US" smtClean="0"/>
              <a:t>小乔</a:t>
            </a:r>
          </a:p>
          <a:p>
            <a:r>
              <a:rPr lang="zh-CN" altLang="en-US" smtClean="0"/>
              <a:t>	 吕布</a:t>
            </a:r>
            <a:r>
              <a:rPr lang="en-US" altLang="zh-CN" smtClean="0"/>
              <a:t>---</a:t>
            </a:r>
            <a:r>
              <a:rPr lang="zh-CN" altLang="en-US" smtClean="0"/>
              <a:t>貂蝉</a:t>
            </a:r>
          </a:p>
          <a:p>
            <a:endParaRPr lang="zh-CN" altLang="en-US" smtClean="0"/>
          </a:p>
          <a:p>
            <a:r>
              <a:rPr lang="zh-CN" altLang="en-US" smtClean="0"/>
              <a:t>	 郭靖</a:t>
            </a:r>
            <a:r>
              <a:rPr lang="en-US" altLang="zh-CN" smtClean="0"/>
              <a:t>---</a:t>
            </a:r>
            <a:r>
              <a:rPr lang="zh-CN" altLang="en-US" smtClean="0"/>
              <a:t>黄蓉</a:t>
            </a:r>
          </a:p>
          <a:p>
            <a:r>
              <a:rPr lang="zh-CN" altLang="en-US" smtClean="0"/>
              <a:t>	 杨过</a:t>
            </a:r>
            <a:r>
              <a:rPr lang="en-US" altLang="zh-CN" smtClean="0"/>
              <a:t>---</a:t>
            </a:r>
            <a:r>
              <a:rPr lang="zh-CN" altLang="en-US" smtClean="0"/>
              <a:t>小龙女</a:t>
            </a:r>
          </a:p>
          <a:p>
            <a:endParaRPr lang="zh-CN" altLang="en-US" smtClean="0"/>
          </a:p>
          <a:p>
            <a:r>
              <a:rPr lang="zh-CN" altLang="en-US" smtClean="0"/>
              <a:t>	 令狐冲</a:t>
            </a:r>
            <a:r>
              <a:rPr lang="en-US" altLang="zh-CN" smtClean="0"/>
              <a:t>---</a:t>
            </a:r>
            <a:r>
              <a:rPr lang="zh-CN" altLang="en-US" smtClean="0"/>
              <a:t>任盈盈</a:t>
            </a:r>
          </a:p>
          <a:p>
            <a:r>
              <a:rPr lang="zh-CN" altLang="en-US" smtClean="0"/>
              <a:t>	 林平之</a:t>
            </a:r>
            <a:r>
              <a:rPr lang="en-US" altLang="zh-CN" smtClean="0"/>
              <a:t>---</a:t>
            </a:r>
            <a:r>
              <a:rPr lang="zh-CN" altLang="en-US" smtClean="0"/>
              <a:t>岳灵珊</a:t>
            </a:r>
            <a:endParaRPr lang="zh-CN" altLang="zh-CN" smtClean="0"/>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93CB1FEF-003A-420A-A5D5-9516CCC29B67}" type="slidenum">
              <a:rPr lang="zh-CN" altLang="en-US">
                <a:latin typeface="Times New Roman" panose="02020603050405020304" pitchFamily="18" charset="0"/>
              </a:rPr>
              <a:pPr eaLnBrk="1" hangingPunct="1"/>
              <a:t>87</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009932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1065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CA952593-79FB-4581-8A38-3C41168349FD}" type="slidenum">
              <a:rPr lang="zh-CN" altLang="en-US">
                <a:latin typeface="Times New Roman" panose="02020603050405020304" pitchFamily="18" charset="0"/>
              </a:rPr>
              <a:pPr eaLnBrk="1" hangingPunct="1"/>
              <a:t>88</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069976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1075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E8497435-6441-4684-94FA-54AA521B0188}" type="slidenum">
              <a:rPr lang="zh-CN" altLang="en-US">
                <a:latin typeface="Times New Roman" panose="02020603050405020304" pitchFamily="18" charset="0"/>
              </a:rPr>
              <a:pPr eaLnBrk="1" hangingPunct="1"/>
              <a:t>89</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1627034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1085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054E5C7F-08D2-4AD6-A16D-C64AB6A51F93}" type="slidenum">
              <a:rPr lang="zh-CN" altLang="en-US">
                <a:latin typeface="Times New Roman" panose="02020603050405020304" pitchFamily="18" charset="0"/>
              </a:rPr>
              <a:pPr eaLnBrk="1" hangingPunct="1"/>
              <a:t>90</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7584642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1095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29258124-5818-47F4-BEDF-C3C6B830A52C}" type="slidenum">
              <a:rPr lang="zh-CN" altLang="en-US">
                <a:latin typeface="Times New Roman" panose="02020603050405020304" pitchFamily="18" charset="0"/>
              </a:rPr>
              <a:pPr eaLnBrk="1" hangingPunct="1"/>
              <a:t>91</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129982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F6A3B8F-AEEF-40A9-8C57-BEAF22E4E7E1}"/>
              </a:ext>
            </a:extLst>
          </p:cNvPr>
          <p:cNvSpPr>
            <a:spLocks noGrp="1" noChangeArrowheads="1"/>
          </p:cNvSpPr>
          <p:nvPr>
            <p:ph type="sldNum" sz="quarter" idx="5"/>
          </p:nvPr>
        </p:nvSpPr>
        <p:spPr>
          <a:ln/>
        </p:spPr>
        <p:txBody>
          <a:bodyPr/>
          <a:lstStyle/>
          <a:p>
            <a:fld id="{A8DB3B33-D6D6-439A-8828-0FD9B2C8FA94}" type="slidenum">
              <a:rPr lang="en-US" altLang="zh-CN"/>
              <a:pPr/>
              <a:t>93</a:t>
            </a:fld>
            <a:endParaRPr lang="en-US" altLang="zh-CN"/>
          </a:p>
        </p:txBody>
      </p:sp>
      <p:sp>
        <p:nvSpPr>
          <p:cNvPr id="143362" name="Rectangle 2">
            <a:extLst>
              <a:ext uri="{FF2B5EF4-FFF2-40B4-BE49-F238E27FC236}">
                <a16:creationId xmlns:a16="http://schemas.microsoft.com/office/drawing/2014/main" id="{36F2F2D2-D9DD-4E13-8E18-B22A11D5CB8C}"/>
              </a:ext>
            </a:extLst>
          </p:cNvPr>
          <p:cNvSpPr>
            <a:spLocks noGrp="1" noRot="1" noChangeAspect="1" noChangeArrowheads="1" noTextEdit="1"/>
          </p:cNvSpPr>
          <p:nvPr>
            <p:ph type="sldImg"/>
          </p:nvPr>
        </p:nvSpPr>
        <p:spPr>
          <a:ln/>
        </p:spPr>
      </p:sp>
      <p:sp>
        <p:nvSpPr>
          <p:cNvPr id="143363" name="Rectangle 3">
            <a:extLst>
              <a:ext uri="{FF2B5EF4-FFF2-40B4-BE49-F238E27FC236}">
                <a16:creationId xmlns:a16="http://schemas.microsoft.com/office/drawing/2014/main" id="{6114058D-7A37-4369-8C26-280FDC3D9251}"/>
              </a:ext>
            </a:extLst>
          </p:cNvPr>
          <p:cNvSpPr>
            <a:spLocks noGrp="1" noChangeArrowheads="1"/>
          </p:cNvSpPr>
          <p:nvPr>
            <p:ph type="body" idx="1"/>
          </p:nvPr>
        </p:nvSpPr>
        <p:spPr/>
        <p:txBody>
          <a:bodyPr/>
          <a:lstStyle/>
          <a:p>
            <a:r>
              <a:rPr lang="zh-CN" altLang="en-US"/>
              <a:t>红色为接口，蓝色为实体类</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D6B39EC-1C5C-474A-8843-A08C08E3299D}"/>
              </a:ext>
            </a:extLst>
          </p:cNvPr>
          <p:cNvSpPr>
            <a:spLocks noGrp="1" noChangeArrowheads="1"/>
          </p:cNvSpPr>
          <p:nvPr>
            <p:ph type="sldNum" sz="quarter" idx="5"/>
          </p:nvPr>
        </p:nvSpPr>
        <p:spPr>
          <a:ln/>
        </p:spPr>
        <p:txBody>
          <a:bodyPr/>
          <a:lstStyle/>
          <a:p>
            <a:fld id="{B1A8562E-D2CD-4895-99B8-8EB4AAE5CA7E}" type="slidenum">
              <a:rPr lang="en-US" altLang="zh-CN"/>
              <a:pPr/>
              <a:t>35</a:t>
            </a:fld>
            <a:endParaRPr lang="en-US" altLang="zh-CN"/>
          </a:p>
        </p:txBody>
      </p:sp>
      <p:sp>
        <p:nvSpPr>
          <p:cNvPr id="182274" name="Rectangle 2">
            <a:extLst>
              <a:ext uri="{FF2B5EF4-FFF2-40B4-BE49-F238E27FC236}">
                <a16:creationId xmlns:a16="http://schemas.microsoft.com/office/drawing/2014/main" id="{3494D1A3-8243-4036-AD2C-46EFA9DA7401}"/>
              </a:ext>
            </a:extLst>
          </p:cNvPr>
          <p:cNvSpPr>
            <a:spLocks noGrp="1" noRot="1" noChangeAspect="1" noChangeArrowheads="1" noTextEdit="1"/>
          </p:cNvSpPr>
          <p:nvPr>
            <p:ph type="sldImg"/>
          </p:nvPr>
        </p:nvSpPr>
        <p:spPr>
          <a:ln/>
        </p:spPr>
      </p:sp>
      <p:sp>
        <p:nvSpPr>
          <p:cNvPr id="182275" name="Rectangle 3">
            <a:extLst>
              <a:ext uri="{FF2B5EF4-FFF2-40B4-BE49-F238E27FC236}">
                <a16:creationId xmlns:a16="http://schemas.microsoft.com/office/drawing/2014/main" id="{33F51178-D0E5-401D-B4DE-84FB8C363011}"/>
              </a:ext>
            </a:extLst>
          </p:cNvPr>
          <p:cNvSpPr>
            <a:spLocks noGrp="1" noChangeArrowheads="1"/>
          </p:cNvSpPr>
          <p:nvPr>
            <p:ph type="body" idx="1"/>
          </p:nvPr>
        </p:nvSpPr>
        <p:spPr/>
        <p:txBody>
          <a:bodyPr/>
          <a:lstStyle/>
          <a:p>
            <a:r>
              <a:rPr kumimoji="0" lang="en-US" altLang="zh-CN" sz="1000" b="1">
                <a:solidFill>
                  <a:srgbClr val="2908EC"/>
                </a:solidFill>
                <a:latin typeface="仿宋_GB2312" pitchFamily="49" charset="-122"/>
                <a:ea typeface="仿宋_GB2312" pitchFamily="49" charset="-122"/>
              </a:rPr>
              <a:t>public Vector(int initialCapacity);</a:t>
            </a:r>
          </a:p>
          <a:p>
            <a:endParaRPr lang="en-US" altLang="zh-CN"/>
          </a:p>
        </p:txBody>
      </p:sp>
    </p:spTree>
    <p:extLst>
      <p:ext uri="{BB962C8B-B14F-4D97-AF65-F5344CB8AC3E}">
        <p14:creationId xmlns:p14="http://schemas.microsoft.com/office/powerpoint/2010/main" val="2698058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E9DBD8F-A319-4738-B791-3802AC139231}"/>
              </a:ext>
            </a:extLst>
          </p:cNvPr>
          <p:cNvSpPr>
            <a:spLocks noGrp="1" noChangeArrowheads="1"/>
          </p:cNvSpPr>
          <p:nvPr>
            <p:ph type="sldNum" sz="quarter" idx="5"/>
          </p:nvPr>
        </p:nvSpPr>
        <p:spPr>
          <a:ln/>
        </p:spPr>
        <p:txBody>
          <a:bodyPr/>
          <a:lstStyle/>
          <a:p>
            <a:fld id="{BDBDB1C8-D630-44BF-AAD4-347DC2DF8B3F}" type="slidenum">
              <a:rPr lang="en-US" altLang="zh-CN"/>
              <a:pPr/>
              <a:t>104</a:t>
            </a:fld>
            <a:endParaRPr lang="en-US" altLang="zh-CN"/>
          </a:p>
        </p:txBody>
      </p:sp>
      <p:sp>
        <p:nvSpPr>
          <p:cNvPr id="210946" name="Rectangle 2">
            <a:extLst>
              <a:ext uri="{FF2B5EF4-FFF2-40B4-BE49-F238E27FC236}">
                <a16:creationId xmlns:a16="http://schemas.microsoft.com/office/drawing/2014/main" id="{FB9FA5B7-9A9D-45E9-80AA-54D9131ED579}"/>
              </a:ext>
            </a:extLst>
          </p:cNvPr>
          <p:cNvSpPr>
            <a:spLocks noGrp="1" noRot="1" noChangeAspect="1" noChangeArrowheads="1" noTextEdit="1"/>
          </p:cNvSpPr>
          <p:nvPr>
            <p:ph type="sldImg"/>
          </p:nvPr>
        </p:nvSpPr>
        <p:spPr>
          <a:ln/>
        </p:spPr>
      </p:sp>
      <p:sp>
        <p:nvSpPr>
          <p:cNvPr id="210947" name="Rectangle 3">
            <a:extLst>
              <a:ext uri="{FF2B5EF4-FFF2-40B4-BE49-F238E27FC236}">
                <a16:creationId xmlns:a16="http://schemas.microsoft.com/office/drawing/2014/main" id="{50F67FA6-137B-49AA-8E08-C9EDF0F90EBE}"/>
              </a:ext>
            </a:extLst>
          </p:cNvPr>
          <p:cNvSpPr>
            <a:spLocks noGrp="1" noChangeArrowheads="1"/>
          </p:cNvSpPr>
          <p:nvPr>
            <p:ph type="body" idx="1"/>
          </p:nvPr>
        </p:nvSpPr>
        <p:spPr/>
        <p:txBody>
          <a:bodyPr/>
          <a:lstStyle/>
          <a:p>
            <a:r>
              <a:rPr lang="en-US" altLang="zh-CN"/>
              <a:t>TreeSet</a:t>
            </a:r>
            <a:r>
              <a:rPr lang="zh-CN" altLang="en-US"/>
              <a:t>中元素将按照升序排列 </a:t>
            </a:r>
            <a:r>
              <a:rPr lang="en-US" altLang="zh-CN"/>
              <a:t>( </a:t>
            </a:r>
            <a:r>
              <a:rPr lang="zh-CN" altLang="en-US"/>
              <a:t>默认</a:t>
            </a:r>
            <a:r>
              <a:rPr lang="en-US" altLang="zh-CN"/>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9BB0B4C-7BC8-4159-A6C8-C400C4E3328F}"/>
              </a:ext>
            </a:extLst>
          </p:cNvPr>
          <p:cNvSpPr>
            <a:spLocks noGrp="1" noChangeArrowheads="1"/>
          </p:cNvSpPr>
          <p:nvPr>
            <p:ph type="sldNum" sz="quarter" idx="5"/>
          </p:nvPr>
        </p:nvSpPr>
        <p:spPr>
          <a:ln/>
        </p:spPr>
        <p:txBody>
          <a:bodyPr/>
          <a:lstStyle/>
          <a:p>
            <a:fld id="{0C8468A6-4A62-4F89-BDA7-B193AB73A59D}" type="slidenum">
              <a:rPr lang="en-US" altLang="zh-CN"/>
              <a:pPr/>
              <a:t>106</a:t>
            </a:fld>
            <a:endParaRPr lang="en-US" altLang="zh-CN"/>
          </a:p>
        </p:txBody>
      </p:sp>
      <p:sp>
        <p:nvSpPr>
          <p:cNvPr id="162818" name="Rectangle 2">
            <a:extLst>
              <a:ext uri="{FF2B5EF4-FFF2-40B4-BE49-F238E27FC236}">
                <a16:creationId xmlns:a16="http://schemas.microsoft.com/office/drawing/2014/main" id="{AE494930-E7AF-44A7-B230-298C6581052F}"/>
              </a:ext>
            </a:extLst>
          </p:cNvPr>
          <p:cNvSpPr>
            <a:spLocks noGrp="1" noRot="1" noChangeAspect="1" noChangeArrowheads="1" noTextEdit="1"/>
          </p:cNvSpPr>
          <p:nvPr>
            <p:ph type="sldImg"/>
          </p:nvPr>
        </p:nvSpPr>
        <p:spPr>
          <a:ln/>
        </p:spPr>
      </p:sp>
      <p:sp>
        <p:nvSpPr>
          <p:cNvPr id="162819" name="Rectangle 3">
            <a:extLst>
              <a:ext uri="{FF2B5EF4-FFF2-40B4-BE49-F238E27FC236}">
                <a16:creationId xmlns:a16="http://schemas.microsoft.com/office/drawing/2014/main" id="{BB3F6F02-8EC0-4677-BD6A-B448FC7CA001}"/>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A5A3DA0-0AEA-4202-A1B1-084530A7F49C}"/>
              </a:ext>
            </a:extLst>
          </p:cNvPr>
          <p:cNvSpPr>
            <a:spLocks noGrp="1" noChangeArrowheads="1"/>
          </p:cNvSpPr>
          <p:nvPr>
            <p:ph type="sldNum" sz="quarter" idx="5"/>
          </p:nvPr>
        </p:nvSpPr>
        <p:spPr>
          <a:ln/>
        </p:spPr>
        <p:txBody>
          <a:bodyPr/>
          <a:lstStyle/>
          <a:p>
            <a:fld id="{89EFE491-8807-4DD9-ACA7-427D1DD14D77}" type="slidenum">
              <a:rPr lang="en-US" altLang="zh-CN"/>
              <a:pPr/>
              <a:t>116</a:t>
            </a:fld>
            <a:endParaRPr lang="en-US" altLang="zh-CN"/>
          </a:p>
        </p:txBody>
      </p:sp>
      <p:sp>
        <p:nvSpPr>
          <p:cNvPr id="202754" name="Rectangle 2">
            <a:extLst>
              <a:ext uri="{FF2B5EF4-FFF2-40B4-BE49-F238E27FC236}">
                <a16:creationId xmlns:a16="http://schemas.microsoft.com/office/drawing/2014/main" id="{8F68C64C-9A76-4347-A9A2-0D48F8C7AD1B}"/>
              </a:ext>
            </a:extLst>
          </p:cNvPr>
          <p:cNvSpPr>
            <a:spLocks noGrp="1" noRot="1" noChangeAspect="1" noChangeArrowheads="1" noTextEdit="1"/>
          </p:cNvSpPr>
          <p:nvPr>
            <p:ph type="sldImg"/>
          </p:nvPr>
        </p:nvSpPr>
        <p:spPr>
          <a:ln/>
        </p:spPr>
      </p:sp>
      <p:sp>
        <p:nvSpPr>
          <p:cNvPr id="202755" name="Rectangle 3">
            <a:extLst>
              <a:ext uri="{FF2B5EF4-FFF2-40B4-BE49-F238E27FC236}">
                <a16:creationId xmlns:a16="http://schemas.microsoft.com/office/drawing/2014/main" id="{EC81736F-B051-4680-B5F2-4C6A80E30EBB}"/>
              </a:ext>
            </a:extLst>
          </p:cNvPr>
          <p:cNvSpPr>
            <a:spLocks noGrp="1" noChangeArrowheads="1"/>
          </p:cNvSpPr>
          <p:nvPr>
            <p:ph type="body" idx="1"/>
          </p:nvPr>
        </p:nvSpPr>
        <p:spPr/>
        <p:txBody>
          <a:bodyPr/>
          <a:lstStyle/>
          <a:p>
            <a:r>
              <a:rPr lang="zh-CN" altLang="en-US">
                <a:latin typeface="Lucida Console" panose="020B0609040504020204" pitchFamily="49" charset="0"/>
              </a:rPr>
              <a:t>后面的为关键字</a:t>
            </a:r>
          </a:p>
          <a:p>
            <a:endParaRPr lang="zh-CN" altLang="en-US">
              <a:latin typeface="Lucida Console" panose="020B0609040504020204" pitchFamily="49" charset="0"/>
            </a:endParaRPr>
          </a:p>
          <a:p>
            <a:r>
              <a:rPr lang="en-US" altLang="zh-CN">
                <a:latin typeface="Lucida Console" panose="020B0609040504020204" pitchFamily="49" charset="0"/>
              </a:rPr>
              <a:t>Hashtable</a:t>
            </a:r>
          </a:p>
          <a:p>
            <a:pPr lvl="1"/>
            <a:r>
              <a:rPr lang="en-US" altLang="zh-CN"/>
              <a:t>Data structure that uses </a:t>
            </a:r>
            <a:r>
              <a:rPr lang="en-US" altLang="zh-CN" i="1"/>
              <a:t>hashing</a:t>
            </a:r>
          </a:p>
          <a:p>
            <a:pPr lvl="2"/>
            <a:r>
              <a:rPr lang="en-US" altLang="zh-CN"/>
              <a:t>Algorithm for determining a </a:t>
            </a:r>
            <a:r>
              <a:rPr lang="en-US" altLang="zh-CN" i="1"/>
              <a:t>key</a:t>
            </a:r>
            <a:r>
              <a:rPr lang="en-US" altLang="zh-CN"/>
              <a:t> in table</a:t>
            </a:r>
          </a:p>
          <a:p>
            <a:pPr lvl="3"/>
            <a:r>
              <a:rPr lang="en-US" altLang="zh-CN"/>
              <a:t>Keys in tables have associated values (data)</a:t>
            </a:r>
          </a:p>
          <a:p>
            <a:pPr lvl="1"/>
            <a:r>
              <a:rPr lang="en-US" altLang="zh-CN"/>
              <a:t>Each table cell is a hash “bucket”</a:t>
            </a:r>
          </a:p>
          <a:p>
            <a:pPr lvl="2"/>
            <a:r>
              <a:rPr lang="en-US" altLang="zh-CN"/>
              <a:t>Linked list of all </a:t>
            </a:r>
            <a:r>
              <a:rPr lang="en-US" altLang="zh-CN" i="1"/>
              <a:t>key-value pairs</a:t>
            </a:r>
            <a:r>
              <a:rPr lang="en-US" altLang="zh-CN"/>
              <a:t> that hash to that cell</a:t>
            </a:r>
          </a:p>
          <a:p>
            <a:pPr lvl="2"/>
            <a:r>
              <a:rPr lang="en-US" altLang="zh-CN"/>
              <a:t>Minimizes </a:t>
            </a:r>
            <a:r>
              <a:rPr lang="en-US" altLang="zh-CN" i="1"/>
              <a:t>collisions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讲解</a:t>
            </a:r>
            <a:r>
              <a:rPr lang="en-US" altLang="zh-CN" smtClean="0"/>
              <a:t>IO</a:t>
            </a:r>
            <a:r>
              <a:rPr lang="zh-CN" altLang="en-US" smtClean="0"/>
              <a:t>流之前为什么先讲解异常和</a:t>
            </a:r>
            <a:r>
              <a:rPr lang="en-US" altLang="zh-CN" smtClean="0"/>
              <a:t>File</a:t>
            </a:r>
            <a:r>
              <a:rPr lang="zh-CN" altLang="en-US" smtClean="0"/>
              <a:t>类呢</a:t>
            </a:r>
            <a:r>
              <a:rPr lang="en-US" altLang="zh-CN" smtClean="0"/>
              <a:t>?</a:t>
            </a:r>
          </a:p>
          <a:p>
            <a:pPr eaLnBrk="1" hangingPunct="1">
              <a:spcBef>
                <a:spcPct val="0"/>
              </a:spcBef>
            </a:pPr>
            <a:r>
              <a:rPr lang="zh-CN" altLang="en-US" smtClean="0"/>
              <a:t>因为</a:t>
            </a:r>
            <a:r>
              <a:rPr lang="en-US" altLang="zh-CN" smtClean="0"/>
              <a:t>File</a:t>
            </a:r>
            <a:r>
              <a:rPr lang="zh-CN" altLang="en-US" smtClean="0"/>
              <a:t>表示的是</a:t>
            </a:r>
            <a:r>
              <a:rPr lang="en-US" altLang="zh-CN" smtClean="0"/>
              <a:t>IO</a:t>
            </a:r>
            <a:r>
              <a:rPr lang="zh-CN" altLang="en-US" smtClean="0"/>
              <a:t>流将来要操作的文件，所以我们需要学习</a:t>
            </a:r>
            <a:r>
              <a:rPr lang="en-US" altLang="zh-CN" smtClean="0"/>
              <a:t>File</a:t>
            </a:r>
            <a:r>
              <a:rPr lang="zh-CN" altLang="en-US" smtClean="0"/>
              <a:t>类。</a:t>
            </a:r>
            <a:endParaRPr lang="en-US" altLang="zh-CN" smtClean="0"/>
          </a:p>
          <a:p>
            <a:pPr eaLnBrk="1" hangingPunct="1">
              <a:spcBef>
                <a:spcPct val="0"/>
              </a:spcBef>
            </a:pPr>
            <a:r>
              <a:rPr lang="zh-CN" altLang="en-US" smtClean="0"/>
              <a:t>而操作文件无非就是上传文件和下载文件，在这个操作的过程中可能出现问题，</a:t>
            </a:r>
            <a:endParaRPr lang="en-US" altLang="zh-CN" smtClean="0"/>
          </a:p>
          <a:p>
            <a:pPr eaLnBrk="1" hangingPunct="1">
              <a:spcBef>
                <a:spcPct val="0"/>
              </a:spcBef>
            </a:pPr>
            <a:r>
              <a:rPr lang="zh-CN" altLang="en-US" smtClean="0"/>
              <a:t>出现问题后，我们需要对对应的代码进行处理。所以我们需要学习异常异常。</a:t>
            </a:r>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41D41A6B-5FB2-444E-9528-5A1F20F27FEC}" type="slidenum">
              <a:rPr lang="zh-CN" altLang="en-US">
                <a:latin typeface="Times New Roman" panose="02020603050405020304" pitchFamily="18" charset="0"/>
              </a:rPr>
              <a:pPr eaLnBrk="1" hangingPunct="1"/>
              <a:t>123</a:t>
            </a:fld>
            <a:endParaRPr lang="en-US" altLang="zh-CN">
              <a:latin typeface="Times New Roman" panose="02020603050405020304" pitchFamily="18" charset="0"/>
            </a:endParaRPr>
          </a:p>
        </p:txBody>
      </p:sp>
    </p:spTree>
    <p:extLst>
      <p:ext uri="{BB962C8B-B14F-4D97-AF65-F5344CB8AC3E}">
        <p14:creationId xmlns:p14="http://schemas.microsoft.com/office/powerpoint/2010/main" val="4025815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2400" smtClean="0"/>
              <a:t>异常分三类：</a:t>
            </a:r>
            <a:endParaRPr lang="en-US" altLang="zh-CN" sz="2400" smtClean="0"/>
          </a:p>
          <a:p>
            <a:r>
              <a:rPr lang="zh-CN" altLang="en-US" sz="2400" smtClean="0"/>
              <a:t>骑车去旅行：</a:t>
            </a:r>
            <a:endParaRPr lang="en-US" altLang="zh-CN" sz="2400" smtClean="0"/>
          </a:p>
          <a:p>
            <a:r>
              <a:rPr lang="en-US" altLang="zh-CN" sz="2400" smtClean="0"/>
              <a:t>	Error:</a:t>
            </a:r>
            <a:r>
              <a:rPr lang="zh-CN" altLang="en-US" sz="2400" smtClean="0"/>
              <a:t>走到半路上，发生山路塌陷，或者出现了泥石流，这个问题很严重，不是班长能够立马解决的。</a:t>
            </a:r>
            <a:endParaRPr lang="en-US" altLang="zh-CN" sz="2400" smtClean="0"/>
          </a:p>
          <a:p>
            <a:r>
              <a:rPr lang="en-US" altLang="zh-CN" sz="2400" smtClean="0"/>
              <a:t>	Exception:</a:t>
            </a:r>
            <a:r>
              <a:rPr lang="zh-CN" altLang="en-US" sz="2400" smtClean="0"/>
              <a:t>出门前，班长要看看车轮子以及车链子等是否还在</a:t>
            </a:r>
            <a:endParaRPr lang="en-US" altLang="zh-CN" sz="2400" smtClean="0"/>
          </a:p>
          <a:p>
            <a:r>
              <a:rPr lang="en-US" altLang="zh-CN" sz="2400" smtClean="0"/>
              <a:t>	RuntimeException:</a:t>
            </a:r>
            <a:r>
              <a:rPr lang="zh-CN" altLang="en-US" sz="2400" smtClean="0"/>
              <a:t>在骑车的过程中，有好路不走，偏偏要走石子路</a:t>
            </a:r>
            <a:endParaRPr lang="en-US" altLang="zh-CN" sz="2400" smtClean="0"/>
          </a:p>
          <a:p>
            <a:endParaRPr lang="en-US" altLang="zh-CN" sz="2400" smtClean="0"/>
          </a:p>
          <a:p>
            <a:r>
              <a:rPr lang="zh-CN" altLang="en-US" sz="2400" smtClean="0"/>
              <a:t>1,编译时异常</a:t>
            </a:r>
          </a:p>
          <a:p>
            <a:pPr lvl="1"/>
            <a:r>
              <a:rPr lang="zh-CN" altLang="en-US" sz="2000" smtClean="0"/>
              <a:t>除了RuntimeException及其子类,Exception中所有的子类都是,这种异常必须要处理,要不编译通不过</a:t>
            </a:r>
          </a:p>
          <a:p>
            <a:r>
              <a:rPr lang="zh-CN" altLang="en-US" sz="2400" smtClean="0"/>
              <a:t>2,运行是异常</a:t>
            </a:r>
          </a:p>
          <a:p>
            <a:pPr lvl="1"/>
            <a:r>
              <a:rPr lang="zh-CN" altLang="en-US" sz="2000" smtClean="0"/>
              <a:t>RuntimeException及其子类都是,这种异常不用处理,编译会通过,不过这样的程序会有安全隐患,遇到这种异常是需要改代码的</a:t>
            </a:r>
          </a:p>
          <a:p>
            <a:r>
              <a:rPr lang="zh-CN" altLang="en-US" sz="2400" smtClean="0"/>
              <a:t>3,严重错误问题</a:t>
            </a:r>
          </a:p>
          <a:p>
            <a:pPr lvl="1"/>
            <a:r>
              <a:rPr lang="zh-CN" altLang="en-US" sz="2000" smtClean="0"/>
              <a:t>用Error进行描述,这个问题发生后,一般不编写针对代码进行处理,而是要对程序进行修正.通常都是由虚拟机抛出的问题</a:t>
            </a:r>
          </a:p>
          <a:p>
            <a:endParaRPr lang="zh-CN" altLang="zh-CN" smtClean="0"/>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C7A5BCD0-AA07-4EE5-A863-F24523B54DB8}" type="slidenum">
              <a:rPr lang="zh-CN" altLang="en-US">
                <a:latin typeface="Times New Roman" panose="02020603050405020304" pitchFamily="18" charset="0"/>
              </a:rPr>
              <a:pPr eaLnBrk="1" hangingPunct="1"/>
              <a:t>124</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87897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139869B8-82F0-477D-B151-C344750EAA82}" type="slidenum">
              <a:rPr lang="zh-CN" altLang="en-US">
                <a:latin typeface="Times New Roman" panose="02020603050405020304" pitchFamily="18" charset="0"/>
              </a:rPr>
              <a:pPr eaLnBrk="1" hangingPunct="1"/>
              <a:t>125</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438482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jvm发现运算是已经违反了数学运算规则,java将这种常见的问题进行描述,并封装成了对象叫做ArithmeticException</a:t>
            </a:r>
          </a:p>
          <a:p>
            <a:r>
              <a:rPr lang="zh-CN" altLang="en-US" smtClean="0"/>
              <a:t>当除0运算发生后,jvm将该问题打包成了一个异常对象.</a:t>
            </a:r>
          </a:p>
          <a:p>
            <a:r>
              <a:rPr lang="zh-CN" altLang="en-US" smtClean="0"/>
              <a:t>并将对象抛给调用者main函数,new ArithmeticException("/by zero");</a:t>
            </a:r>
            <a:endParaRPr lang="en-US" altLang="zh-CN" smtClean="0"/>
          </a:p>
          <a:p>
            <a:endParaRPr lang="zh-CN" altLang="en-US" smtClean="0"/>
          </a:p>
          <a:p>
            <a:r>
              <a:rPr lang="zh-CN" altLang="en-US" smtClean="0"/>
              <a:t>main函数收到这个问题时,有两种处理方式:</a:t>
            </a:r>
          </a:p>
          <a:p>
            <a:r>
              <a:rPr lang="zh-CN" altLang="en-US" smtClean="0"/>
              <a:t>1,自己将该问题处理,然后继续运行</a:t>
            </a:r>
          </a:p>
          <a:p>
            <a:r>
              <a:rPr lang="zh-CN" altLang="en-US" smtClean="0"/>
              <a:t>2,自己没有针对的处理方式,只有交给调用main的jvm来处理</a:t>
            </a:r>
          </a:p>
          <a:p>
            <a:r>
              <a:rPr lang="zh-CN" altLang="en-US" smtClean="0"/>
              <a:t>jvm有一个默认的异常处理机制,就将该异常进行处理.并将该异常的名称,异常的信息.异常出现的位置打印在了控制台上</a:t>
            </a:r>
          </a:p>
          <a:p>
            <a:r>
              <a:rPr lang="zh-CN" altLang="en-US" smtClean="0"/>
              <a:t>同时将程序停止运行</a:t>
            </a:r>
          </a:p>
          <a:p>
            <a:endParaRPr lang="zh-CN" altLang="zh-CN" smtClean="0"/>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3DEC5256-833A-48B8-A0EC-063FE0FE81E5}" type="slidenum">
              <a:rPr lang="zh-CN" altLang="en-US">
                <a:latin typeface="Times New Roman" panose="02020603050405020304" pitchFamily="18" charset="0"/>
              </a:rPr>
              <a:pPr eaLnBrk="1" hangingPunct="1"/>
              <a:t>126</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47682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348BB843-C173-4711-8116-7514A3B4FAE0}" type="slidenum">
              <a:rPr lang="zh-CN" altLang="en-US">
                <a:latin typeface="Times New Roman" panose="02020603050405020304" pitchFamily="18" charset="0"/>
              </a:rPr>
              <a:pPr eaLnBrk="1" hangingPunct="1"/>
              <a:t>127</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9733862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基本格式：try是检测异常,catch是用来捕获异常的,finally是用来结束资源的</a:t>
            </a:r>
            <a:endParaRPr lang="en-US" altLang="zh-CN" smtClean="0"/>
          </a:p>
          <a:p>
            <a:r>
              <a:rPr lang="zh-CN" altLang="en-US" smtClean="0"/>
              <a:t>世界上最真情的相依,是你在try我在catch,无论你发神马脾气,我都默默接受,静静处理</a:t>
            </a:r>
            <a:endParaRPr lang="en-US" altLang="zh-CN" smtClean="0"/>
          </a:p>
          <a:p>
            <a:r>
              <a:rPr lang="zh-CN" altLang="en-US" smtClean="0"/>
              <a:t>分别采用</a:t>
            </a:r>
            <a:r>
              <a:rPr lang="en-US" altLang="zh-CN" smtClean="0"/>
              <a:t>RuntimeException</a:t>
            </a:r>
            <a:r>
              <a:rPr lang="zh-CN" altLang="en-US" smtClean="0"/>
              <a:t>和非</a:t>
            </a:r>
            <a:r>
              <a:rPr lang="en-US" altLang="zh-CN" smtClean="0"/>
              <a:t>RuntimeException</a:t>
            </a:r>
            <a:r>
              <a:rPr lang="zh-CN" altLang="en-US" smtClean="0"/>
              <a:t>举例</a:t>
            </a:r>
            <a:endParaRPr lang="en-US" altLang="zh-CN" smtClean="0"/>
          </a:p>
          <a:p>
            <a:endParaRPr lang="zh-CN" altLang="zh-CN" smtClean="0"/>
          </a:p>
          <a:p>
            <a:endParaRPr lang="zh-CN" altLang="zh-CN" smtClean="0"/>
          </a:p>
        </p:txBody>
      </p:sp>
      <p:sp>
        <p:nvSpPr>
          <p:cNvPr id="83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764062F6-DB8B-46A3-A20F-6950180D2C9E}" type="slidenum">
              <a:rPr lang="zh-CN" altLang="en-US">
                <a:latin typeface="Times New Roman" panose="02020603050405020304" pitchFamily="18" charset="0"/>
              </a:rPr>
              <a:pPr eaLnBrk="1" hangingPunct="1"/>
              <a:t>128</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3944850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a:p>
            <a:endParaRPr lang="zh-CN" altLang="zh-CN" smtClean="0"/>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3D458C95-0ED9-4137-872F-335E7BF540FF}" type="slidenum">
              <a:rPr lang="zh-CN" altLang="en-US">
                <a:latin typeface="Times New Roman" panose="02020603050405020304" pitchFamily="18" charset="0"/>
              </a:rPr>
              <a:pPr eaLnBrk="1" hangingPunct="1"/>
              <a:t>129</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240161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1CF51E3-4853-4ACF-8087-F28126155BBF}"/>
              </a:ext>
            </a:extLst>
          </p:cNvPr>
          <p:cNvSpPr>
            <a:spLocks noGrp="1" noChangeArrowheads="1"/>
          </p:cNvSpPr>
          <p:nvPr>
            <p:ph type="sldNum" sz="quarter" idx="5"/>
          </p:nvPr>
        </p:nvSpPr>
        <p:spPr>
          <a:ln/>
        </p:spPr>
        <p:txBody>
          <a:bodyPr/>
          <a:lstStyle/>
          <a:p>
            <a:fld id="{81B12489-95CC-40DA-8B8A-ECA69B01180B}" type="slidenum">
              <a:rPr lang="en-US" altLang="zh-CN"/>
              <a:pPr/>
              <a:t>36</a:t>
            </a:fld>
            <a:endParaRPr lang="en-US" altLang="zh-CN"/>
          </a:p>
        </p:txBody>
      </p:sp>
      <p:sp>
        <p:nvSpPr>
          <p:cNvPr id="184322" name="Rectangle 2">
            <a:extLst>
              <a:ext uri="{FF2B5EF4-FFF2-40B4-BE49-F238E27FC236}">
                <a16:creationId xmlns:a16="http://schemas.microsoft.com/office/drawing/2014/main" id="{39E08088-FE80-4C2E-89D6-0B6843A0C56F}"/>
              </a:ext>
            </a:extLst>
          </p:cNvPr>
          <p:cNvSpPr>
            <a:spLocks noGrp="1" noRot="1" noChangeAspect="1" noChangeArrowheads="1" noTextEdit="1"/>
          </p:cNvSpPr>
          <p:nvPr>
            <p:ph type="sldImg"/>
          </p:nvPr>
        </p:nvSpPr>
        <p:spPr>
          <a:ln/>
        </p:spPr>
      </p:sp>
      <p:sp>
        <p:nvSpPr>
          <p:cNvPr id="184323" name="Rectangle 3">
            <a:extLst>
              <a:ext uri="{FF2B5EF4-FFF2-40B4-BE49-F238E27FC236}">
                <a16:creationId xmlns:a16="http://schemas.microsoft.com/office/drawing/2014/main" id="{AC8133F9-8467-4F3F-A3CF-5E6572A5C021}"/>
              </a:ext>
            </a:extLst>
          </p:cNvPr>
          <p:cNvSpPr>
            <a:spLocks noGrp="1" noChangeArrowheads="1"/>
          </p:cNvSpPr>
          <p:nvPr>
            <p:ph type="body" idx="1"/>
          </p:nvPr>
        </p:nvSpPr>
        <p:spPr/>
        <p:txBody>
          <a:bodyPr/>
          <a:lstStyle/>
          <a:p>
            <a:r>
              <a:rPr lang="en-US" altLang="zh-CN" sz="1000" b="1">
                <a:latin typeface="仿宋_GB2312" pitchFamily="49" charset="-122"/>
                <a:ea typeface="仿宋_GB2312" pitchFamily="49" charset="-122"/>
              </a:rPr>
              <a:t>Public void setElementAt(Object obj,int index)</a:t>
            </a:r>
            <a:r>
              <a:rPr lang="zh-CN" altLang="en-US" sz="1000" b="1">
                <a:latin typeface="仿宋_GB2312" pitchFamily="49" charset="-122"/>
                <a:ea typeface="仿宋_GB2312" pitchFamily="49" charset="-122"/>
              </a:rPr>
              <a:t>； </a:t>
            </a:r>
            <a:r>
              <a:rPr lang="en-US" altLang="zh-CN" sz="1000" b="1">
                <a:latin typeface="仿宋_GB2312" pitchFamily="49" charset="-122"/>
                <a:ea typeface="仿宋_GB2312" pitchFamily="49" charset="-122"/>
              </a:rPr>
              <a:t>//</a:t>
            </a:r>
            <a:r>
              <a:rPr lang="zh-CN" altLang="en-US" sz="1000" b="1">
                <a:latin typeface="仿宋_GB2312" pitchFamily="49" charset="-122"/>
                <a:ea typeface="仿宋_GB2312" pitchFamily="49" charset="-122"/>
              </a:rPr>
              <a:t>设置指定索引位置的</a:t>
            </a:r>
            <a:r>
              <a:rPr lang="en-US" altLang="zh-CN" sz="1000" b="1">
                <a:latin typeface="仿宋_GB2312" pitchFamily="49" charset="-122"/>
                <a:ea typeface="仿宋_GB2312" pitchFamily="49" charset="-122"/>
              </a:rPr>
              <a:t>index</a:t>
            </a:r>
            <a:r>
              <a:rPr lang="zh-CN" altLang="en-US" sz="1000" b="1">
                <a:latin typeface="仿宋_GB2312" pitchFamily="49" charset="-122"/>
                <a:ea typeface="仿宋_GB2312" pitchFamily="49" charset="-122"/>
              </a:rPr>
              <a:t>的元素为</a:t>
            </a:r>
            <a:r>
              <a:rPr lang="en-US" altLang="zh-CN" sz="1000" b="1">
                <a:latin typeface="仿宋_GB2312" pitchFamily="49" charset="-122"/>
                <a:ea typeface="仿宋_GB2312" pitchFamily="49" charset="-122"/>
              </a:rPr>
              <a:t>obj</a:t>
            </a:r>
            <a:r>
              <a:rPr lang="zh-CN" altLang="en-US" sz="1000" b="1">
                <a:latin typeface="仿宋_GB2312" pitchFamily="49" charset="-122"/>
                <a:ea typeface="仿宋_GB2312" pitchFamily="49" charset="-122"/>
              </a:rPr>
              <a:t>，如果该位置有向量元素</a:t>
            </a:r>
          </a:p>
          <a:p>
            <a:r>
              <a:rPr lang="zh-CN" altLang="en-US" sz="1000" b="1">
                <a:latin typeface="仿宋_GB2312" pitchFamily="49" charset="-122"/>
                <a:ea typeface="仿宋_GB2312" pitchFamily="49" charset="-122"/>
              </a:rPr>
              <a:t>存在，将被</a:t>
            </a:r>
            <a:r>
              <a:rPr lang="en-US" altLang="zh-CN" sz="1000" b="1">
                <a:latin typeface="仿宋_GB2312" pitchFamily="49" charset="-122"/>
                <a:ea typeface="仿宋_GB2312" pitchFamily="49" charset="-122"/>
              </a:rPr>
              <a:t>obj</a:t>
            </a:r>
            <a:r>
              <a:rPr lang="zh-CN" altLang="en-US" sz="1000" b="1">
                <a:latin typeface="仿宋_GB2312" pitchFamily="49" charset="-122"/>
                <a:ea typeface="仿宋_GB2312" pitchFamily="49" charset="-122"/>
              </a:rPr>
              <a:t>取代。</a:t>
            </a:r>
          </a:p>
        </p:txBody>
      </p:sp>
    </p:spTree>
    <p:extLst>
      <p:ext uri="{BB962C8B-B14F-4D97-AF65-F5344CB8AC3E}">
        <p14:creationId xmlns:p14="http://schemas.microsoft.com/office/powerpoint/2010/main" val="3778006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86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3C83A77C-9B64-490C-9075-E5B9CCD98188}" type="slidenum">
              <a:rPr lang="zh-CN" altLang="en-US">
                <a:latin typeface="Times New Roman" panose="02020603050405020304" pitchFamily="18" charset="0"/>
              </a:rPr>
              <a:pPr eaLnBrk="1" hangingPunct="1"/>
              <a:t>130</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8299847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4DD950E0-CEEE-4978-8B89-1047190C9D4D}" type="slidenum">
              <a:rPr lang="zh-CN" altLang="en-US">
                <a:latin typeface="Times New Roman" panose="02020603050405020304" pitchFamily="18" charset="0"/>
              </a:rPr>
              <a:pPr eaLnBrk="1" hangingPunct="1"/>
              <a:t>131</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1729259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88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AE06EB7A-7A27-441C-9553-CD817FF1F9EA}" type="slidenum">
              <a:rPr lang="zh-CN" altLang="en-US">
                <a:latin typeface="Times New Roman" panose="02020603050405020304" pitchFamily="18" charset="0"/>
              </a:rPr>
              <a:pPr eaLnBrk="1" hangingPunct="1"/>
              <a:t>132</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3293582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890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D9EEB155-3834-43CA-BF03-A2A926E0BA75}" type="slidenum">
              <a:rPr lang="zh-CN" altLang="en-US">
                <a:latin typeface="Times New Roman" panose="02020603050405020304" pitchFamily="18" charset="0"/>
              </a:rPr>
              <a:pPr eaLnBrk="1" hangingPunct="1"/>
              <a:t>133</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673127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90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74747DB1-C635-40CE-908B-7DFB10F7327D}" type="slidenum">
              <a:rPr lang="zh-CN" altLang="en-US">
                <a:latin typeface="Times New Roman" panose="02020603050405020304" pitchFamily="18" charset="0"/>
              </a:rPr>
              <a:pPr eaLnBrk="1" hangingPunct="1"/>
              <a:t>134</a:t>
            </a:fld>
            <a:endParaRPr lang="en-US" altLang="zh-CN">
              <a:latin typeface="Times New Roman" panose="02020603050405020304" pitchFamily="18" charset="0"/>
            </a:endParaRPr>
          </a:p>
        </p:txBody>
      </p:sp>
    </p:spTree>
    <p:extLst>
      <p:ext uri="{BB962C8B-B14F-4D97-AF65-F5344CB8AC3E}">
        <p14:creationId xmlns:p14="http://schemas.microsoft.com/office/powerpoint/2010/main" val="6220830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try…catch…finally</a:t>
            </a:r>
            <a:r>
              <a:rPr lang="zh-CN" altLang="en-US" smtClean="0"/>
              <a:t>可以使用</a:t>
            </a:r>
            <a:endParaRPr lang="en-US" altLang="zh-CN" smtClean="0"/>
          </a:p>
          <a:p>
            <a:r>
              <a:rPr lang="en-US" altLang="zh-CN" smtClean="0"/>
              <a:t>try…catch</a:t>
            </a:r>
            <a:r>
              <a:rPr lang="zh-CN" altLang="en-US" smtClean="0"/>
              <a:t>也可以使用</a:t>
            </a:r>
            <a:endParaRPr lang="en-US" altLang="zh-CN" smtClean="0"/>
          </a:p>
          <a:p>
            <a:r>
              <a:rPr lang="en-US" altLang="zh-CN" smtClean="0"/>
              <a:t>try…finally</a:t>
            </a:r>
            <a:r>
              <a:rPr lang="zh-CN" altLang="en-US" smtClean="0"/>
              <a:t>也可以使用</a:t>
            </a:r>
            <a:endParaRPr lang="en-US" altLang="zh-CN" smtClean="0"/>
          </a:p>
          <a:p>
            <a:r>
              <a:rPr lang="zh-CN" altLang="en-US" smtClean="0"/>
              <a:t>但是，</a:t>
            </a:r>
            <a:r>
              <a:rPr lang="en-US" altLang="zh-CN" smtClean="0"/>
              <a:t>catch</a:t>
            </a:r>
            <a:r>
              <a:rPr lang="zh-CN" altLang="en-US" smtClean="0"/>
              <a:t>，</a:t>
            </a:r>
            <a:r>
              <a:rPr lang="en-US" altLang="zh-CN" smtClean="0"/>
              <a:t>finally</a:t>
            </a:r>
            <a:r>
              <a:rPr lang="zh-CN" altLang="en-US" smtClean="0"/>
              <a:t>不能单独使用</a:t>
            </a:r>
            <a:endParaRPr lang="zh-CN" altLang="zh-CN" smtClean="0"/>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AF8E0733-1AB0-4C7F-9982-F51F9C60935B}" type="slidenum">
              <a:rPr lang="zh-CN" altLang="en-US">
                <a:latin typeface="Times New Roman" panose="02020603050405020304" pitchFamily="18" charset="0"/>
              </a:rPr>
              <a:pPr eaLnBrk="1" hangingPunct="1"/>
              <a:t>135</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9548571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1949BB5D-7A60-4D49-B00B-68581FFF1BC0}" type="slidenum">
              <a:rPr lang="zh-CN" altLang="en-US">
                <a:latin typeface="Times New Roman" panose="02020603050405020304" pitchFamily="18" charset="0"/>
              </a:rPr>
              <a:pPr eaLnBrk="1" hangingPunct="1"/>
              <a:t>136</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8376527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76FAE31C-FB0B-4E76-B13B-4A131D994AAD}" type="slidenum">
              <a:rPr lang="zh-CN" altLang="en-US">
                <a:latin typeface="Times New Roman" panose="02020603050405020304" pitchFamily="18" charset="0"/>
              </a:rPr>
              <a:pPr eaLnBrk="1" hangingPunct="1"/>
              <a:t>137</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85939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F338B2DA-9F07-4104-8C1C-201DFD4D2060}"/>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5785E8B-EB9E-43D8-A4DE-56FFBA8CC794}" type="slidenum">
              <a:rPr lang="en-US" altLang="zh-CN"/>
              <a:pPr eaLnBrk="1" hangingPunct="1"/>
              <a:t>140</a:t>
            </a:fld>
            <a:endParaRPr lang="en-US" altLang="zh-CN"/>
          </a:p>
        </p:txBody>
      </p:sp>
      <p:sp>
        <p:nvSpPr>
          <p:cNvPr id="155651" name="Rectangle 2">
            <a:extLst>
              <a:ext uri="{FF2B5EF4-FFF2-40B4-BE49-F238E27FC236}">
                <a16:creationId xmlns:a16="http://schemas.microsoft.com/office/drawing/2014/main" id="{F16871F7-A768-498C-A7C9-7C6318808F5E}"/>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36D03B1D-3B0C-4551-9B36-823A8A4CC39A}"/>
              </a:ext>
            </a:extLst>
          </p:cNvPr>
          <p:cNvSpPr>
            <a:spLocks noGrp="1" noChangeArrowheads="1"/>
          </p:cNvSpPr>
          <p:nvPr>
            <p:ph type="body" idx="1"/>
          </p:nvPr>
        </p:nvSpPr>
        <p:spPr>
          <a:noFill/>
        </p:spPr>
        <p:txBody>
          <a:bodyPr/>
          <a:lstStyle/>
          <a:p>
            <a:pPr eaLnBrk="1" hangingPunct="1"/>
            <a:r>
              <a:rPr lang="en-US" altLang="zh-CN">
                <a:latin typeface="Arial" panose="020B0604020202020204" pitchFamily="34" charset="0"/>
              </a:rPr>
              <a:t>approach    [əˈprəutʃ]vt. &amp; vi. </a:t>
            </a:r>
            <a:r>
              <a:rPr lang="zh-CN" altLang="en-US">
                <a:latin typeface="Arial" panose="020B0604020202020204" pitchFamily="34" charset="0"/>
              </a:rPr>
              <a:t>接近</a:t>
            </a:r>
            <a:r>
              <a:rPr lang="en-US" altLang="zh-CN">
                <a:latin typeface="Arial" panose="020B0604020202020204" pitchFamily="34" charset="0"/>
              </a:rPr>
              <a:t>, </a:t>
            </a:r>
            <a:r>
              <a:rPr lang="zh-CN" altLang="en-US">
                <a:latin typeface="Arial" panose="020B0604020202020204" pitchFamily="34" charset="0"/>
              </a:rPr>
              <a:t>走近</a:t>
            </a:r>
            <a:r>
              <a:rPr lang="en-US" altLang="zh-CN">
                <a:latin typeface="Arial" panose="020B0604020202020204" pitchFamily="34" charset="0"/>
              </a:rPr>
              <a:t>, </a:t>
            </a:r>
            <a:r>
              <a:rPr lang="zh-CN" altLang="en-US">
                <a:latin typeface="Arial" panose="020B0604020202020204" pitchFamily="34" charset="0"/>
              </a:rPr>
              <a:t>靠近</a:t>
            </a:r>
            <a:r>
              <a:rPr lang="en-US" altLang="zh-CN">
                <a:latin typeface="Arial" panose="020B0604020202020204" pitchFamily="34" charset="0"/>
              </a:rPr>
              <a:t>Christmas was approaching.</a:t>
            </a:r>
            <a:r>
              <a:rPr lang="zh-CN" altLang="en-US">
                <a:latin typeface="Arial" panose="020B0604020202020204" pitchFamily="34" charset="0"/>
              </a:rPr>
              <a:t>圣诞节快到了。</a:t>
            </a:r>
            <a:r>
              <a:rPr lang="en-US" altLang="zh-CN">
                <a:latin typeface="Arial" panose="020B0604020202020204" pitchFamily="34" charset="0"/>
              </a:rPr>
              <a:t>vt. </a:t>
            </a:r>
            <a:r>
              <a:rPr lang="zh-CN" altLang="en-US">
                <a:latin typeface="Arial" panose="020B0604020202020204" pitchFamily="34" charset="0"/>
              </a:rPr>
              <a:t>接洽</a:t>
            </a:r>
            <a:r>
              <a:rPr lang="en-US" altLang="zh-CN">
                <a:latin typeface="Arial" panose="020B0604020202020204" pitchFamily="34" charset="0"/>
              </a:rPr>
              <a:t>, </a:t>
            </a:r>
            <a:r>
              <a:rPr lang="zh-CN" altLang="en-US">
                <a:latin typeface="Arial" panose="020B0604020202020204" pitchFamily="34" charset="0"/>
              </a:rPr>
              <a:t>交涉</a:t>
            </a:r>
            <a:r>
              <a:rPr lang="en-US" altLang="zh-CN">
                <a:latin typeface="Arial" panose="020B0604020202020204" pitchFamily="34" charset="0"/>
              </a:rPr>
              <a:t>; </a:t>
            </a:r>
            <a:r>
              <a:rPr lang="zh-CN" altLang="en-US">
                <a:latin typeface="Arial" panose="020B0604020202020204" pitchFamily="34" charset="0"/>
              </a:rPr>
              <a:t>着手处理</a:t>
            </a:r>
            <a:r>
              <a:rPr lang="en-US" altLang="zh-CN">
                <a:latin typeface="Arial" panose="020B0604020202020204" pitchFamily="34" charset="0"/>
              </a:rPr>
              <a:t>He approached the question as a scientist.</a:t>
            </a:r>
            <a:r>
              <a:rPr lang="zh-CN" altLang="en-US">
                <a:latin typeface="Arial" panose="020B0604020202020204" pitchFamily="34" charset="0"/>
              </a:rPr>
              <a:t>他以一个科学家的眼光去处理这个问题。</a:t>
            </a:r>
            <a:r>
              <a:rPr lang="en-US" altLang="zh-CN">
                <a:latin typeface="Arial" panose="020B0604020202020204" pitchFamily="34" charset="0"/>
              </a:rPr>
              <a:t>n. </a:t>
            </a:r>
            <a:r>
              <a:rPr lang="zh-CN" altLang="en-US">
                <a:latin typeface="Arial" panose="020B0604020202020204" pitchFamily="34" charset="0"/>
              </a:rPr>
              <a:t>靠近</a:t>
            </a:r>
            <a:r>
              <a:rPr lang="en-US" altLang="zh-CN">
                <a:latin typeface="Arial" panose="020B0604020202020204" pitchFamily="34" charset="0"/>
              </a:rPr>
              <a:t>, </a:t>
            </a:r>
            <a:r>
              <a:rPr lang="zh-CN" altLang="en-US">
                <a:latin typeface="Arial" panose="020B0604020202020204" pitchFamily="34" charset="0"/>
              </a:rPr>
              <a:t>接近</a:t>
            </a:r>
            <a:r>
              <a:rPr lang="en-US" altLang="zh-CN">
                <a:latin typeface="Arial" panose="020B0604020202020204" pitchFamily="34" charset="0"/>
              </a:rPr>
              <a:t>, </a:t>
            </a:r>
            <a:r>
              <a:rPr lang="zh-CN" altLang="en-US">
                <a:latin typeface="Arial" panose="020B0604020202020204" pitchFamily="34" charset="0"/>
              </a:rPr>
              <a:t>临近</a:t>
            </a:r>
            <a:r>
              <a:rPr lang="en-US" altLang="zh-CN">
                <a:latin typeface="Arial" panose="020B0604020202020204" pitchFamily="34" charset="0"/>
              </a:rPr>
              <a:t>Our approach drove away the wild animals.</a:t>
            </a:r>
            <a:r>
              <a:rPr lang="zh-CN" altLang="en-US">
                <a:latin typeface="Arial" panose="020B0604020202020204" pitchFamily="34" charset="0"/>
              </a:rPr>
              <a:t>我们一走近</a:t>
            </a:r>
            <a:r>
              <a:rPr lang="en-US" altLang="zh-CN">
                <a:latin typeface="Arial" panose="020B0604020202020204" pitchFamily="34" charset="0"/>
              </a:rPr>
              <a:t>, </a:t>
            </a:r>
            <a:r>
              <a:rPr lang="zh-CN" altLang="en-US">
                <a:latin typeface="Arial" panose="020B0604020202020204" pitchFamily="34" charset="0"/>
              </a:rPr>
              <a:t>野兽全都跑开了。 通路</a:t>
            </a:r>
            <a:r>
              <a:rPr lang="en-US" altLang="zh-CN">
                <a:latin typeface="Arial" panose="020B0604020202020204" pitchFamily="34" charset="0"/>
              </a:rPr>
              <a:t>, </a:t>
            </a:r>
            <a:r>
              <a:rPr lang="zh-CN" altLang="en-US">
                <a:latin typeface="Arial" panose="020B0604020202020204" pitchFamily="34" charset="0"/>
              </a:rPr>
              <a:t>入口</a:t>
            </a:r>
            <a:r>
              <a:rPr lang="en-US" altLang="zh-CN">
                <a:latin typeface="Arial" panose="020B0604020202020204" pitchFamily="34" charset="0"/>
              </a:rPr>
              <a:t>, </a:t>
            </a:r>
            <a:r>
              <a:rPr lang="zh-CN" altLang="en-US">
                <a:latin typeface="Arial" panose="020B0604020202020204" pitchFamily="34" charset="0"/>
              </a:rPr>
              <a:t>途径</a:t>
            </a:r>
            <a:r>
              <a:rPr lang="en-US" altLang="zh-CN">
                <a:latin typeface="Arial" panose="020B0604020202020204" pitchFamily="34" charset="0"/>
              </a:rPr>
              <a:t>Police are patrolling the major approach roads to the stadium.</a:t>
            </a:r>
            <a:r>
              <a:rPr lang="zh-CN" altLang="en-US">
                <a:latin typeface="Arial" panose="020B0604020202020204" pitchFamily="34" charset="0"/>
              </a:rPr>
              <a:t>警察正在通往运动场的主要道路上巡逻。 方式</a:t>
            </a:r>
            <a:r>
              <a:rPr lang="en-US" altLang="zh-CN">
                <a:latin typeface="Arial" panose="020B0604020202020204" pitchFamily="34" charset="0"/>
              </a:rPr>
              <a:t>, </a:t>
            </a:r>
            <a:r>
              <a:rPr lang="zh-CN" altLang="en-US">
                <a:latin typeface="Arial" panose="020B0604020202020204" pitchFamily="34" charset="0"/>
              </a:rPr>
              <a:t>方法</a:t>
            </a:r>
            <a:r>
              <a:rPr lang="en-US" altLang="zh-CN">
                <a:latin typeface="Arial" panose="020B0604020202020204" pitchFamily="34" charset="0"/>
              </a:rPr>
              <a:t>His approaches to the problem are wrong.</a:t>
            </a:r>
            <a:r>
              <a:rPr lang="zh-CN" altLang="en-US">
                <a:latin typeface="Arial" panose="020B0604020202020204" pitchFamily="34" charset="0"/>
              </a:rPr>
              <a:t>他处理这个问题的方法是错误的。</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73DC913F-D74A-41D7-93DB-6A0E5FF156BC}"/>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2BE2972-E57D-42CC-8EAF-F49C3A7200F8}" type="slidenum">
              <a:rPr lang="en-US" altLang="zh-CN"/>
              <a:pPr eaLnBrk="1" hangingPunct="1"/>
              <a:t>155</a:t>
            </a:fld>
            <a:endParaRPr lang="en-US" altLang="zh-CN"/>
          </a:p>
        </p:txBody>
      </p:sp>
      <p:sp>
        <p:nvSpPr>
          <p:cNvPr id="156675" name="Rectangle 2">
            <a:extLst>
              <a:ext uri="{FF2B5EF4-FFF2-40B4-BE49-F238E27FC236}">
                <a16:creationId xmlns:a16="http://schemas.microsoft.com/office/drawing/2014/main" id="{A78BC37A-08BF-4A01-8CEB-FC97BDA494FC}"/>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56EE7308-A668-4C73-8C73-3B9FE5D80A39}"/>
              </a:ext>
            </a:extLst>
          </p:cNvPr>
          <p:cNvSpPr>
            <a:spLocks noGrp="1" noChangeArrowheads="1"/>
          </p:cNvSpPr>
          <p:nvPr>
            <p:ph type="body" idx="1"/>
          </p:nvPr>
        </p:nvSpPr>
        <p:spPr>
          <a:xfrm>
            <a:off x="914400" y="4343400"/>
            <a:ext cx="5029200" cy="4114800"/>
          </a:xfrm>
          <a:noFill/>
        </p:spPr>
        <p:txBody>
          <a:bodyPr/>
          <a:lstStyle/>
          <a:p>
            <a:pPr eaLnBrk="1" hangingPunct="1">
              <a:spcBef>
                <a:spcPct val="0"/>
              </a:spcBef>
            </a:pPr>
            <a:endParaRPr lang="en-US" altLang="zh-CN" sz="3200" b="1">
              <a:latin typeface="Arial" panose="020B0604020202020204" pitchFamily="34" charset="0"/>
            </a:endParaRPr>
          </a:p>
          <a:p>
            <a:pPr eaLnBrk="1" hangingPunct="1">
              <a:spcBef>
                <a:spcPct val="0"/>
              </a:spcBef>
            </a:pPr>
            <a:endParaRPr lang="en-US" altLang="zh-CN" sz="3200" b="1">
              <a:latin typeface="Arial" panose="020B0604020202020204" pitchFamily="34" charset="0"/>
            </a:endParaRPr>
          </a:p>
          <a:p>
            <a:pPr eaLnBrk="1" hangingPunct="1">
              <a:spcBef>
                <a:spcPct val="0"/>
              </a:spcBef>
            </a:pPr>
            <a:endParaRPr lang="en-US" altLang="zh-CN" sz="3200" b="1">
              <a:latin typeface="Arial" panose="020B0604020202020204" pitchFamily="34" charset="0"/>
            </a:endParaRPr>
          </a:p>
          <a:p>
            <a:pPr eaLnBrk="1" hangingPunct="1">
              <a:spcBef>
                <a:spcPct val="0"/>
              </a:spcBef>
            </a:pPr>
            <a:endParaRPr lang="en-US" altLang="zh-CN" sz="3200" b="1">
              <a:latin typeface="Arial" panose="020B0604020202020204" pitchFamily="34" charset="0"/>
            </a:endParaRPr>
          </a:p>
          <a:p>
            <a:pPr eaLnBrk="1" hangingPunct="1">
              <a:spcBef>
                <a:spcPct val="0"/>
              </a:spcBef>
            </a:pPr>
            <a:r>
              <a:rPr lang="zh-CN" altLang="en-US" sz="3200" b="1">
                <a:latin typeface="Arial" panose="020B0604020202020204" pitchFamily="34" charset="0"/>
              </a:rPr>
              <a:t>目前所流行的操作系统中，大部分都是支持多</a:t>
            </a:r>
          </a:p>
          <a:p>
            <a:pPr eaLnBrk="1" hangingPunct="1">
              <a:spcBef>
                <a:spcPct val="0"/>
              </a:spcBef>
            </a:pPr>
            <a:r>
              <a:rPr lang="zh-CN" altLang="en-US" sz="3200" b="1">
                <a:latin typeface="Arial" panose="020B0604020202020204" pitchFamily="34" charset="0"/>
              </a:rPr>
              <a:t>任务的。这实际就是一种</a:t>
            </a:r>
            <a:r>
              <a:rPr lang="zh-CN" altLang="en-US" sz="3200" b="1">
                <a:solidFill>
                  <a:srgbClr val="0707ED"/>
                </a:solidFill>
                <a:latin typeface="Arial" panose="020B0604020202020204" pitchFamily="34" charset="0"/>
              </a:rPr>
              <a:t>多进程</a:t>
            </a:r>
            <a:r>
              <a:rPr lang="zh-CN" altLang="en-US" sz="3200" b="1">
                <a:latin typeface="Arial" panose="020B0604020202020204" pitchFamily="34" charset="0"/>
              </a:rPr>
              <a:t>的概念</a:t>
            </a:r>
            <a:r>
              <a:rPr lang="en-US" altLang="zh-CN" sz="3200" b="1">
                <a:latin typeface="Arial" panose="020B0604020202020204" pitchFamily="34" charset="0"/>
              </a:rPr>
              <a:t>——</a:t>
            </a:r>
            <a:r>
              <a:rPr lang="zh-CN" altLang="en-US" sz="3200" b="1">
                <a:latin typeface="Arial" panose="020B0604020202020204" pitchFamily="34" charset="0"/>
              </a:rPr>
              <a:t>每</a:t>
            </a:r>
          </a:p>
          <a:p>
            <a:pPr eaLnBrk="1" hangingPunct="1">
              <a:spcBef>
                <a:spcPct val="0"/>
              </a:spcBef>
            </a:pPr>
            <a:r>
              <a:rPr lang="zh-CN" altLang="en-US" sz="3200" b="1">
                <a:latin typeface="Arial" panose="020B0604020202020204" pitchFamily="34" charset="0"/>
              </a:rPr>
              <a:t>一个任务就是一个</a:t>
            </a:r>
            <a:r>
              <a:rPr lang="zh-CN" altLang="en-US" sz="3200" b="1">
                <a:solidFill>
                  <a:srgbClr val="0707ED"/>
                </a:solidFill>
                <a:latin typeface="Arial" panose="020B0604020202020204" pitchFamily="34" charset="0"/>
              </a:rPr>
              <a:t>进程</a:t>
            </a:r>
            <a:r>
              <a:rPr lang="zh-CN" altLang="en-US" sz="3200" b="1">
                <a:latin typeface="Arial" panose="020B0604020202020204" pitchFamily="34" charset="0"/>
              </a:rPr>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3E7869D-7F92-448B-B866-1C6A89FA7A90}"/>
              </a:ext>
            </a:extLst>
          </p:cNvPr>
          <p:cNvSpPr>
            <a:spLocks noGrp="1" noChangeArrowheads="1"/>
          </p:cNvSpPr>
          <p:nvPr>
            <p:ph type="sldNum" sz="quarter" idx="5"/>
          </p:nvPr>
        </p:nvSpPr>
        <p:spPr>
          <a:ln/>
        </p:spPr>
        <p:txBody>
          <a:bodyPr/>
          <a:lstStyle/>
          <a:p>
            <a:fld id="{79AFC562-2880-47D3-8177-2AB1F1369C77}" type="slidenum">
              <a:rPr lang="en-US" altLang="zh-CN"/>
              <a:pPr/>
              <a:t>47</a:t>
            </a:fld>
            <a:endParaRPr lang="en-US" altLang="zh-CN"/>
          </a:p>
        </p:txBody>
      </p:sp>
      <p:sp>
        <p:nvSpPr>
          <p:cNvPr id="197634" name="Rectangle 2">
            <a:extLst>
              <a:ext uri="{FF2B5EF4-FFF2-40B4-BE49-F238E27FC236}">
                <a16:creationId xmlns:a16="http://schemas.microsoft.com/office/drawing/2014/main" id="{8077B632-5BDD-4023-8948-7949B73D705B}"/>
              </a:ext>
            </a:extLst>
          </p:cNvPr>
          <p:cNvSpPr>
            <a:spLocks noGrp="1" noRot="1" noChangeAspect="1" noChangeArrowheads="1" noTextEdit="1"/>
          </p:cNvSpPr>
          <p:nvPr>
            <p:ph type="sldImg"/>
          </p:nvPr>
        </p:nvSpPr>
        <p:spPr>
          <a:ln/>
        </p:spPr>
      </p:sp>
      <p:sp>
        <p:nvSpPr>
          <p:cNvPr id="197635" name="Rectangle 3">
            <a:extLst>
              <a:ext uri="{FF2B5EF4-FFF2-40B4-BE49-F238E27FC236}">
                <a16:creationId xmlns:a16="http://schemas.microsoft.com/office/drawing/2014/main" id="{CE990CFF-29D2-44D9-8EEB-0ACB72CE2B99}"/>
              </a:ext>
            </a:extLst>
          </p:cNvPr>
          <p:cNvSpPr>
            <a:spLocks noGrp="1" noChangeArrowheads="1"/>
          </p:cNvSpPr>
          <p:nvPr>
            <p:ph type="body" idx="1"/>
          </p:nvPr>
        </p:nvSpPr>
        <p:spPr/>
        <p:txBody>
          <a:bodyPr/>
          <a:lstStyle/>
          <a:p>
            <a:endParaRPr lang="zh-CN" altLang="en-US" dirty="0"/>
          </a:p>
          <a:p>
            <a:endParaRPr lang="en-US" altLang="zh-CN" dirty="0"/>
          </a:p>
        </p:txBody>
      </p:sp>
    </p:spTree>
    <p:extLst>
      <p:ext uri="{BB962C8B-B14F-4D97-AF65-F5344CB8AC3E}">
        <p14:creationId xmlns:p14="http://schemas.microsoft.com/office/powerpoint/2010/main" val="24551109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9C6683D0-8DF8-4946-8307-56F1FB971CCF}"/>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BFAEFD7-5C5A-4DA1-A266-848D6C81FC3A}" type="slidenum">
              <a:rPr lang="en-US" altLang="zh-CN"/>
              <a:pPr eaLnBrk="1" hangingPunct="1"/>
              <a:t>158</a:t>
            </a:fld>
            <a:endParaRPr lang="en-US" altLang="zh-CN"/>
          </a:p>
        </p:txBody>
      </p:sp>
      <p:sp>
        <p:nvSpPr>
          <p:cNvPr id="157699" name="Rectangle 2">
            <a:extLst>
              <a:ext uri="{FF2B5EF4-FFF2-40B4-BE49-F238E27FC236}">
                <a16:creationId xmlns:a16="http://schemas.microsoft.com/office/drawing/2014/main" id="{8C6E09C0-6349-4E99-93A7-2A9B7E671EDE}"/>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72EF80DC-B241-4525-A03E-197B0639E16A}"/>
              </a:ext>
            </a:extLst>
          </p:cNvPr>
          <p:cNvSpPr>
            <a:spLocks noGrp="1" noChangeArrowheads="1"/>
          </p:cNvSpPr>
          <p:nvPr>
            <p:ph type="body" idx="1"/>
          </p:nvPr>
        </p:nvSpPr>
        <p:spPr>
          <a:xfrm>
            <a:off x="914400" y="4343400"/>
            <a:ext cx="5029200" cy="4114800"/>
          </a:xfrm>
          <a:noFill/>
        </p:spPr>
        <p:txBody>
          <a:bodyPr/>
          <a:lstStyle/>
          <a:p>
            <a:pPr marL="228600" indent="-228600" eaLnBrk="1" hangingPunct="1">
              <a:spcBef>
                <a:spcPct val="0"/>
              </a:spcBef>
              <a:buFontTx/>
              <a:buAutoNum type="arabicPeriod" startAt="2"/>
            </a:pPr>
            <a:r>
              <a:rPr lang="zh-CN" altLang="en-US" sz="2400" b="1">
                <a:latin typeface="Arial" panose="020B0604020202020204" pitchFamily="34" charset="0"/>
              </a:rPr>
              <a:t>什么是线程？</a:t>
            </a:r>
          </a:p>
          <a:p>
            <a:pPr marL="228600" indent="-228600" eaLnBrk="1" hangingPunct="1">
              <a:spcBef>
                <a:spcPct val="0"/>
              </a:spcBef>
            </a:pPr>
            <a:r>
              <a:rPr lang="zh-CN" altLang="en-US" sz="2400" b="1">
                <a:solidFill>
                  <a:srgbClr val="2B0ED6"/>
                </a:solidFill>
                <a:latin typeface="Tahoma" panose="020B0604030504040204" pitchFamily="34" charset="0"/>
                <a:ea typeface="幼圆" panose="02010509060101010101" pitchFamily="49" charset="-122"/>
              </a:rPr>
              <a:t>     答：如果一个程序被称为是多线程的</a:t>
            </a:r>
            <a:r>
              <a:rPr lang="en-US" altLang="zh-CN" sz="2400" b="1">
                <a:solidFill>
                  <a:srgbClr val="2B0ED6"/>
                </a:solidFill>
                <a:latin typeface="Tahoma" panose="020B0604030504040204" pitchFamily="34" charset="0"/>
                <a:ea typeface="幼圆" panose="02010509060101010101" pitchFamily="49" charset="-122"/>
              </a:rPr>
              <a:t>,</a:t>
            </a:r>
            <a:r>
              <a:rPr lang="zh-CN" altLang="en-US" sz="2400" b="1">
                <a:solidFill>
                  <a:srgbClr val="2B0ED6"/>
                </a:solidFill>
                <a:latin typeface="Tahoma" panose="020B0604030504040204" pitchFamily="34" charset="0"/>
                <a:ea typeface="幼圆" panose="02010509060101010101" pitchFamily="49" charset="-122"/>
              </a:rPr>
              <a:t>则该程序包括</a:t>
            </a:r>
            <a:r>
              <a:rPr lang="zh-CN" altLang="en-US" sz="2400" b="1">
                <a:solidFill>
                  <a:srgbClr val="D02104"/>
                </a:solidFill>
                <a:latin typeface="Tahoma" panose="020B0604030504040204" pitchFamily="34" charset="0"/>
                <a:ea typeface="幼圆" panose="02010509060101010101" pitchFamily="49" charset="-122"/>
              </a:rPr>
              <a:t>两条以上并发的独立执行部分</a:t>
            </a:r>
            <a:r>
              <a:rPr lang="en-US" altLang="zh-CN" sz="2400" b="1">
                <a:solidFill>
                  <a:srgbClr val="2B0ED6"/>
                </a:solidFill>
                <a:latin typeface="Tahoma" panose="020B0604030504040204" pitchFamily="34" charset="0"/>
                <a:ea typeface="幼圆" panose="02010509060101010101" pitchFamily="49" charset="-122"/>
              </a:rPr>
              <a:t>,</a:t>
            </a:r>
            <a:r>
              <a:rPr lang="zh-CN" altLang="en-US" sz="2400" b="1">
                <a:solidFill>
                  <a:srgbClr val="2B0ED6"/>
                </a:solidFill>
                <a:latin typeface="Tahoma" panose="020B0604030504040204" pitchFamily="34" charset="0"/>
                <a:ea typeface="幼圆" panose="02010509060101010101" pitchFamily="49" charset="-122"/>
              </a:rPr>
              <a:t>每一个这样的并发执行部分被称为一个线程</a:t>
            </a:r>
            <a:r>
              <a:rPr lang="en-US" altLang="zh-CN" sz="2400" b="1">
                <a:solidFill>
                  <a:srgbClr val="2B0ED6"/>
                </a:solidFill>
                <a:latin typeface="Tahoma" panose="020B0604030504040204" pitchFamily="34" charset="0"/>
                <a:ea typeface="幼圆" panose="02010509060101010101" pitchFamily="49" charset="-122"/>
              </a:rPr>
              <a:t>(thread)</a:t>
            </a:r>
            <a:r>
              <a:rPr lang="zh-CN" altLang="en-US" sz="2400" b="1">
                <a:solidFill>
                  <a:srgbClr val="2B0ED6"/>
                </a:solidFill>
                <a:latin typeface="Tahoma" panose="020B0604030504040204" pitchFamily="34" charset="0"/>
                <a:ea typeface="幼圆" panose="02010509060101010101" pitchFamily="49" charset="-122"/>
              </a:rPr>
              <a:t>。</a:t>
            </a:r>
          </a:p>
          <a:p>
            <a:pPr marL="228600" indent="-228600" eaLnBrk="1" hangingPunct="1"/>
            <a:endParaRPr lang="en-US" altLang="zh-CN">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4E57375F-6AAF-40EF-B6B3-69E13CAF1DC8}"/>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B41C4F0-C42D-491A-8CFA-50EF172B2FE6}" type="slidenum">
              <a:rPr lang="en-US" altLang="zh-CN"/>
              <a:pPr eaLnBrk="1" hangingPunct="1"/>
              <a:t>186</a:t>
            </a:fld>
            <a:endParaRPr lang="en-US" altLang="zh-CN"/>
          </a:p>
        </p:txBody>
      </p:sp>
      <p:sp>
        <p:nvSpPr>
          <p:cNvPr id="158723" name="Rectangle 2">
            <a:extLst>
              <a:ext uri="{FF2B5EF4-FFF2-40B4-BE49-F238E27FC236}">
                <a16:creationId xmlns:a16="http://schemas.microsoft.com/office/drawing/2014/main" id="{0F95863D-AD8F-45F3-AF9D-A90493DE796C}"/>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292AE7D7-D3A4-49A0-A2C9-842EBBDFE62A}"/>
              </a:ext>
            </a:extLst>
          </p:cNvPr>
          <p:cNvSpPr>
            <a:spLocks noGrp="1" noChangeArrowheads="1"/>
          </p:cNvSpPr>
          <p:nvPr>
            <p:ph type="body" idx="1"/>
          </p:nvPr>
        </p:nvSpPr>
        <p:spPr>
          <a:xfrm>
            <a:off x="914400" y="4343400"/>
            <a:ext cx="5029200" cy="4114800"/>
          </a:xfrm>
          <a:noFill/>
        </p:spPr>
        <p:txBody>
          <a:bodyPr/>
          <a:lstStyle/>
          <a:p>
            <a:pPr eaLnBrk="1" hangingPunct="1">
              <a:lnSpc>
                <a:spcPct val="130000"/>
              </a:lnSpc>
              <a:spcBef>
                <a:spcPct val="50000"/>
              </a:spcBef>
            </a:pPr>
            <a:r>
              <a:rPr lang="en-US" altLang="zh-CN">
                <a:latin typeface="Arial" panose="020B0604020202020204" pitchFamily="34" charset="0"/>
              </a:rPr>
              <a:t>join()</a:t>
            </a:r>
          </a:p>
          <a:p>
            <a:pPr eaLnBrk="1" hangingPunct="1">
              <a:lnSpc>
                <a:spcPct val="130000"/>
              </a:lnSpc>
              <a:spcBef>
                <a:spcPct val="50000"/>
              </a:spcBef>
              <a:buClr>
                <a:srgbClr val="CC0000"/>
              </a:buClr>
              <a:buFont typeface="Wingdings" panose="05000000000000000000" pitchFamily="2" charset="2"/>
              <a:buNone/>
            </a:pPr>
            <a:r>
              <a:rPr lang="zh-CN" altLang="en-US" sz="1000">
                <a:latin typeface="Arial" panose="020B0604020202020204" pitchFamily="34" charset="0"/>
              </a:rPr>
              <a:t>方法</a:t>
            </a:r>
            <a:r>
              <a:rPr lang="en-US" altLang="zh-CN" sz="1000">
                <a:latin typeface="Arial" panose="020B0604020202020204" pitchFamily="34" charset="0"/>
              </a:rPr>
              <a:t>join()</a:t>
            </a:r>
            <a:r>
              <a:rPr lang="zh-CN" altLang="en-US" sz="1000">
                <a:latin typeface="Arial" panose="020B0604020202020204" pitchFamily="34" charset="0"/>
              </a:rPr>
              <a:t>将引起现行线程等待，直至方法</a:t>
            </a:r>
            <a:r>
              <a:rPr lang="en-US" altLang="zh-CN" sz="1000">
                <a:latin typeface="Arial" panose="020B0604020202020204" pitchFamily="34" charset="0"/>
              </a:rPr>
              <a:t>join</a:t>
            </a:r>
            <a:r>
              <a:rPr lang="zh-CN" altLang="en-US" sz="1000">
                <a:latin typeface="Arial" panose="020B0604020202020204" pitchFamily="34" charset="0"/>
              </a:rPr>
              <a:t>所调用的线程结束。</a:t>
            </a:r>
          </a:p>
          <a:p>
            <a:pPr eaLnBrk="1" hangingPunct="1">
              <a:lnSpc>
                <a:spcPct val="120000"/>
              </a:lnSpc>
              <a:spcBef>
                <a:spcPct val="50000"/>
              </a:spcBef>
              <a:buFontTx/>
              <a:buChar char="•"/>
            </a:pPr>
            <a:endParaRPr lang="zh-CN" altLang="en-US" sz="2000" b="1">
              <a:solidFill>
                <a:schemeClr val="folHlink"/>
              </a:solidFill>
              <a:latin typeface="Arial" panose="020B0604020202020204" pitchFamily="34" charset="0"/>
            </a:endParaRPr>
          </a:p>
          <a:p>
            <a:pPr eaLnBrk="1" hangingPunct="1">
              <a:lnSpc>
                <a:spcPct val="120000"/>
              </a:lnSpc>
              <a:spcBef>
                <a:spcPct val="50000"/>
              </a:spcBef>
              <a:buFontTx/>
              <a:buChar char="•"/>
            </a:pPr>
            <a:endParaRPr lang="zh-CN" altLang="en-US" sz="2000" b="1">
              <a:solidFill>
                <a:schemeClr val="folHlink"/>
              </a:solidFill>
              <a:latin typeface="Arial" panose="020B0604020202020204" pitchFamily="34" charset="0"/>
            </a:endParaRPr>
          </a:p>
          <a:p>
            <a:pPr eaLnBrk="1" hangingPunct="1">
              <a:lnSpc>
                <a:spcPct val="120000"/>
              </a:lnSpc>
              <a:spcBef>
                <a:spcPct val="50000"/>
              </a:spcBef>
              <a:buFontTx/>
              <a:buChar char="•"/>
            </a:pPr>
            <a:r>
              <a:rPr lang="en-US" altLang="zh-CN" sz="2000" b="1">
                <a:solidFill>
                  <a:schemeClr val="folHlink"/>
                </a:solidFill>
                <a:latin typeface="Arial" panose="020B0604020202020204" pitchFamily="34" charset="0"/>
              </a:rPr>
              <a:t>start( )</a:t>
            </a:r>
            <a:r>
              <a:rPr lang="en-US" altLang="zh-CN" sz="2000" b="1">
                <a:solidFill>
                  <a:srgbClr val="000000"/>
                </a:solidFill>
                <a:latin typeface="Arial" panose="020B0604020202020204" pitchFamily="34" charset="0"/>
              </a:rPr>
              <a:t>    </a:t>
            </a:r>
            <a:r>
              <a:rPr lang="zh-CN" altLang="en-US" sz="2000" b="1">
                <a:solidFill>
                  <a:srgbClr val="000000"/>
                </a:solidFill>
                <a:latin typeface="Arial" panose="020B0604020202020204" pitchFamily="34" charset="0"/>
              </a:rPr>
              <a:t>：启动线程对象，使之进入就绪队列排队</a:t>
            </a:r>
          </a:p>
          <a:p>
            <a:pPr eaLnBrk="1" hangingPunct="1">
              <a:lnSpc>
                <a:spcPct val="120000"/>
              </a:lnSpc>
              <a:spcBef>
                <a:spcPct val="50000"/>
              </a:spcBef>
              <a:buFontTx/>
              <a:buChar char="•"/>
            </a:pPr>
            <a:r>
              <a:rPr lang="zh-CN" altLang="en-US" sz="2000" b="1">
                <a:solidFill>
                  <a:srgbClr val="000000"/>
                </a:solidFill>
                <a:latin typeface="Arial" panose="020B0604020202020204" pitchFamily="34" charset="0"/>
              </a:rPr>
              <a:t>  </a:t>
            </a:r>
            <a:r>
              <a:rPr lang="en-US" altLang="zh-CN" sz="2000" b="1">
                <a:solidFill>
                  <a:schemeClr val="folHlink"/>
                </a:solidFill>
                <a:latin typeface="Arial" panose="020B0604020202020204" pitchFamily="34" charset="0"/>
              </a:rPr>
              <a:t>run( )</a:t>
            </a:r>
            <a:r>
              <a:rPr lang="en-US" altLang="zh-CN" sz="2000" b="1">
                <a:solidFill>
                  <a:srgbClr val="000000"/>
                </a:solidFill>
                <a:latin typeface="Arial" panose="020B0604020202020204" pitchFamily="34" charset="0"/>
              </a:rPr>
              <a:t>      </a:t>
            </a:r>
            <a:r>
              <a:rPr lang="zh-CN" altLang="en-US" sz="2000" b="1">
                <a:solidFill>
                  <a:srgbClr val="000000"/>
                </a:solidFill>
                <a:latin typeface="Arial" panose="020B0604020202020204" pitchFamily="34" charset="0"/>
              </a:rPr>
              <a:t>：用来定义线程被调度之后所执行的操作，系统自动调用</a:t>
            </a:r>
          </a:p>
          <a:p>
            <a:pPr eaLnBrk="1" hangingPunct="1">
              <a:lnSpc>
                <a:spcPct val="120000"/>
              </a:lnSpc>
              <a:spcBef>
                <a:spcPct val="50000"/>
              </a:spcBef>
              <a:buFontTx/>
              <a:buChar char="•"/>
            </a:pPr>
            <a:r>
              <a:rPr lang="zh-CN" altLang="en-US" sz="2000" b="1">
                <a:solidFill>
                  <a:srgbClr val="000000"/>
                </a:solidFill>
                <a:latin typeface="Arial" panose="020B0604020202020204" pitchFamily="34" charset="0"/>
              </a:rPr>
              <a:t>  </a:t>
            </a:r>
            <a:r>
              <a:rPr lang="en-US" altLang="zh-CN" sz="2000" b="1">
                <a:solidFill>
                  <a:schemeClr val="folHlink"/>
                </a:solidFill>
                <a:latin typeface="Arial" panose="020B0604020202020204" pitchFamily="34" charset="0"/>
              </a:rPr>
              <a:t>sleep( )</a:t>
            </a:r>
            <a:r>
              <a:rPr lang="en-US" altLang="zh-CN" sz="2000" b="1">
                <a:solidFill>
                  <a:srgbClr val="000000"/>
                </a:solidFill>
                <a:latin typeface="Arial" panose="020B0604020202020204" pitchFamily="34" charset="0"/>
              </a:rPr>
              <a:t>    </a:t>
            </a:r>
            <a:r>
              <a:rPr lang="zh-CN" altLang="en-US" sz="2000" b="1">
                <a:solidFill>
                  <a:srgbClr val="000000"/>
                </a:solidFill>
                <a:latin typeface="Arial" panose="020B0604020202020204" pitchFamily="34" charset="0"/>
              </a:rPr>
              <a:t>：使线程暂时休眠</a:t>
            </a:r>
          </a:p>
          <a:p>
            <a:pPr lvl="1" eaLnBrk="1" hangingPunct="1">
              <a:lnSpc>
                <a:spcPct val="120000"/>
              </a:lnSpc>
              <a:spcBef>
                <a:spcPct val="50000"/>
              </a:spcBef>
              <a:buFontTx/>
              <a:buChar char="•"/>
            </a:pPr>
            <a:r>
              <a:rPr lang="zh-CN" altLang="en-US" sz="2000" b="1">
                <a:solidFill>
                  <a:schemeClr val="folHlink"/>
                </a:solidFill>
                <a:latin typeface="Arial" panose="020B0604020202020204" pitchFamily="34" charset="0"/>
              </a:rPr>
              <a:t>  </a:t>
            </a:r>
            <a:r>
              <a:rPr lang="en-US" altLang="zh-CN" sz="2000" b="1">
                <a:solidFill>
                  <a:schemeClr val="folHlink"/>
                </a:solidFill>
                <a:latin typeface="Arial" panose="020B0604020202020204" pitchFamily="34" charset="0"/>
              </a:rPr>
              <a:t>sleep(int millsecond);</a:t>
            </a:r>
          </a:p>
          <a:p>
            <a:pPr lvl="1" eaLnBrk="1" hangingPunct="1">
              <a:lnSpc>
                <a:spcPct val="120000"/>
              </a:lnSpc>
              <a:spcBef>
                <a:spcPct val="50000"/>
              </a:spcBef>
              <a:buFontTx/>
              <a:buChar char="•"/>
            </a:pPr>
            <a:r>
              <a:rPr lang="en-US" altLang="zh-CN" sz="2000" b="1">
                <a:solidFill>
                  <a:schemeClr val="folHlink"/>
                </a:solidFill>
                <a:latin typeface="Arial" panose="020B0604020202020204" pitchFamily="34" charset="0"/>
              </a:rPr>
              <a:t>  sleep(int millsecond,int nanosecond);</a:t>
            </a:r>
          </a:p>
          <a:p>
            <a:pPr eaLnBrk="1" hangingPunct="1">
              <a:lnSpc>
                <a:spcPct val="120000"/>
              </a:lnSpc>
              <a:spcBef>
                <a:spcPct val="50000"/>
              </a:spcBef>
              <a:buFontTx/>
              <a:buChar char="•"/>
            </a:pPr>
            <a:r>
              <a:rPr lang="en-US" altLang="zh-CN" sz="2000" b="1">
                <a:solidFill>
                  <a:srgbClr val="000000"/>
                </a:solidFill>
                <a:latin typeface="Arial" panose="020B0604020202020204" pitchFamily="34" charset="0"/>
              </a:rPr>
              <a:t>  </a:t>
            </a:r>
            <a:r>
              <a:rPr lang="en-US" altLang="zh-CN" sz="2000" b="1">
                <a:solidFill>
                  <a:schemeClr val="folHlink"/>
                </a:solidFill>
                <a:latin typeface="Arial" panose="020B0604020202020204" pitchFamily="34" charset="0"/>
              </a:rPr>
              <a:t>stop( )</a:t>
            </a:r>
            <a:r>
              <a:rPr lang="en-US" altLang="zh-CN" sz="2000" b="1">
                <a:solidFill>
                  <a:srgbClr val="000000"/>
                </a:solidFill>
                <a:latin typeface="Arial" panose="020B0604020202020204" pitchFamily="34" charset="0"/>
              </a:rPr>
              <a:t>     </a:t>
            </a:r>
            <a:r>
              <a:rPr lang="zh-CN" altLang="en-US" sz="2000" b="1">
                <a:solidFill>
                  <a:srgbClr val="000000"/>
                </a:solidFill>
                <a:latin typeface="Arial" panose="020B0604020202020204" pitchFamily="34" charset="0"/>
              </a:rPr>
              <a:t>：用来终止线程。</a:t>
            </a:r>
          </a:p>
          <a:p>
            <a:pPr eaLnBrk="1" hangingPunct="1">
              <a:lnSpc>
                <a:spcPct val="120000"/>
              </a:lnSpc>
              <a:spcBef>
                <a:spcPct val="50000"/>
              </a:spcBef>
              <a:buFontTx/>
              <a:buChar char="•"/>
            </a:pPr>
            <a:r>
              <a:rPr lang="zh-CN" altLang="en-US" sz="2000" b="1">
                <a:solidFill>
                  <a:srgbClr val="000000"/>
                </a:solidFill>
                <a:latin typeface="Arial" panose="020B0604020202020204" pitchFamily="34" charset="0"/>
              </a:rPr>
              <a:t>  </a:t>
            </a:r>
            <a:r>
              <a:rPr lang="en-US" altLang="zh-CN" sz="2000" b="1">
                <a:solidFill>
                  <a:schemeClr val="folHlink"/>
                </a:solidFill>
                <a:latin typeface="Arial" panose="020B0604020202020204" pitchFamily="34" charset="0"/>
              </a:rPr>
              <a:t>isAlive( )</a:t>
            </a:r>
            <a:r>
              <a:rPr lang="zh-CN" altLang="en-US" sz="2000" b="1">
                <a:solidFill>
                  <a:srgbClr val="000000"/>
                </a:solidFill>
                <a:latin typeface="Arial" panose="020B0604020202020204" pitchFamily="34" charset="0"/>
              </a:rPr>
              <a:t>：用来判断线程是否被终止。</a:t>
            </a:r>
          </a:p>
          <a:p>
            <a:pPr eaLnBrk="1" hangingPunct="1">
              <a:lnSpc>
                <a:spcPct val="120000"/>
              </a:lnSpc>
              <a:spcBef>
                <a:spcPct val="50000"/>
              </a:spcBef>
              <a:buFontTx/>
              <a:buChar char="•"/>
            </a:pPr>
            <a:r>
              <a:rPr lang="en-US" altLang="zh-CN" sz="1000" b="1">
                <a:latin typeface="Arial" panose="020B0604020202020204" pitchFamily="34" charset="0"/>
              </a:rPr>
              <a:t>void join();</a:t>
            </a:r>
            <a:r>
              <a:rPr lang="zh-CN" altLang="en-US" sz="1000" b="1">
                <a:latin typeface="Arial" panose="020B0604020202020204" pitchFamily="34" charset="0"/>
              </a:rPr>
              <a:t>：线程的等待。</a:t>
            </a:r>
            <a:endParaRPr lang="zh-CN" altLang="en-US" sz="2000" b="1">
              <a:solidFill>
                <a:srgbClr val="000000"/>
              </a:solidFill>
              <a:latin typeface="Arial" panose="020B0604020202020204" pitchFamily="34" charset="0"/>
            </a:endParaRPr>
          </a:p>
          <a:p>
            <a:pPr eaLnBrk="1" hangingPunct="1">
              <a:lnSpc>
                <a:spcPct val="120000"/>
              </a:lnSpc>
              <a:spcBef>
                <a:spcPct val="50000"/>
              </a:spcBef>
              <a:buFontTx/>
              <a:buChar char="•"/>
            </a:pPr>
            <a:r>
              <a:rPr lang="en-US" altLang="zh-CN" sz="2000" b="1">
                <a:solidFill>
                  <a:srgbClr val="000000"/>
                </a:solidFill>
                <a:latin typeface="Arial Unicode MS" pitchFamily="34" charset="-122"/>
                <a:hlinkClick r:id="rId3" action="ppaction://hlinkfile"/>
              </a:rPr>
              <a:t>sleep</a:t>
            </a:r>
            <a:r>
              <a:rPr lang="en-US" altLang="zh-CN" sz="2000" b="1">
                <a:solidFill>
                  <a:srgbClr val="000000"/>
                </a:solidFill>
                <a:latin typeface="Arial Unicode MS" pitchFamily="34" charset="-122"/>
              </a:rPr>
              <a:t>(long</a:t>
            </a:r>
            <a:r>
              <a:rPr lang="en-US" altLang="zh-CN" sz="2000" b="1">
                <a:solidFill>
                  <a:srgbClr val="000000"/>
                </a:solidFill>
                <a:latin typeface="Arial" panose="020B0604020202020204" pitchFamily="34" charset="0"/>
              </a:rPr>
              <a:t> </a:t>
            </a:r>
            <a:r>
              <a:rPr lang="en-US" altLang="zh-CN" sz="2000" b="1">
                <a:solidFill>
                  <a:srgbClr val="000000"/>
                </a:solidFill>
                <a:latin typeface="Arial Unicode MS" pitchFamily="34" charset="-122"/>
              </a:rPr>
              <a:t>millis, int</a:t>
            </a:r>
            <a:r>
              <a:rPr lang="en-US" altLang="zh-CN" sz="2000" b="1">
                <a:solidFill>
                  <a:srgbClr val="000000"/>
                </a:solidFill>
                <a:latin typeface="Arial" panose="020B0604020202020204" pitchFamily="34" charset="0"/>
              </a:rPr>
              <a:t> </a:t>
            </a:r>
            <a:r>
              <a:rPr lang="en-US" altLang="zh-CN" sz="2000" b="1">
                <a:solidFill>
                  <a:srgbClr val="000000"/>
                </a:solidFill>
                <a:latin typeface="Arial Unicode MS" pitchFamily="34" charset="-122"/>
              </a:rPr>
              <a:t>nanos)</a:t>
            </a:r>
            <a:r>
              <a:rPr lang="en-US" altLang="zh-CN" sz="2000" b="1">
                <a:solidFill>
                  <a:srgbClr val="000000"/>
                </a:solidFill>
                <a:latin typeface="Arial" panose="020B0604020202020204" pitchFamily="34" charset="0"/>
              </a:rPr>
              <a:t> </a:t>
            </a:r>
            <a:r>
              <a:rPr lang="zh-CN" altLang="en-US" sz="2000" b="1">
                <a:solidFill>
                  <a:srgbClr val="000000"/>
                </a:solidFill>
                <a:latin typeface="Arial" panose="020B0604020202020204" pitchFamily="34" charset="0"/>
              </a:rPr>
              <a:t>：</a:t>
            </a:r>
            <a:br>
              <a:rPr lang="zh-CN" altLang="en-US" sz="2000" b="1">
                <a:solidFill>
                  <a:srgbClr val="000000"/>
                </a:solidFill>
                <a:latin typeface="Arial" panose="020B0604020202020204" pitchFamily="34" charset="0"/>
              </a:rPr>
            </a:br>
            <a:r>
              <a:rPr lang="zh-CN" altLang="en-US" sz="2000" b="1">
                <a:solidFill>
                  <a:srgbClr val="000000"/>
                </a:solidFill>
                <a:latin typeface="Arial" panose="020B0604020202020204" pitchFamily="34" charset="0"/>
              </a:rPr>
              <a:t>          </a:t>
            </a:r>
            <a:r>
              <a:rPr lang="en-US" altLang="zh-CN" sz="2000" b="1">
                <a:solidFill>
                  <a:srgbClr val="000000"/>
                </a:solidFill>
                <a:latin typeface="Arial" panose="020B0604020202020204" pitchFamily="34" charset="0"/>
              </a:rPr>
              <a:t>Causes the currently executing thread to sleep (cease execution) for the specified number of milliseconds plus the specified number of nanoseconds.</a:t>
            </a:r>
          </a:p>
          <a:p>
            <a:pPr eaLnBrk="1" hangingPunct="1">
              <a:lnSpc>
                <a:spcPct val="120000"/>
              </a:lnSpc>
              <a:spcBef>
                <a:spcPct val="50000"/>
              </a:spcBef>
              <a:buFontTx/>
              <a:buChar char="•"/>
            </a:pPr>
            <a:endParaRPr lang="en-US" altLang="zh-CN" sz="2000" b="1">
              <a:solidFill>
                <a:srgbClr val="000000"/>
              </a:solidFill>
              <a:latin typeface="Arial" panose="020B0604020202020204" pitchFamily="34" charset="0"/>
            </a:endParaRPr>
          </a:p>
          <a:p>
            <a:pPr eaLnBrk="1" hangingPunct="1">
              <a:lnSpc>
                <a:spcPct val="120000"/>
              </a:lnSpc>
              <a:spcBef>
                <a:spcPct val="50000"/>
              </a:spcBef>
              <a:buFontTx/>
              <a:buChar char="•"/>
            </a:pPr>
            <a:r>
              <a:rPr lang="en-US" altLang="zh-CN" sz="2000" b="1">
                <a:solidFill>
                  <a:srgbClr val="000000"/>
                </a:solidFill>
                <a:latin typeface="Arial Unicode MS" pitchFamily="34" charset="-122"/>
                <a:hlinkClick r:id="rId4" action="ppaction://hlinkfile"/>
              </a:rPr>
              <a:t>join</a:t>
            </a:r>
            <a:r>
              <a:rPr lang="en-US" altLang="zh-CN" sz="2000" b="1">
                <a:solidFill>
                  <a:srgbClr val="000000"/>
                </a:solidFill>
                <a:latin typeface="Arial Unicode MS" pitchFamily="34" charset="-122"/>
              </a:rPr>
              <a:t>(long</a:t>
            </a:r>
            <a:r>
              <a:rPr lang="en-US" altLang="zh-CN" sz="2000" b="1">
                <a:solidFill>
                  <a:srgbClr val="000000"/>
                </a:solidFill>
                <a:latin typeface="Arial" panose="020B0604020202020204" pitchFamily="34" charset="0"/>
              </a:rPr>
              <a:t> </a:t>
            </a:r>
            <a:r>
              <a:rPr lang="en-US" altLang="zh-CN" sz="2000" b="1">
                <a:solidFill>
                  <a:srgbClr val="000000"/>
                </a:solidFill>
                <a:latin typeface="Arial Unicode MS" pitchFamily="34" charset="-122"/>
              </a:rPr>
              <a:t>millis, int</a:t>
            </a:r>
            <a:r>
              <a:rPr lang="en-US" altLang="zh-CN" sz="2000" b="1">
                <a:solidFill>
                  <a:srgbClr val="000000"/>
                </a:solidFill>
                <a:latin typeface="Arial" panose="020B0604020202020204" pitchFamily="34" charset="0"/>
              </a:rPr>
              <a:t> </a:t>
            </a:r>
            <a:r>
              <a:rPr lang="en-US" altLang="zh-CN" sz="2000" b="1">
                <a:solidFill>
                  <a:srgbClr val="000000"/>
                </a:solidFill>
                <a:latin typeface="Arial Unicode MS" pitchFamily="34" charset="-122"/>
              </a:rPr>
              <a:t>nanos)</a:t>
            </a:r>
            <a:r>
              <a:rPr lang="en-US" altLang="zh-CN" sz="2000" b="1">
                <a:solidFill>
                  <a:srgbClr val="000000"/>
                </a:solidFill>
                <a:latin typeface="Arial" panose="020B0604020202020204" pitchFamily="34" charset="0"/>
              </a:rPr>
              <a:t> </a:t>
            </a:r>
            <a:br>
              <a:rPr lang="en-US" altLang="zh-CN" sz="2000" b="1">
                <a:solidFill>
                  <a:srgbClr val="000000"/>
                </a:solidFill>
                <a:latin typeface="Arial" panose="020B0604020202020204" pitchFamily="34" charset="0"/>
              </a:rPr>
            </a:br>
            <a:r>
              <a:rPr lang="en-US" altLang="zh-CN" sz="2000" b="1">
                <a:solidFill>
                  <a:srgbClr val="000000"/>
                </a:solidFill>
                <a:latin typeface="Arial" panose="020B0604020202020204" pitchFamily="34" charset="0"/>
              </a:rPr>
              <a:t>          Waits at most </a:t>
            </a:r>
            <a:r>
              <a:rPr lang="en-US" altLang="zh-CN" sz="2000" b="1">
                <a:solidFill>
                  <a:srgbClr val="000000"/>
                </a:solidFill>
                <a:latin typeface="Arial Unicode MS" pitchFamily="34" charset="-122"/>
              </a:rPr>
              <a:t>millis</a:t>
            </a:r>
            <a:r>
              <a:rPr lang="en-US" altLang="zh-CN" sz="2000" b="1">
                <a:solidFill>
                  <a:srgbClr val="000000"/>
                </a:solidFill>
                <a:latin typeface="Arial" panose="020B0604020202020204" pitchFamily="34" charset="0"/>
              </a:rPr>
              <a:t> milliseconds plus </a:t>
            </a:r>
            <a:r>
              <a:rPr lang="en-US" altLang="zh-CN" sz="2000" b="1">
                <a:solidFill>
                  <a:srgbClr val="000000"/>
                </a:solidFill>
                <a:latin typeface="Arial Unicode MS" pitchFamily="34" charset="-122"/>
              </a:rPr>
              <a:t>nanos</a:t>
            </a:r>
            <a:r>
              <a:rPr lang="en-US" altLang="zh-CN" sz="2000" b="1">
                <a:solidFill>
                  <a:srgbClr val="000000"/>
                </a:solidFill>
                <a:latin typeface="Arial" panose="020B0604020202020204" pitchFamily="34" charset="0"/>
              </a:rPr>
              <a:t> nanoseconds for this thread to die.</a:t>
            </a:r>
          </a:p>
          <a:p>
            <a:pPr eaLnBrk="1" hangingPunct="1">
              <a:lnSpc>
                <a:spcPct val="120000"/>
              </a:lnSpc>
              <a:spcBef>
                <a:spcPct val="50000"/>
              </a:spcBef>
              <a:buFontTx/>
              <a:buChar char="•"/>
            </a:pPr>
            <a:endParaRPr lang="en-US" altLang="zh-CN" sz="2000" b="1">
              <a:solidFill>
                <a:srgbClr val="000000"/>
              </a:solidFill>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47F4A035-FB5C-4A16-8351-77961F0A8E56}"/>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3A7A1A3-D91A-404A-99E6-290B36B04D22}" type="slidenum">
              <a:rPr lang="en-US" altLang="zh-CN"/>
              <a:pPr eaLnBrk="1" hangingPunct="1"/>
              <a:t>189</a:t>
            </a:fld>
            <a:endParaRPr lang="en-US" altLang="zh-CN"/>
          </a:p>
        </p:txBody>
      </p:sp>
      <p:sp>
        <p:nvSpPr>
          <p:cNvPr id="159747" name="Rectangle 2">
            <a:extLst>
              <a:ext uri="{FF2B5EF4-FFF2-40B4-BE49-F238E27FC236}">
                <a16:creationId xmlns:a16="http://schemas.microsoft.com/office/drawing/2014/main" id="{78831778-ECEF-42D7-83A9-0C0E62595FB4}"/>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24C958B2-8AC2-4005-B093-F2BB2330D65E}"/>
              </a:ext>
            </a:extLst>
          </p:cNvPr>
          <p:cNvSpPr>
            <a:spLocks noGrp="1" noChangeArrowheads="1"/>
          </p:cNvSpPr>
          <p:nvPr>
            <p:ph type="body" idx="1"/>
          </p:nvPr>
        </p:nvSpPr>
        <p:spPr>
          <a:xfrm>
            <a:off x="914400" y="4343400"/>
            <a:ext cx="5029200" cy="4114800"/>
          </a:xfrm>
          <a:noFill/>
        </p:spPr>
        <p:txBody>
          <a:bodyPr/>
          <a:lstStyle/>
          <a:p>
            <a:pPr eaLnBrk="1" hangingPunct="1"/>
            <a:r>
              <a:rPr lang="zh-CN" altLang="en-US">
                <a:latin typeface="Arial" panose="020B0604020202020204" pitchFamily="34" charset="0"/>
              </a:rPr>
              <a:t>线程挂起：暂时停止当前运行中的线程，使之转入阻塞状态，并且不会自动恢复运行</a:t>
            </a:r>
          </a:p>
          <a:p>
            <a:pPr eaLnBrk="1" hangingPunct="1"/>
            <a:r>
              <a:rPr lang="zh-CN" altLang="en-US">
                <a:latin typeface="Arial" panose="020B0604020202020204" pitchFamily="34" charset="0"/>
              </a:rPr>
              <a:t>线程恢复：使得一个已挂起的线程恢复运行。</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8C71780A-9341-4753-BCFF-55C53EA13CFE}"/>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E3F48F-805F-44B0-BE60-8B06B0F12141}" type="slidenum">
              <a:rPr lang="en-US" altLang="zh-CN"/>
              <a:pPr eaLnBrk="1" hangingPunct="1"/>
              <a:t>193</a:t>
            </a:fld>
            <a:endParaRPr lang="en-US" altLang="zh-CN"/>
          </a:p>
        </p:txBody>
      </p:sp>
      <p:sp>
        <p:nvSpPr>
          <p:cNvPr id="160771" name="Rectangle 2">
            <a:extLst>
              <a:ext uri="{FF2B5EF4-FFF2-40B4-BE49-F238E27FC236}">
                <a16:creationId xmlns:a16="http://schemas.microsoft.com/office/drawing/2014/main" id="{C4C6BBE9-9B65-49E6-B1CD-3AF982BCEECF}"/>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E498CF77-D7EE-4602-BD09-BDF2CB7A645B}"/>
              </a:ext>
            </a:extLst>
          </p:cNvPr>
          <p:cNvSpPr>
            <a:spLocks noGrp="1" noChangeArrowheads="1"/>
          </p:cNvSpPr>
          <p:nvPr>
            <p:ph type="body" idx="1"/>
          </p:nvPr>
        </p:nvSpPr>
        <p:spPr>
          <a:xfrm>
            <a:off x="914400" y="4343400"/>
            <a:ext cx="5029200" cy="4114800"/>
          </a:xfrm>
          <a:noFill/>
        </p:spPr>
        <p:txBody>
          <a:bodyPr/>
          <a:lstStyle/>
          <a:p>
            <a:pPr eaLnBrk="1" hangingPunct="1"/>
            <a:r>
              <a:rPr lang="zh-CN" altLang="en-US">
                <a:latin typeface="Arial" panose="020B0604020202020204" pitchFamily="34" charset="0"/>
              </a:rPr>
              <a:t>在多线程程序中，如果在一个线程运行过程中要用到另一个线程的运行结果，则可以进行线程的串行化处理。</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4096D1E5-895E-4EAF-96E7-A7BBC0B914FA}"/>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1187A29-E92E-4840-B074-70BF5724A3B7}" type="slidenum">
              <a:rPr lang="en-US" altLang="zh-CN"/>
              <a:pPr eaLnBrk="1" hangingPunct="1"/>
              <a:t>226</a:t>
            </a:fld>
            <a:endParaRPr lang="en-US" altLang="zh-CN"/>
          </a:p>
        </p:txBody>
      </p:sp>
      <p:sp>
        <p:nvSpPr>
          <p:cNvPr id="161795" name="Rectangle 2">
            <a:extLst>
              <a:ext uri="{FF2B5EF4-FFF2-40B4-BE49-F238E27FC236}">
                <a16:creationId xmlns:a16="http://schemas.microsoft.com/office/drawing/2014/main" id="{2ECB3499-EDB8-4D3B-A26B-66D4AC6C604F}"/>
              </a:ext>
            </a:extLst>
          </p:cNvPr>
          <p:cNvSpPr>
            <a:spLocks noGrp="1" noRot="1" noChangeAspect="1" noChangeArrowheads="1" noTextEdit="1"/>
          </p:cNvSpPr>
          <p:nvPr>
            <p:ph type="sldImg"/>
          </p:nvPr>
        </p:nvSpPr>
        <p:spPr>
          <a:ln/>
        </p:spPr>
      </p:sp>
      <p:sp>
        <p:nvSpPr>
          <p:cNvPr id="161796" name="Rectangle 3">
            <a:extLst>
              <a:ext uri="{FF2B5EF4-FFF2-40B4-BE49-F238E27FC236}">
                <a16:creationId xmlns:a16="http://schemas.microsoft.com/office/drawing/2014/main" id="{A2C4FC88-9195-4A58-8DB6-633B4D3C53EB}"/>
              </a:ext>
            </a:extLst>
          </p:cNvPr>
          <p:cNvSpPr>
            <a:spLocks noGrp="1" noChangeArrowheads="1"/>
          </p:cNvSpPr>
          <p:nvPr>
            <p:ph type="body" idx="1"/>
          </p:nvPr>
        </p:nvSpPr>
        <p:spPr>
          <a:noFill/>
        </p:spPr>
        <p:txBody>
          <a:bodyPr/>
          <a:lstStyle/>
          <a:p>
            <a:pPr eaLnBrk="1" hangingPunct="1"/>
            <a:r>
              <a:rPr lang="en-US" altLang="zh-CN" b="1">
                <a:solidFill>
                  <a:schemeClr val="accent2"/>
                </a:solidFill>
                <a:latin typeface="Arial" panose="020B0604020202020204" pitchFamily="34" charset="0"/>
              </a:rPr>
              <a:t>Preemptive:</a:t>
            </a:r>
            <a:r>
              <a:rPr lang="zh-CN" altLang="en-US" b="1">
                <a:solidFill>
                  <a:schemeClr val="accent2"/>
                </a:solidFill>
                <a:latin typeface="Arial" panose="020B0604020202020204" pitchFamily="34" charset="0"/>
              </a:rPr>
              <a:t>优先，抢先</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DE55666D-43A6-412E-957D-884F5A5DF0F2}"/>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32D396A-4F2D-4C36-9CFB-1A4C402AE507}" type="slidenum">
              <a:rPr lang="en-US" altLang="zh-CN"/>
              <a:pPr eaLnBrk="1" hangingPunct="1"/>
              <a:t>228</a:t>
            </a:fld>
            <a:endParaRPr lang="en-US" altLang="zh-CN"/>
          </a:p>
        </p:txBody>
      </p:sp>
      <p:sp>
        <p:nvSpPr>
          <p:cNvPr id="162819" name="Rectangle 2">
            <a:extLst>
              <a:ext uri="{FF2B5EF4-FFF2-40B4-BE49-F238E27FC236}">
                <a16:creationId xmlns:a16="http://schemas.microsoft.com/office/drawing/2014/main" id="{ED78CEBC-CE80-47CF-A4AC-76F53FFFDF99}"/>
              </a:ext>
            </a:extLst>
          </p:cNvPr>
          <p:cNvSpPr>
            <a:spLocks noGrp="1" noRot="1" noChangeAspect="1" noChangeArrowheads="1" noTextEdit="1"/>
          </p:cNvSpPr>
          <p:nvPr>
            <p:ph type="sldImg"/>
          </p:nvPr>
        </p:nvSpPr>
        <p:spPr>
          <a:xfrm>
            <a:off x="1116013" y="666750"/>
            <a:ext cx="4648200" cy="3486150"/>
          </a:xfrm>
          <a:ln/>
        </p:spPr>
      </p:sp>
      <p:sp>
        <p:nvSpPr>
          <p:cNvPr id="162820" name="Rectangle 3">
            <a:extLst>
              <a:ext uri="{FF2B5EF4-FFF2-40B4-BE49-F238E27FC236}">
                <a16:creationId xmlns:a16="http://schemas.microsoft.com/office/drawing/2014/main" id="{D47EB62E-51C4-44DF-8BCA-C4F981240358}"/>
              </a:ext>
            </a:extLst>
          </p:cNvPr>
          <p:cNvSpPr>
            <a:spLocks noGrp="1" noChangeArrowheads="1"/>
          </p:cNvSpPr>
          <p:nvPr>
            <p:ph type="body" idx="1"/>
          </p:nvPr>
        </p:nvSpPr>
        <p:spPr>
          <a:xfrm>
            <a:off x="914400" y="4375150"/>
            <a:ext cx="5040313" cy="4078288"/>
          </a:xfrm>
          <a:noFill/>
        </p:spPr>
        <p:txBody>
          <a:bodyPr/>
          <a:lstStyle/>
          <a:p>
            <a:pPr eaLnBrk="1" hangingPunct="1"/>
            <a:r>
              <a:rPr lang="en-US" altLang="zh-CN">
                <a:latin typeface="Arial" panose="020B0604020202020204" pitchFamily="34" charset="0"/>
              </a:rPr>
              <a:t>preemption    [pri(:)ˈempʃən]n. </a:t>
            </a:r>
            <a:r>
              <a:rPr lang="zh-CN" altLang="en-US">
                <a:latin typeface="Arial" panose="020B0604020202020204" pitchFamily="34" charset="0"/>
              </a:rPr>
              <a:t>优先购买</a:t>
            </a:r>
            <a:r>
              <a:rPr lang="en-US" altLang="zh-CN">
                <a:latin typeface="Arial" panose="020B0604020202020204" pitchFamily="34" charset="0"/>
              </a:rPr>
              <a:t>(</a:t>
            </a:r>
            <a:r>
              <a:rPr lang="zh-CN" altLang="en-US">
                <a:latin typeface="Arial" panose="020B0604020202020204" pitchFamily="34" charset="0"/>
              </a:rPr>
              <a:t>权</a:t>
            </a:r>
            <a:r>
              <a:rPr lang="en-US" altLang="zh-CN">
                <a:latin typeface="Arial" panose="020B0604020202020204" pitchFamily="34" charset="0"/>
              </a:rPr>
              <a:t>),</a:t>
            </a:r>
            <a:r>
              <a:rPr lang="zh-CN" altLang="en-US">
                <a:latin typeface="Arial" panose="020B0604020202020204" pitchFamily="34" charset="0"/>
              </a:rPr>
              <a:t>强制收购</a:t>
            </a:r>
            <a:r>
              <a:rPr lang="en-US" altLang="zh-CN">
                <a:latin typeface="Arial" panose="020B0604020202020204" pitchFamily="34" charset="0"/>
              </a:rPr>
              <a:t>(</a:t>
            </a:r>
            <a:r>
              <a:rPr lang="zh-CN" altLang="en-US">
                <a:latin typeface="Arial" panose="020B0604020202020204" pitchFamily="34" charset="0"/>
              </a:rPr>
              <a:t>权</a:t>
            </a:r>
            <a:r>
              <a:rPr lang="en-US" altLang="zh-CN">
                <a:latin typeface="Arial" panose="020B0604020202020204" pitchFamily="34" charset="0"/>
              </a:rPr>
              <a:t>),</a:t>
            </a:r>
            <a:r>
              <a:rPr lang="zh-CN" altLang="en-US">
                <a:latin typeface="Arial" panose="020B0604020202020204" pitchFamily="34" charset="0"/>
              </a:rPr>
              <a:t>抢先占有</a:t>
            </a:r>
            <a:r>
              <a:rPr lang="en-US" altLang="zh-CN">
                <a:latin typeface="Arial" panose="020B0604020202020204" pitchFamily="34" charset="0"/>
              </a:rPr>
              <a:t>,</a:t>
            </a:r>
            <a:r>
              <a:rPr lang="zh-CN" altLang="en-US">
                <a:latin typeface="Arial" panose="020B0604020202020204" pitchFamily="34" charset="0"/>
              </a:rPr>
              <a:t>取代</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50C6FD9A-8503-4042-93AA-3BE6A087C2B2}"/>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A516038-6DD9-4584-86F8-EDC05096D564}" type="slidenum">
              <a:rPr lang="en-US" altLang="zh-CN"/>
              <a:pPr eaLnBrk="1" hangingPunct="1"/>
              <a:t>242</a:t>
            </a:fld>
            <a:endParaRPr lang="en-US" altLang="zh-CN"/>
          </a:p>
        </p:txBody>
      </p:sp>
      <p:sp>
        <p:nvSpPr>
          <p:cNvPr id="163843" name="Rectangle 2">
            <a:extLst>
              <a:ext uri="{FF2B5EF4-FFF2-40B4-BE49-F238E27FC236}">
                <a16:creationId xmlns:a16="http://schemas.microsoft.com/office/drawing/2014/main" id="{AD563DB9-9E54-44FF-987B-248C50351558}"/>
              </a:ext>
            </a:extLst>
          </p:cNvPr>
          <p:cNvSpPr>
            <a:spLocks noGrp="1" noRot="1" noChangeAspect="1" noChangeArrowheads="1" noTextEdit="1"/>
          </p:cNvSpPr>
          <p:nvPr>
            <p:ph type="sldImg"/>
          </p:nvPr>
        </p:nvSpPr>
        <p:spPr>
          <a:ln/>
        </p:spPr>
      </p:sp>
      <p:sp>
        <p:nvSpPr>
          <p:cNvPr id="163844" name="Rectangle 3">
            <a:extLst>
              <a:ext uri="{FF2B5EF4-FFF2-40B4-BE49-F238E27FC236}">
                <a16:creationId xmlns:a16="http://schemas.microsoft.com/office/drawing/2014/main" id="{1FFBD9EF-BA2E-40C7-875F-0DDDB6F649A2}"/>
              </a:ext>
            </a:extLst>
          </p:cNvPr>
          <p:cNvSpPr>
            <a:spLocks noGrp="1" noChangeArrowheads="1"/>
          </p:cNvSpPr>
          <p:nvPr>
            <p:ph type="body" idx="1"/>
          </p:nvPr>
        </p:nvSpPr>
        <p:spPr>
          <a:xfrm>
            <a:off x="914400" y="4343400"/>
            <a:ext cx="5029200" cy="4114800"/>
          </a:xfrm>
          <a:noFill/>
        </p:spPr>
        <p:txBody>
          <a:bodyPr/>
          <a:lstStyle/>
          <a:p>
            <a:pPr eaLnBrk="1" hangingPunct="1"/>
            <a:r>
              <a:rPr lang="zh-CN" altLang="en-US">
                <a:latin typeface="Arial" panose="020B0604020202020204" pitchFamily="34" charset="0"/>
              </a:rPr>
              <a:t>如果</a:t>
            </a:r>
            <a:r>
              <a:rPr lang="en-US" altLang="zh-CN">
                <a:latin typeface="Arial" panose="020B0604020202020204" pitchFamily="34" charset="0"/>
              </a:rPr>
              <a:t>static</a:t>
            </a:r>
            <a:r>
              <a:rPr lang="zh-CN" altLang="en-US">
                <a:latin typeface="Arial" panose="020B0604020202020204" pitchFamily="34" charset="0"/>
              </a:rPr>
              <a:t>修饰的是一个代码块，则这个代码块仅被执行一次</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1E5441E-2EC6-4EF9-A0F5-79E91691DDFA}"/>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C929697-3A0E-4426-A313-E9DE0922BE0D}" type="slidenum">
              <a:rPr lang="en-US" altLang="zh-CN"/>
              <a:pPr eaLnBrk="1" hangingPunct="1"/>
              <a:t>243</a:t>
            </a:fld>
            <a:endParaRPr lang="en-US" altLang="zh-CN"/>
          </a:p>
        </p:txBody>
      </p:sp>
      <p:sp>
        <p:nvSpPr>
          <p:cNvPr id="164867" name="Rectangle 2">
            <a:extLst>
              <a:ext uri="{FF2B5EF4-FFF2-40B4-BE49-F238E27FC236}">
                <a16:creationId xmlns:a16="http://schemas.microsoft.com/office/drawing/2014/main" id="{D6C983AF-C29E-403A-B124-BF52FEBC2CDA}"/>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6F30D724-8312-4E86-855E-033D6CF4744B}"/>
              </a:ext>
            </a:extLst>
          </p:cNvPr>
          <p:cNvSpPr>
            <a:spLocks noGrp="1" noChangeArrowheads="1"/>
          </p:cNvSpPr>
          <p:nvPr>
            <p:ph type="body" idx="1"/>
          </p:nvPr>
        </p:nvSpPr>
        <p:spPr>
          <a:xfrm>
            <a:off x="914400" y="4343400"/>
            <a:ext cx="5029200" cy="4114800"/>
          </a:xfrm>
          <a:noFill/>
        </p:spPr>
        <p:txBody>
          <a:bodyPr/>
          <a:lstStyle/>
          <a:p>
            <a:pPr eaLnBrk="1" hangingPunct="1"/>
            <a:r>
              <a:rPr lang="zh-CN" altLang="en-US">
                <a:latin typeface="Arial" panose="020B0604020202020204" pitchFamily="34" charset="0"/>
              </a:rPr>
              <a:t>方法</a:t>
            </a:r>
            <a:r>
              <a:rPr lang="en-US" altLang="zh-CN">
                <a:latin typeface="Arial" panose="020B0604020202020204" pitchFamily="34" charset="0"/>
              </a:rPr>
              <a:t>wait()</a:t>
            </a:r>
            <a:r>
              <a:rPr lang="zh-CN" altLang="en-US">
                <a:latin typeface="Arial" panose="020B0604020202020204" pitchFamily="34" charset="0"/>
              </a:rPr>
              <a:t>与</a:t>
            </a:r>
            <a:r>
              <a:rPr lang="en-US" altLang="zh-CN">
                <a:latin typeface="Arial" panose="020B0604020202020204" pitchFamily="34" charset="0"/>
              </a:rPr>
              <a:t>sleep()</a:t>
            </a:r>
            <a:r>
              <a:rPr lang="zh-CN" altLang="en-US">
                <a:latin typeface="Arial" panose="020B0604020202020204" pitchFamily="34" charset="0"/>
              </a:rPr>
              <a:t>和</a:t>
            </a:r>
            <a:r>
              <a:rPr lang="en-US" altLang="zh-CN">
                <a:latin typeface="Arial" panose="020B0604020202020204" pitchFamily="34" charset="0"/>
              </a:rPr>
              <a:t>suspend()</a:t>
            </a:r>
            <a:r>
              <a:rPr lang="zh-CN" altLang="en-US">
                <a:latin typeface="Arial" panose="020B0604020202020204" pitchFamily="34" charset="0"/>
              </a:rPr>
              <a:t>方法一样，都能使线程等待而停止运行，其区别在于</a:t>
            </a:r>
            <a:r>
              <a:rPr lang="en-US" altLang="zh-CN">
                <a:latin typeface="Arial" panose="020B0604020202020204" pitchFamily="34" charset="0"/>
              </a:rPr>
              <a:t>sleep()</a:t>
            </a:r>
            <a:r>
              <a:rPr lang="zh-CN" altLang="en-US">
                <a:latin typeface="Arial" panose="020B0604020202020204" pitchFamily="34" charset="0"/>
              </a:rPr>
              <a:t>方法和</a:t>
            </a:r>
            <a:r>
              <a:rPr lang="en-US" altLang="zh-CN">
                <a:latin typeface="Arial" panose="020B0604020202020204" pitchFamily="34" charset="0"/>
              </a:rPr>
              <a:t>suspend()</a:t>
            </a:r>
            <a:r>
              <a:rPr lang="zh-CN" altLang="en-US">
                <a:latin typeface="Arial" panose="020B0604020202020204" pitchFamily="34" charset="0"/>
              </a:rPr>
              <a:t>方法不会释放对象的锁，而</a:t>
            </a:r>
            <a:r>
              <a:rPr lang="en-US" altLang="zh-CN">
                <a:latin typeface="Arial" panose="020B0604020202020204" pitchFamily="34" charset="0"/>
              </a:rPr>
              <a:t>wait()</a:t>
            </a:r>
            <a:r>
              <a:rPr lang="zh-CN" altLang="en-US">
                <a:latin typeface="Arial" panose="020B0604020202020204" pitchFamily="34" charset="0"/>
              </a:rPr>
              <a:t>方法进入</a:t>
            </a:r>
          </a:p>
          <a:p>
            <a:pPr eaLnBrk="1" hangingPunct="1"/>
            <a:r>
              <a:rPr lang="zh-CN" altLang="en-US">
                <a:latin typeface="Arial" panose="020B0604020202020204" pitchFamily="34" charset="0"/>
              </a:rPr>
              <a:t>等待时，可以释放对象的锁，因而别的线程能对这些加锁的对象进行操作。</a:t>
            </a:r>
          </a:p>
          <a:p>
            <a:pPr eaLnBrk="1" hangingPunct="1"/>
            <a:r>
              <a:rPr lang="zh-CN" altLang="en-US">
                <a:latin typeface="Arial" panose="020B0604020202020204" pitchFamily="34" charset="0"/>
              </a:rPr>
              <a:t>实际上‘</a:t>
            </a:r>
          </a:p>
          <a:p>
            <a:pPr eaLnBrk="1" hangingPunct="1"/>
            <a:r>
              <a:rPr lang="en-US" altLang="zh-CN">
                <a:latin typeface="Arial" panose="020B0604020202020204" pitchFamily="34" charset="0"/>
              </a:rPr>
              <a:t>//</a:t>
            </a:r>
            <a:r>
              <a:rPr lang="zh-CN" altLang="en-US">
                <a:latin typeface="Arial" panose="020B0604020202020204" pitchFamily="34" charset="0"/>
              </a:rPr>
              <a:t>如果把</a:t>
            </a:r>
            <a:r>
              <a:rPr lang="en-US" altLang="zh-CN">
                <a:latin typeface="Arial" panose="020B0604020202020204" pitchFamily="34" charset="0"/>
              </a:rPr>
              <a:t>notify()</a:t>
            </a:r>
            <a:r>
              <a:rPr lang="zh-CN" altLang="en-US">
                <a:latin typeface="Arial" panose="020B0604020202020204" pitchFamily="34" charset="0"/>
              </a:rPr>
              <a:t>屏蔽，程序将不能向下运行。</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E705B48-0A6D-48DB-80B7-20DD0044AF29}" type="slidenum">
              <a:rPr lang="zh-CN" altLang="en-US" sz="1200" smtClean="0"/>
              <a:pPr/>
              <a:t>289</a:t>
            </a:fld>
            <a:endParaRPr lang="zh-CN" altLang="en-US" sz="1200"/>
          </a:p>
        </p:txBody>
      </p:sp>
    </p:spTree>
    <p:extLst>
      <p:ext uri="{BB962C8B-B14F-4D97-AF65-F5344CB8AC3E}">
        <p14:creationId xmlns:p14="http://schemas.microsoft.com/office/powerpoint/2010/main" val="31055210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endParaRPr lang="zh-CN" altLang="en-US" dirty="0"/>
          </a:p>
        </p:txBody>
      </p:sp>
      <p:sp>
        <p:nvSpPr>
          <p:cNvPr id="727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A66DAFD-B650-4A73-8C11-6F892379F241}" type="slidenum">
              <a:rPr lang="zh-CN" altLang="en-US" sz="1200" smtClean="0"/>
              <a:pPr/>
              <a:t>297</a:t>
            </a:fld>
            <a:endParaRPr lang="zh-CN" altLang="en-US" sz="1200"/>
          </a:p>
        </p:txBody>
      </p:sp>
    </p:spTree>
    <p:extLst>
      <p:ext uri="{BB962C8B-B14F-4D97-AF65-F5344CB8AC3E}">
        <p14:creationId xmlns:p14="http://schemas.microsoft.com/office/powerpoint/2010/main" val="877409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42C2926-C4E4-4A86-B2EA-F62DA13DA44A}"/>
              </a:ext>
            </a:extLst>
          </p:cNvPr>
          <p:cNvSpPr>
            <a:spLocks noGrp="1" noChangeArrowheads="1"/>
          </p:cNvSpPr>
          <p:nvPr>
            <p:ph type="sldNum" sz="quarter" idx="5"/>
          </p:nvPr>
        </p:nvSpPr>
        <p:spPr>
          <a:ln/>
        </p:spPr>
        <p:txBody>
          <a:bodyPr/>
          <a:lstStyle/>
          <a:p>
            <a:fld id="{D065BC3D-9095-4FC5-B7BA-5B99B5B0D5A3}" type="slidenum">
              <a:rPr lang="en-US" altLang="zh-CN"/>
              <a:pPr/>
              <a:t>54</a:t>
            </a:fld>
            <a:endParaRPr lang="en-US" altLang="zh-CN"/>
          </a:p>
        </p:txBody>
      </p:sp>
      <p:sp>
        <p:nvSpPr>
          <p:cNvPr id="105474" name="Rectangle 2">
            <a:extLst>
              <a:ext uri="{FF2B5EF4-FFF2-40B4-BE49-F238E27FC236}">
                <a16:creationId xmlns:a16="http://schemas.microsoft.com/office/drawing/2014/main" id="{F2260DDE-7DD0-470B-B9F5-EB41545FD1C5}"/>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46160E9E-8CF1-4309-8073-440BDAC7FD4A}"/>
              </a:ext>
            </a:extLst>
          </p:cNvPr>
          <p:cNvSpPr>
            <a:spLocks noGrp="1" noChangeArrowheads="1"/>
          </p:cNvSpPr>
          <p:nvPr>
            <p:ph type="body" idx="1"/>
          </p:nvPr>
        </p:nvSpPr>
        <p:spPr/>
        <p:txBody>
          <a:bodyPr/>
          <a:lstStyle/>
          <a:p>
            <a:r>
              <a:rPr lang="en-US" altLang="zh-CN"/>
              <a:t>equals()</a:t>
            </a:r>
            <a:r>
              <a:rPr lang="zh-CN" altLang="en-US"/>
              <a:t>衡量的是这两个对象的引用是否一致。</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 多继承问题：首先一个类有两个不相关的父类，两个父类所定义的名字都不在对方的定义中，这种情况没什么问题。如果两个父类中有相同名字的方法或属性，在子类中覆盖时，会导致比较严重的二义性问题。</a:t>
            </a:r>
            <a:endParaRPr lang="en-US" altLang="zh-CN"/>
          </a:p>
          <a:p>
            <a:pPr eaLnBrk="1" hangingPunct="1">
              <a:spcBef>
                <a:spcPct val="0"/>
              </a:spcBef>
            </a:pPr>
            <a:r>
              <a:rPr lang="en-US" altLang="zh-CN"/>
              <a:t> </a:t>
            </a:r>
            <a:r>
              <a:rPr lang="zh-CN" altLang="en-US"/>
              <a:t>共享继承：</a:t>
            </a:r>
            <a:r>
              <a:rPr lang="en-US" altLang="zh-CN"/>
              <a:t>A</a:t>
            </a:r>
            <a:r>
              <a:rPr lang="zh-CN" altLang="en-US"/>
              <a:t>和</a:t>
            </a:r>
            <a:r>
              <a:rPr lang="en-US" altLang="zh-CN"/>
              <a:t>B</a:t>
            </a:r>
            <a:r>
              <a:rPr lang="zh-CN" altLang="en-US"/>
              <a:t>派生于</a:t>
            </a:r>
            <a:r>
              <a:rPr lang="en-US" altLang="zh-CN"/>
              <a:t>Z</a:t>
            </a:r>
            <a:r>
              <a:rPr lang="zh-CN" altLang="en-US"/>
              <a:t>，且</a:t>
            </a:r>
            <a:r>
              <a:rPr lang="en-US" altLang="zh-CN"/>
              <a:t>A</a:t>
            </a:r>
            <a:r>
              <a:rPr lang="zh-CN" altLang="en-US"/>
              <a:t>和</a:t>
            </a:r>
            <a:r>
              <a:rPr lang="en-US" altLang="zh-CN"/>
              <a:t>B</a:t>
            </a:r>
            <a:r>
              <a:rPr lang="zh-CN" altLang="en-US"/>
              <a:t>是</a:t>
            </a:r>
            <a:r>
              <a:rPr lang="en-US" altLang="zh-CN"/>
              <a:t>C</a:t>
            </a:r>
            <a:r>
              <a:rPr lang="zh-CN" altLang="en-US"/>
              <a:t>的父类。此时</a:t>
            </a:r>
            <a:r>
              <a:rPr lang="en-US" altLang="zh-CN"/>
              <a:t>A</a:t>
            </a:r>
            <a:r>
              <a:rPr lang="zh-CN" altLang="en-US"/>
              <a:t>和</a:t>
            </a:r>
            <a:r>
              <a:rPr lang="en-US" altLang="zh-CN"/>
              <a:t>B</a:t>
            </a:r>
            <a:r>
              <a:rPr lang="zh-CN" altLang="en-US"/>
              <a:t>都应该包含</a:t>
            </a:r>
            <a:r>
              <a:rPr lang="en-US" altLang="zh-CN"/>
              <a:t>Z</a:t>
            </a:r>
            <a:r>
              <a:rPr lang="zh-CN" altLang="en-US"/>
              <a:t>的可继承变量，假设</a:t>
            </a:r>
            <a:r>
              <a:rPr lang="en-US" altLang="zh-CN"/>
              <a:t>Z</a:t>
            </a:r>
            <a:r>
              <a:rPr lang="zh-CN" altLang="en-US"/>
              <a:t>有一个可继承变量</a:t>
            </a:r>
            <a:r>
              <a:rPr lang="en-US" altLang="zh-CN"/>
              <a:t>sum</a:t>
            </a:r>
            <a:r>
              <a:rPr lang="zh-CN" altLang="en-US"/>
              <a:t>，那么</a:t>
            </a:r>
            <a:r>
              <a:rPr lang="en-US" altLang="zh-CN"/>
              <a:t>C</a:t>
            </a:r>
            <a:r>
              <a:rPr lang="zh-CN" altLang="en-US"/>
              <a:t>是继承</a:t>
            </a:r>
            <a:r>
              <a:rPr lang="en-US" altLang="zh-CN"/>
              <a:t>A</a:t>
            </a:r>
            <a:r>
              <a:rPr lang="zh-CN" altLang="en-US"/>
              <a:t>还是</a:t>
            </a:r>
            <a:r>
              <a:rPr lang="en-US" altLang="zh-CN"/>
              <a:t>B</a:t>
            </a:r>
            <a:r>
              <a:rPr lang="zh-CN" altLang="en-US"/>
              <a:t>的</a:t>
            </a:r>
            <a:r>
              <a:rPr lang="en-US" altLang="zh-CN"/>
              <a:t>sum</a:t>
            </a:r>
            <a:endParaRPr lang="zh-CN" altLang="en-US"/>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9CB97A2-C542-40E1-9D86-F2ABC723B44F}" type="slidenum">
              <a:rPr lang="zh-CN" altLang="en-US" sz="1200" smtClean="0"/>
              <a:pPr/>
              <a:t>299</a:t>
            </a:fld>
            <a:endParaRPr lang="zh-CN" altLang="en-US" sz="1200"/>
          </a:p>
        </p:txBody>
      </p:sp>
    </p:spTree>
    <p:extLst>
      <p:ext uri="{BB962C8B-B14F-4D97-AF65-F5344CB8AC3E}">
        <p14:creationId xmlns:p14="http://schemas.microsoft.com/office/powerpoint/2010/main" val="1356794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B2AE1B0-3921-4666-A402-1757FCDAD17B}"/>
              </a:ext>
            </a:extLst>
          </p:cNvPr>
          <p:cNvSpPr>
            <a:spLocks noGrp="1" noChangeArrowheads="1"/>
          </p:cNvSpPr>
          <p:nvPr>
            <p:ph type="sldNum" sz="quarter" idx="5"/>
          </p:nvPr>
        </p:nvSpPr>
        <p:spPr>
          <a:ln/>
        </p:spPr>
        <p:txBody>
          <a:bodyPr/>
          <a:lstStyle/>
          <a:p>
            <a:fld id="{23B8C5BB-8BC6-480D-94C3-4F0796875FA6}" type="slidenum">
              <a:rPr lang="en-US" altLang="zh-CN"/>
              <a:pPr/>
              <a:t>58</a:t>
            </a:fld>
            <a:endParaRPr lang="en-US" altLang="zh-CN"/>
          </a:p>
        </p:txBody>
      </p:sp>
      <p:sp>
        <p:nvSpPr>
          <p:cNvPr id="119810" name="Rectangle 2">
            <a:extLst>
              <a:ext uri="{FF2B5EF4-FFF2-40B4-BE49-F238E27FC236}">
                <a16:creationId xmlns:a16="http://schemas.microsoft.com/office/drawing/2014/main" id="{F85768C0-E1BE-4684-90F1-08C2267A803D}"/>
              </a:ext>
            </a:extLst>
          </p:cNvPr>
          <p:cNvSpPr>
            <a:spLocks noGrp="1" noRot="1" noChangeAspect="1" noChangeArrowheads="1" noTextEdit="1"/>
          </p:cNvSpPr>
          <p:nvPr>
            <p:ph type="sldImg"/>
          </p:nvPr>
        </p:nvSpPr>
        <p:spPr>
          <a:ln/>
        </p:spPr>
      </p:sp>
      <p:sp>
        <p:nvSpPr>
          <p:cNvPr id="119811" name="Rectangle 3">
            <a:extLst>
              <a:ext uri="{FF2B5EF4-FFF2-40B4-BE49-F238E27FC236}">
                <a16:creationId xmlns:a16="http://schemas.microsoft.com/office/drawing/2014/main" id="{B9B091CC-B8A4-46B3-82CE-B7A45A0CA5CD}"/>
              </a:ext>
            </a:extLst>
          </p:cNvPr>
          <p:cNvSpPr>
            <a:spLocks noGrp="1" noChangeArrowheads="1"/>
          </p:cNvSpPr>
          <p:nvPr>
            <p:ph type="body" idx="1"/>
          </p:nvPr>
        </p:nvSpPr>
        <p:spPr/>
        <p:txBody>
          <a:bodyPr/>
          <a:lstStyle/>
          <a:p>
            <a:r>
              <a:rPr lang="en-US" altLang="zh-CN"/>
              <a:t>MathTest2.java</a:t>
            </a:r>
            <a:r>
              <a:rPr lang="zh-CN" altLang="en-US"/>
              <a:t>是一个图形界面程序</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317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4092EB25-C809-475A-A39C-E11C8BCDCB3F}" type="slidenum">
              <a:rPr lang="zh-CN" altLang="en-US">
                <a:latin typeface="Times New Roman" panose="02020603050405020304" pitchFamily="18" charset="0"/>
              </a:rPr>
              <a:pPr eaLnBrk="1" hangingPunct="1"/>
              <a:t>61</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028808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7D7A7B6-5E69-4B72-A37D-81DF32FE8F45}" type="datetime1">
              <a:rPr lang="zh-CN" altLang="en-US" smtClean="0"/>
              <a:t>2019/5/26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3410729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49A0F27-9008-4FE0-9139-9AD1DEBFED27}" type="datetime1">
              <a:rPr lang="zh-CN" altLang="en-US" smtClean="0"/>
              <a:t>2019/5/26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757149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219C72B-8F23-4828-97CF-C54A93FE3177}" type="datetime1">
              <a:rPr lang="zh-CN" altLang="en-US" smtClean="0"/>
              <a:t>2019/5/26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91548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B98E715-67FB-40DE-AFE3-7D1E4312AAA8}" type="datetime1">
              <a:rPr lang="zh-CN" altLang="en-US" smtClean="0"/>
              <a:t>2019/5/26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2929502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1BDF10D-0C98-4F27-838D-0FB43DF56F23}" type="datetime1">
              <a:rPr lang="zh-CN" altLang="en-US" smtClean="0"/>
              <a:t>2019/5/26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1050034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B2849DB-98C4-4DAD-9FEA-B942F371C870}" type="datetime1">
              <a:rPr lang="zh-CN" altLang="en-US" smtClean="0"/>
              <a:t>2019/5/26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35238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A71DBD8-FB10-463C-AE28-1276AAD2C819}" type="datetime1">
              <a:rPr lang="zh-CN" altLang="en-US" smtClean="0"/>
              <a:t>2019/5/26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3319588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8385200-2BEB-4F66-AF0B-C5F647DBBFF4}" type="datetime1">
              <a:rPr lang="zh-CN" altLang="en-US" smtClean="0"/>
              <a:t>2019/5/26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1298202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55D2CA-7188-4E05-A5C7-9839ADA7D984}" type="datetime1">
              <a:rPr lang="zh-CN" altLang="en-US" smtClean="0"/>
              <a:t>2019/5/26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1040187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2E573F78-BD24-4109-B7C1-9855CCEBA77E}" type="datetime1">
              <a:rPr lang="zh-CN" altLang="en-US" smtClean="0"/>
              <a:t>2019/5/26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1562921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2E61683-46C9-4802-B4EC-AEC5F3E13DE7}" type="datetime1">
              <a:rPr lang="zh-CN" altLang="en-US" smtClean="0"/>
              <a:t>2019/5/26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02398-C272-4A1B-A606-65E02FD0FB1C}" type="slidenum">
              <a:rPr lang="en-US" smtClean="0"/>
              <a:t>‹#›</a:t>
            </a:fld>
            <a:endParaRPr lang="en-US"/>
          </a:p>
        </p:txBody>
      </p:sp>
    </p:spTree>
    <p:extLst>
      <p:ext uri="{BB962C8B-B14F-4D97-AF65-F5344CB8AC3E}">
        <p14:creationId xmlns:p14="http://schemas.microsoft.com/office/powerpoint/2010/main" val="496220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94BE84-2E01-43DB-AAC2-1D6D0A1EFBE0}" type="datetime1">
              <a:rPr lang="zh-CN" altLang="en-US" smtClean="0"/>
              <a:t>2019/5/26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C02398-C272-4A1B-A606-65E02FD0FB1C}" type="slidenum">
              <a:rPr lang="en-US" smtClean="0"/>
              <a:t>‹#›</a:t>
            </a:fld>
            <a:endParaRPr lang="en-US"/>
          </a:p>
        </p:txBody>
      </p:sp>
    </p:spTree>
    <p:extLst>
      <p:ext uri="{BB962C8B-B14F-4D97-AF65-F5344CB8AC3E}">
        <p14:creationId xmlns:p14="http://schemas.microsoft.com/office/powerpoint/2010/main" val="10861310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file:///I:\Java_Yan\&#24120;&#29992;&#31867;&#24211;\HashtableTest.java"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1.png"/><Relationship Id="rId5" Type="http://schemas.openxmlformats.org/officeDocument/2006/relationships/oleObject" Target="../embeddings/oleObject2.bin"/><Relationship Id="rId4" Type="http://schemas.openxmlformats.org/officeDocument/2006/relationships/image" Target="../media/image3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3.png"/><Relationship Id="rId5" Type="http://schemas.openxmlformats.org/officeDocument/2006/relationships/oleObject" Target="../embeddings/oleObject4.bin"/><Relationship Id="rId10"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oleObject" Target="../embeddings/oleObject6.bin"/></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oleObject" Target="../embeddings/oleObject7.bin"/><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11" Type="http://schemas.openxmlformats.org/officeDocument/2006/relationships/image" Target="../media/image35.png"/><Relationship Id="rId5" Type="http://schemas.openxmlformats.org/officeDocument/2006/relationships/oleObject" Target="../embeddings/oleObject8.bin"/><Relationship Id="rId10" Type="http://schemas.openxmlformats.org/officeDocument/2006/relationships/oleObject" Target="../embeddings/oleObject11.bin"/><Relationship Id="rId4" Type="http://schemas.openxmlformats.org/officeDocument/2006/relationships/image" Target="../media/image32.png"/><Relationship Id="rId9" Type="http://schemas.openxmlformats.org/officeDocument/2006/relationships/image" Target="../media/image3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37.png"/><Relationship Id="rId5" Type="http://schemas.openxmlformats.org/officeDocument/2006/relationships/oleObject" Target="../embeddings/oleObject13.bin"/><Relationship Id="rId4" Type="http://schemas.openxmlformats.org/officeDocument/2006/relationships/hyperlink" Target="Test.java" TargetMode="External"/></Relationships>
</file>

<file path=ppt/slides/_rels/slide1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2.png"/></Relationships>
</file>

<file path=ppt/slides/_rels/slide1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hyperlink" Target="../../&#25480;&#35838;/JAVA&#25480;&#35838;/JAVA_NOTE_&#30740;&#31350;&#29983;/&#31532;&#20843;&#31456;/&#22810;&#32447;&#31243;/TimePrinter.java" TargetMode="External"/><Relationship Id="rId4" Type="http://schemas.openxmlformats.org/officeDocument/2006/relationships/image" Target="../media/image4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TestSubThread2.java" TargetMode="External"/><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44.png"/></Relationships>
</file>

<file path=ppt/slides/_rels/slide1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72.png"/></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73.png"/><Relationship Id="rId4" Type="http://schemas.openxmlformats.org/officeDocument/2006/relationships/oleObject" Target="../embeddings/oleObject18.bin"/></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hyperlink" Target="ThreadDemo.java" TargetMode="External"/><Relationship Id="rId4" Type="http://schemas.openxmlformats.org/officeDocument/2006/relationships/image" Target="../media/image75.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hyperlink" Target="ThreadDemo1.java" TargetMode="External"/><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hyperlink" Target="ThreadDemo2.java" TargetMode="External"/><Relationship Id="rId4" Type="http://schemas.openxmlformats.org/officeDocument/2006/relationships/image" Target="../media/image79.png"/></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hyperlink" Target="UnsynchPrint.java"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hyperlink" Target="Clock.html" TargetMode="External"/><Relationship Id="rId5" Type="http://schemas.openxmlformats.org/officeDocument/2006/relationships/hyperlink" Target="Clock.java" TargetMode="External"/><Relationship Id="rId4" Type="http://schemas.openxmlformats.org/officeDocument/2006/relationships/hyperlink" Target="SynchPrint.java" TargetMode="External"/></Relationships>
</file>

<file path=ppt/slides/_rels/slide2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hyperlink" Target="ThreadDemo3.java" TargetMode="External"/><Relationship Id="rId4" Type="http://schemas.openxmlformats.org/officeDocument/2006/relationships/image" Target="../media/image84.png"/></Relationships>
</file>

<file path=ppt/slides/_rels/slide248.xml.rels><?xml version="1.0" encoding="UTF-8" standalone="yes"?>
<Relationships xmlns="http://schemas.openxmlformats.org/package/2006/relationships"><Relationship Id="rId3" Type="http://schemas.openxmlformats.org/officeDocument/2006/relationships/hyperlink" Target="ThreadDemo4.java" TargetMode="External"/><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85.png"/><Relationship Id="rId4" Type="http://schemas.openxmlformats.org/officeDocument/2006/relationships/oleObject" Target="../embeddings/oleObject23.bin"/></Relationships>
</file>

<file path=ppt/slides/_rels/slide2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hyperlink" Target="PV.java" TargetMode="External"/><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hyperlink" Target="TestPipedStream.java" TargetMode="Externa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hyperlink" Target="mailto:buaaccejava@163.co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file:///I:\Java_Yan\&#24120;&#29992;&#31867;&#24211;\InsertAndPrintElements.java"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hyperlink" Target="file:///I:\Java_Yan\&#24120;&#29992;&#31867;&#24211;\RemoveElements.jav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file:///I:\Java_Yan\&#24120;&#29992;&#31867;&#24211;\MathTest2.java"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Ref idx="1001">
        <a:schemeClr val="bg1"/>
      </p:bgRef>
    </p:bg>
    <p:spTree>
      <p:nvGrpSpPr>
        <p:cNvPr id="1" name=""/>
        <p:cNvGrpSpPr/>
        <p:nvPr/>
      </p:nvGrpSpPr>
      <p:grpSpPr>
        <a:xfrm>
          <a:off x="0" y="0"/>
          <a:ext cx="0" cy="0"/>
          <a:chOff x="0" y="0"/>
          <a:chExt cx="0" cy="0"/>
        </a:xfrm>
      </p:grpSpPr>
      <p:sp>
        <p:nvSpPr>
          <p:cNvPr id="30722" name="Rectangle 8"/>
          <p:cNvSpPr txBox="1">
            <a:spLocks noGrp="1" noChangeArrowheads="1"/>
          </p:cNvSpPr>
          <p:nvPr/>
        </p:nvSpPr>
        <p:spPr bwMode="auto">
          <a:xfrm>
            <a:off x="3383756" y="5373291"/>
            <a:ext cx="23336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15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15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1400" dirty="0"/>
              <a:t>北航继续教育学院</a:t>
            </a:r>
            <a:endParaRPr lang="en-US" altLang="zh-CN" sz="1400" dirty="0"/>
          </a:p>
        </p:txBody>
      </p:sp>
      <p:sp>
        <p:nvSpPr>
          <p:cNvPr id="30723" name="Rectangle 2"/>
          <p:cNvSpPr>
            <a:spLocks noGrp="1" noChangeArrowheads="1"/>
          </p:cNvSpPr>
          <p:nvPr>
            <p:ph type="ctrTitle" idx="4294967295"/>
          </p:nvPr>
        </p:nvSpPr>
        <p:spPr>
          <a:xfrm>
            <a:off x="0" y="2293938"/>
            <a:ext cx="9144000" cy="1027112"/>
          </a:xfrm>
        </p:spPr>
        <p:txBody>
          <a:bodyPr vert="horz" lIns="69056" tIns="34529" rIns="69056" bIns="34529" rtlCol="0" anchor="ctr">
            <a:normAutofit/>
          </a:bodyPr>
          <a:lstStyle/>
          <a:p>
            <a:pPr algn="ctr" eaLnBrk="1" hangingPunct="1"/>
            <a:r>
              <a:rPr lang="en-US" altLang="zh-CN" sz="4000" dirty="0">
                <a:latin typeface="+mn-ea"/>
                <a:ea typeface="+mn-ea"/>
              </a:rPr>
              <a:t>JAVA</a:t>
            </a:r>
            <a:r>
              <a:rPr lang="zh-CN" altLang="en-US" sz="4000" dirty="0">
                <a:latin typeface="+mn-ea"/>
                <a:ea typeface="+mn-ea"/>
              </a:rPr>
              <a:t>语言程序设计</a:t>
            </a:r>
            <a:endParaRPr lang="zh-CN" altLang="zh-CN" sz="2400" dirty="0">
              <a:latin typeface="+mn-ea"/>
              <a:ea typeface="+mn-ea"/>
            </a:endParaRPr>
          </a:p>
        </p:txBody>
      </p:sp>
      <p:sp>
        <p:nvSpPr>
          <p:cNvPr id="30724" name="Text Box 3"/>
          <p:cNvSpPr txBox="1">
            <a:spLocks noChangeArrowheads="1"/>
          </p:cNvSpPr>
          <p:nvPr/>
        </p:nvSpPr>
        <p:spPr bwMode="auto">
          <a:xfrm>
            <a:off x="4369228" y="3755872"/>
            <a:ext cx="2917031" cy="4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15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15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buFont typeface="Wingdings" panose="05000000000000000000" pitchFamily="2" charset="2"/>
              <a:buNone/>
            </a:pPr>
            <a:r>
              <a:rPr lang="zh-CN" altLang="en-US" sz="2400" dirty="0">
                <a:ea typeface="华文行楷" panose="02010800040101010101" pitchFamily="2" charset="-122"/>
              </a:rPr>
              <a:t>陈旭阳</a:t>
            </a:r>
            <a:endParaRPr lang="en-US" altLang="zh-CN" sz="2400" dirty="0">
              <a:ea typeface="华文行楷" panose="02010800040101010101" pitchFamily="2" charset="-122"/>
            </a:endParaRPr>
          </a:p>
        </p:txBody>
      </p:sp>
    </p:spTree>
    <p:extLst>
      <p:ext uri="{BB962C8B-B14F-4D97-AF65-F5344CB8AC3E}">
        <p14:creationId xmlns:p14="http://schemas.microsoft.com/office/powerpoint/2010/main" val="2098003594"/>
      </p:ext>
    </p:extLst>
  </p:cSld>
  <p:clrMapOvr>
    <a:overrideClrMapping bg1="lt1" tx1="dk1" bg2="lt2" tx2="dk2" accent1="accent1" accent2="accent2" accent3="accent3" accent4="accent4" accent5="accent5" accent6="accent6" hlink="hlink" folHlink="folHlink"/>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CN" altLang="en-US" dirty="0">
                <a:latin typeface="+mn-ea"/>
              </a:rPr>
              <a:t>嵌套类</a:t>
            </a:r>
            <a:r>
              <a:rPr lang="en-US" altLang="zh-CN" dirty="0">
                <a:latin typeface="+mn-ea"/>
              </a:rPr>
              <a:t>--</a:t>
            </a:r>
            <a:r>
              <a:rPr lang="zh-CN" altLang="en-US" dirty="0">
                <a:latin typeface="+mn-ea"/>
                <a:ea typeface="+mn-ea"/>
              </a:rPr>
              <a:t>内部类</a:t>
            </a:r>
            <a:r>
              <a:rPr lang="en-US" altLang="zh-CN" dirty="0">
                <a:latin typeface="+mn-ea"/>
                <a:ea typeface="+mn-ea"/>
              </a:rPr>
              <a:t/>
            </a:r>
            <a:br>
              <a:rPr lang="en-US" altLang="zh-CN" dirty="0">
                <a:latin typeface="+mn-ea"/>
                <a:ea typeface="+mn-ea"/>
              </a:rPr>
            </a:br>
            <a:r>
              <a:rPr lang="zh-CN" altLang="en-US" sz="3600" dirty="0">
                <a:latin typeface="+mn-ea"/>
                <a:ea typeface="+mn-ea"/>
              </a:rPr>
              <a:t>（非静态嵌套类）</a:t>
            </a:r>
            <a:endParaRPr lang="zh-CN" altLang="en-US" dirty="0">
              <a:latin typeface="+mn-ea"/>
              <a:ea typeface="+mn-ea"/>
            </a:endParaRPr>
          </a:p>
        </p:txBody>
      </p:sp>
      <p:sp>
        <p:nvSpPr>
          <p:cNvPr id="29699" name="Rectangle 3"/>
          <p:cNvSpPr>
            <a:spLocks noGrp="1" noChangeArrowheads="1"/>
          </p:cNvSpPr>
          <p:nvPr>
            <p:ph type="body" idx="1"/>
          </p:nvPr>
        </p:nvSpPr>
        <p:spPr/>
        <p:txBody>
          <a:bodyPr>
            <a:normAutofit fontScale="70000" lnSpcReduction="20000"/>
          </a:bodyPr>
          <a:lstStyle/>
          <a:p>
            <a:pPr eaLnBrk="1" hangingPunct="1">
              <a:lnSpc>
                <a:spcPct val="90000"/>
              </a:lnSpc>
            </a:pPr>
            <a:r>
              <a:rPr kumimoji="1" lang="zh-CN" altLang="en-US" sz="2100" dirty="0">
                <a:latin typeface="+mn-ea"/>
                <a:ea typeface="+mn-ea"/>
              </a:rPr>
              <a:t>内部类是在一个类的声明里声明的类。</a:t>
            </a:r>
          </a:p>
          <a:p>
            <a:pPr lvl="1">
              <a:buNone/>
            </a:pPr>
            <a:r>
              <a:rPr kumimoji="1" lang="en-US" altLang="zh-CN" sz="2000" dirty="0">
                <a:latin typeface="+mn-ea"/>
                <a:ea typeface="+mn-ea"/>
              </a:rPr>
              <a:t>Class </a:t>
            </a:r>
            <a:r>
              <a:rPr kumimoji="1" lang="en-US" altLang="zh-CN" sz="2000" dirty="0" err="1">
                <a:latin typeface="+mn-ea"/>
              </a:rPr>
              <a:t>OuterClass</a:t>
            </a: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a:t>
            </a:r>
          </a:p>
          <a:p>
            <a:pPr lvl="1" eaLnBrk="1" hangingPunct="1">
              <a:lnSpc>
                <a:spcPct val="90000"/>
              </a:lnSpc>
              <a:buFont typeface="Wingdings" pitchFamily="2" charset="2"/>
              <a:buNone/>
            </a:pPr>
            <a:r>
              <a:rPr kumimoji="1" lang="en-US" altLang="zh-CN" sz="2000" dirty="0">
                <a:latin typeface="+mn-ea"/>
                <a:ea typeface="+mn-ea"/>
              </a:rPr>
              <a:t>	…</a:t>
            </a:r>
          </a:p>
          <a:p>
            <a:pPr lvl="1">
              <a:buNone/>
            </a:pPr>
            <a:r>
              <a:rPr kumimoji="1" lang="en-US" altLang="zh-CN" sz="2000" dirty="0">
                <a:latin typeface="+mn-ea"/>
                <a:ea typeface="+mn-ea"/>
              </a:rPr>
              <a:t>	class </a:t>
            </a:r>
            <a:r>
              <a:rPr kumimoji="1" lang="en-US" altLang="zh-CN" sz="2000" dirty="0" err="1">
                <a:latin typeface="+mn-ea"/>
              </a:rPr>
              <a:t>InnerClass</a:t>
            </a:r>
            <a:endParaRPr kumimoji="1" lang="en-US" altLang="zh-CN" sz="2000" dirty="0">
              <a:latin typeface="+mn-ea"/>
              <a:ea typeface="+mn-ea"/>
            </a:endParaRP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a:t>
            </a:r>
          </a:p>
          <a:p>
            <a:pPr eaLnBrk="1" hangingPunct="1">
              <a:lnSpc>
                <a:spcPct val="90000"/>
              </a:lnSpc>
            </a:pPr>
            <a:r>
              <a:rPr kumimoji="1" lang="zh-CN" altLang="en-US" sz="2100" dirty="0">
                <a:latin typeface="+mn-ea"/>
                <a:ea typeface="+mn-ea"/>
              </a:rPr>
              <a:t>内部类可作为类的一个成员使用， 也可以访问</a:t>
            </a:r>
            <a:r>
              <a:rPr kumimoji="1" lang="zh-CN" altLang="en-US" sz="2100" dirty="0">
                <a:latin typeface="+mn-ea"/>
              </a:rPr>
              <a:t>外部</a:t>
            </a:r>
            <a:r>
              <a:rPr kumimoji="1" lang="zh-CN" altLang="en-US" sz="2100" dirty="0">
                <a:latin typeface="+mn-ea"/>
                <a:ea typeface="+mn-ea"/>
              </a:rPr>
              <a:t>类的所有成员。</a:t>
            </a:r>
            <a:endParaRPr kumimoji="1" lang="en-US" altLang="zh-CN" sz="2100" dirty="0">
              <a:latin typeface="+mn-ea"/>
              <a:ea typeface="+mn-ea"/>
            </a:endParaRPr>
          </a:p>
          <a:p>
            <a:r>
              <a:rPr lang="zh-CN" altLang="en-US" dirty="0"/>
              <a:t>要实例化内部类，必须首先实例化外部类。 然后，使用以下语法在外部对象中创建内部对象</a:t>
            </a:r>
            <a:endParaRPr lang="en-US" altLang="zh-CN" dirty="0"/>
          </a:p>
          <a:p>
            <a:r>
              <a:rPr kumimoji="1" lang="en-US" altLang="zh-CN" sz="2100" dirty="0" err="1">
                <a:latin typeface="+mn-ea"/>
              </a:rPr>
              <a:t>OuterClass</a:t>
            </a:r>
            <a:r>
              <a:rPr kumimoji="1" lang="en-US" altLang="zh-CN" sz="2100" dirty="0">
                <a:latin typeface="+mn-ea"/>
              </a:rPr>
              <a:t> </a:t>
            </a:r>
            <a:r>
              <a:rPr kumimoji="1" lang="en-US" altLang="zh-CN" sz="2100" dirty="0" err="1">
                <a:latin typeface="+mn-ea"/>
              </a:rPr>
              <a:t>outerObject</a:t>
            </a:r>
            <a:r>
              <a:rPr kumimoji="1" lang="en-US" altLang="zh-CN" sz="2100" dirty="0">
                <a:latin typeface="+mn-ea"/>
              </a:rPr>
              <a:t>=new </a:t>
            </a:r>
            <a:r>
              <a:rPr kumimoji="1" lang="en-US" altLang="zh-CN" sz="2100" dirty="0" err="1">
                <a:latin typeface="+mn-ea"/>
              </a:rPr>
              <a:t>OuterClass</a:t>
            </a:r>
            <a:r>
              <a:rPr kumimoji="1" lang="en-US" altLang="zh-CN" sz="2100" dirty="0">
                <a:latin typeface="+mn-ea"/>
              </a:rPr>
              <a:t>(); //</a:t>
            </a:r>
            <a:r>
              <a:rPr kumimoji="1" lang="zh-CN" altLang="en-US" sz="2100" dirty="0">
                <a:latin typeface="+mn-ea"/>
              </a:rPr>
              <a:t>创建内部类对象</a:t>
            </a:r>
          </a:p>
          <a:p>
            <a:endParaRPr kumimoji="1" lang="en-US" altLang="zh-CN" sz="2100" dirty="0">
              <a:latin typeface="+mn-ea"/>
            </a:endParaRPr>
          </a:p>
          <a:p>
            <a:r>
              <a:rPr kumimoji="1" lang="en-US" altLang="zh-CN" sz="2100" dirty="0">
                <a:latin typeface="+mn-ea"/>
              </a:rPr>
              <a:t>//</a:t>
            </a:r>
            <a:r>
              <a:rPr kumimoji="1" lang="zh-CN" altLang="en-US" sz="2100" dirty="0">
                <a:latin typeface="+mn-ea"/>
              </a:rPr>
              <a:t>注意与静态嵌套类的构造器使用方法的差异</a:t>
            </a:r>
          </a:p>
          <a:p>
            <a:r>
              <a:rPr kumimoji="1" lang="en-US" altLang="zh-CN" sz="2300" dirty="0" err="1">
                <a:latin typeface="+mn-ea"/>
              </a:rPr>
              <a:t>OuterClass.InnerClass</a:t>
            </a:r>
            <a:r>
              <a:rPr kumimoji="1" lang="en-US" altLang="zh-CN" sz="2300" dirty="0">
                <a:latin typeface="+mn-ea"/>
              </a:rPr>
              <a:t> </a:t>
            </a:r>
            <a:r>
              <a:rPr kumimoji="1" lang="en-US" altLang="zh-CN" sz="2300" dirty="0" err="1">
                <a:latin typeface="+mn-ea"/>
              </a:rPr>
              <a:t>innerObject</a:t>
            </a:r>
            <a:r>
              <a:rPr kumimoji="1" lang="en-US" altLang="zh-CN" sz="2300" dirty="0">
                <a:latin typeface="+mn-ea"/>
              </a:rPr>
              <a:t> = </a:t>
            </a:r>
            <a:r>
              <a:rPr kumimoji="1" lang="en-US" altLang="zh-CN" sz="2300" dirty="0" err="1">
                <a:latin typeface="+mn-ea"/>
              </a:rPr>
              <a:t>outerObject.new</a:t>
            </a:r>
            <a:r>
              <a:rPr kumimoji="1" lang="en-US" altLang="zh-CN" sz="2300" dirty="0">
                <a:latin typeface="+mn-ea"/>
              </a:rPr>
              <a:t> </a:t>
            </a:r>
            <a:r>
              <a:rPr kumimoji="1" lang="en-US" altLang="zh-CN" sz="2300" dirty="0" err="1">
                <a:latin typeface="+mn-ea"/>
              </a:rPr>
              <a:t>InnerClass</a:t>
            </a:r>
            <a:r>
              <a:rPr kumimoji="1" lang="en-US" altLang="zh-CN" sz="2300" dirty="0">
                <a:latin typeface="+mn-ea"/>
              </a:rPr>
              <a:t>();</a:t>
            </a:r>
            <a:endParaRPr kumimoji="1" lang="zh-CN" altLang="en-US" sz="2300" dirty="0">
              <a:latin typeface="+mn-ea"/>
              <a:ea typeface="+mn-ea"/>
            </a:endParaRPr>
          </a:p>
          <a:p>
            <a:pPr eaLnBrk="1" hangingPunct="1">
              <a:lnSpc>
                <a:spcPct val="90000"/>
              </a:lnSpc>
              <a:buFont typeface="Wingdings" pitchFamily="2" charset="2"/>
              <a:buNone/>
            </a:pPr>
            <a:endParaRPr lang="en-US" altLang="zh-CN" sz="2100" dirty="0">
              <a:latin typeface="+mn-ea"/>
              <a:ea typeface="+mn-ea"/>
            </a:endParaRPr>
          </a:p>
        </p:txBody>
      </p:sp>
    </p:spTree>
    <p:extLst>
      <p:ext uri="{BB962C8B-B14F-4D97-AF65-F5344CB8AC3E}">
        <p14:creationId xmlns:p14="http://schemas.microsoft.com/office/powerpoint/2010/main" val="13796203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2" name="Picture 4">
            <a:extLst>
              <a:ext uri="{FF2B5EF4-FFF2-40B4-BE49-F238E27FC236}">
                <a16:creationId xmlns:a16="http://schemas.microsoft.com/office/drawing/2014/main" id="{BDD6CCFD-A382-4504-8502-40D8D747E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196975"/>
            <a:ext cx="5761038" cy="4464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678" name="Group 6">
            <a:extLst>
              <a:ext uri="{FF2B5EF4-FFF2-40B4-BE49-F238E27FC236}">
                <a16:creationId xmlns:a16="http://schemas.microsoft.com/office/drawing/2014/main" id="{3B95E6F2-44CC-4865-B9F4-589321E9A27B}"/>
              </a:ext>
            </a:extLst>
          </p:cNvPr>
          <p:cNvGrpSpPr>
            <a:grpSpLocks/>
          </p:cNvGrpSpPr>
          <p:nvPr/>
        </p:nvGrpSpPr>
        <p:grpSpPr bwMode="auto">
          <a:xfrm>
            <a:off x="611188" y="765175"/>
            <a:ext cx="8281987" cy="4759325"/>
            <a:chOff x="385" y="482"/>
            <a:chExt cx="5217" cy="2998"/>
          </a:xfrm>
        </p:grpSpPr>
        <p:pic>
          <p:nvPicPr>
            <p:cNvPr id="156676" name="Picture 4">
              <a:extLst>
                <a:ext uri="{FF2B5EF4-FFF2-40B4-BE49-F238E27FC236}">
                  <a16:creationId xmlns:a16="http://schemas.microsoft.com/office/drawing/2014/main" id="{C262C4AA-861F-4BB9-9D2A-919AF3FFA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 y="618"/>
              <a:ext cx="3402" cy="2862"/>
            </a:xfrm>
            <a:prstGeom prst="rect">
              <a:avLst/>
            </a:prstGeom>
            <a:noFill/>
            <a:extLst>
              <a:ext uri="{909E8E84-426E-40DD-AFC4-6F175D3DCCD1}">
                <a14:hiddenFill xmlns:a14="http://schemas.microsoft.com/office/drawing/2010/main">
                  <a:solidFill>
                    <a:srgbClr val="FFFFFF"/>
                  </a:solidFill>
                </a14:hiddenFill>
              </a:ext>
            </a:extLst>
          </p:spPr>
        </p:pic>
        <p:pic>
          <p:nvPicPr>
            <p:cNvPr id="156677" name="Picture 5">
              <a:extLst>
                <a:ext uri="{FF2B5EF4-FFF2-40B4-BE49-F238E27FC236}">
                  <a16:creationId xmlns:a16="http://schemas.microsoft.com/office/drawing/2014/main" id="{7C839B5C-8863-4AF9-9409-E286B3AB9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 y="482"/>
              <a:ext cx="2314" cy="139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D6F40C85-5864-4E81-9A8F-B0F90DC1D1F2}"/>
              </a:ext>
            </a:extLst>
          </p:cNvPr>
          <p:cNvSpPr>
            <a:spLocks noGrp="1" noChangeArrowheads="1"/>
          </p:cNvSpPr>
          <p:nvPr>
            <p:ph type="title"/>
          </p:nvPr>
        </p:nvSpPr>
        <p:spPr>
          <a:xfrm>
            <a:off x="684213" y="692150"/>
            <a:ext cx="7772400" cy="788988"/>
          </a:xfrm>
        </p:spPr>
        <p:txBody>
          <a:bodyPr/>
          <a:lstStyle/>
          <a:p>
            <a:r>
              <a:rPr lang="en-US" altLang="zh-CN" sz="3600" b="1" dirty="0" err="1">
                <a:latin typeface="+mn-ea"/>
                <a:ea typeface="+mn-ea"/>
              </a:rPr>
              <a:t>HashSet</a:t>
            </a:r>
            <a:endParaRPr lang="en-US" altLang="zh-CN" sz="3600" b="1" dirty="0">
              <a:latin typeface="+mn-ea"/>
              <a:ea typeface="+mn-ea"/>
            </a:endParaRPr>
          </a:p>
        </p:txBody>
      </p:sp>
      <p:sp>
        <p:nvSpPr>
          <p:cNvPr id="157699" name="Rectangle 3">
            <a:extLst>
              <a:ext uri="{FF2B5EF4-FFF2-40B4-BE49-F238E27FC236}">
                <a16:creationId xmlns:a16="http://schemas.microsoft.com/office/drawing/2014/main" id="{F44E6821-85EA-486A-B0CC-B28FA0B3CDF5}"/>
              </a:ext>
            </a:extLst>
          </p:cNvPr>
          <p:cNvSpPr>
            <a:spLocks noGrp="1" noChangeArrowheads="1"/>
          </p:cNvSpPr>
          <p:nvPr>
            <p:ph type="body" idx="1"/>
          </p:nvPr>
        </p:nvSpPr>
        <p:spPr>
          <a:xfrm>
            <a:off x="685800" y="1557338"/>
            <a:ext cx="8062913" cy="4538662"/>
          </a:xfrm>
        </p:spPr>
        <p:txBody>
          <a:bodyPr/>
          <a:lstStyle/>
          <a:p>
            <a:r>
              <a:rPr lang="en-US" altLang="zh-CN" sz="2800" b="1" dirty="0" err="1">
                <a:latin typeface="+mn-ea"/>
                <a:ea typeface="+mn-ea"/>
              </a:rPr>
              <a:t>Java.util.HashSet</a:t>
            </a:r>
            <a:r>
              <a:rPr lang="zh-CN" altLang="en-US" sz="2800" b="1" dirty="0">
                <a:latin typeface="+mn-ea"/>
                <a:ea typeface="+mn-ea"/>
              </a:rPr>
              <a:t>类实现了</a:t>
            </a:r>
            <a:r>
              <a:rPr lang="en-US" altLang="zh-CN" sz="2800" b="1" dirty="0" err="1">
                <a:latin typeface="+mn-ea"/>
                <a:ea typeface="+mn-ea"/>
              </a:rPr>
              <a:t>java.util.Set</a:t>
            </a:r>
            <a:r>
              <a:rPr lang="zh-CN" altLang="en-US" sz="2800" b="1" dirty="0">
                <a:latin typeface="+mn-ea"/>
                <a:ea typeface="+mn-ea"/>
              </a:rPr>
              <a:t>接口（即</a:t>
            </a:r>
            <a:r>
              <a:rPr lang="en-US" altLang="zh-CN" sz="2800" b="1" dirty="0" err="1">
                <a:latin typeface="+mn-ea"/>
                <a:ea typeface="+mn-ea"/>
              </a:rPr>
              <a:t>HashSet</a:t>
            </a:r>
            <a:r>
              <a:rPr lang="zh-CN" altLang="en-US" sz="2800" b="1" dirty="0">
                <a:latin typeface="+mn-ea"/>
                <a:ea typeface="+mn-ea"/>
              </a:rPr>
              <a:t>是实现了</a:t>
            </a:r>
            <a:r>
              <a:rPr lang="en-US" altLang="zh-CN" sz="2800" b="1" dirty="0">
                <a:latin typeface="+mn-ea"/>
                <a:ea typeface="+mn-ea"/>
              </a:rPr>
              <a:t>Set</a:t>
            </a:r>
            <a:r>
              <a:rPr lang="zh-CN" altLang="en-US" sz="2800" b="1" dirty="0">
                <a:latin typeface="+mn-ea"/>
                <a:ea typeface="+mn-ea"/>
              </a:rPr>
              <a:t>接口的</a:t>
            </a:r>
            <a:r>
              <a:rPr lang="en-US" altLang="zh-CN" sz="2800" b="1" dirty="0">
                <a:latin typeface="+mn-ea"/>
                <a:ea typeface="+mn-ea"/>
              </a:rPr>
              <a:t>hash table(</a:t>
            </a:r>
            <a:r>
              <a:rPr lang="zh-CN" altLang="en-US" sz="2800" b="1" dirty="0">
                <a:latin typeface="+mn-ea"/>
                <a:ea typeface="+mn-ea"/>
              </a:rPr>
              <a:t>哈希表</a:t>
            </a:r>
            <a:r>
              <a:rPr lang="en-US" altLang="zh-CN" sz="2800" b="1" dirty="0">
                <a:latin typeface="+mn-ea"/>
                <a:ea typeface="+mn-ea"/>
              </a:rPr>
              <a:t>)</a:t>
            </a:r>
            <a:r>
              <a:rPr lang="zh-CN" altLang="en-US" sz="2800" b="1" dirty="0">
                <a:latin typeface="+mn-ea"/>
                <a:ea typeface="+mn-ea"/>
              </a:rPr>
              <a:t>），描述典型的</a:t>
            </a:r>
            <a:r>
              <a:rPr lang="en-US" altLang="zh-CN" sz="2800" b="1" dirty="0">
                <a:latin typeface="+mn-ea"/>
                <a:ea typeface="+mn-ea"/>
              </a:rPr>
              <a:t>Set</a:t>
            </a:r>
            <a:r>
              <a:rPr lang="zh-CN" altLang="en-US" sz="2800" b="1" dirty="0">
                <a:latin typeface="+mn-ea"/>
                <a:ea typeface="+mn-ea"/>
              </a:rPr>
              <a:t>集合结构；</a:t>
            </a:r>
          </a:p>
          <a:p>
            <a:r>
              <a:rPr kumimoji="0" lang="en-US" altLang="zh-CN" sz="2800" b="1" dirty="0" err="1">
                <a:solidFill>
                  <a:srgbClr val="FF0000"/>
                </a:solidFill>
                <a:latin typeface="+mn-ea"/>
                <a:ea typeface="+mn-ea"/>
              </a:rPr>
              <a:t>HashSet</a:t>
            </a:r>
            <a:r>
              <a:rPr kumimoji="0" lang="zh-CN" altLang="en-US" sz="2800" b="1" dirty="0">
                <a:solidFill>
                  <a:srgbClr val="FF0000"/>
                </a:solidFill>
                <a:latin typeface="+mn-ea"/>
                <a:ea typeface="+mn-ea"/>
              </a:rPr>
              <a:t>中不允许出现重复元素，不保证集合中元素的顺序。</a:t>
            </a:r>
          </a:p>
          <a:p>
            <a:r>
              <a:rPr kumimoji="0" lang="en-US" altLang="zh-CN" sz="2800" b="1" dirty="0" err="1">
                <a:solidFill>
                  <a:srgbClr val="FF0000"/>
                </a:solidFill>
                <a:latin typeface="+mn-ea"/>
                <a:ea typeface="+mn-ea"/>
              </a:rPr>
              <a:t>HashSet</a:t>
            </a:r>
            <a:r>
              <a:rPr kumimoji="0" lang="zh-CN" altLang="en-US" sz="2800" b="1" dirty="0">
                <a:solidFill>
                  <a:srgbClr val="FF0000"/>
                </a:solidFill>
                <a:latin typeface="+mn-ea"/>
                <a:ea typeface="+mn-ea"/>
              </a:rPr>
              <a:t>中允许包含值为</a:t>
            </a:r>
            <a:r>
              <a:rPr kumimoji="0" lang="en-US" altLang="zh-CN" sz="2800" b="1" dirty="0">
                <a:solidFill>
                  <a:srgbClr val="FF0000"/>
                </a:solidFill>
                <a:latin typeface="+mn-ea"/>
                <a:ea typeface="+mn-ea"/>
              </a:rPr>
              <a:t>null</a:t>
            </a:r>
            <a:r>
              <a:rPr kumimoji="0" lang="zh-CN" altLang="en-US" sz="2800" b="1" dirty="0">
                <a:solidFill>
                  <a:srgbClr val="FF0000"/>
                </a:solidFill>
                <a:latin typeface="+mn-ea"/>
                <a:ea typeface="+mn-ea"/>
              </a:rPr>
              <a:t>的元素，但最多只能有一个</a:t>
            </a:r>
            <a:r>
              <a:rPr kumimoji="0" lang="en-US" altLang="zh-CN" sz="2800" b="1" dirty="0">
                <a:solidFill>
                  <a:srgbClr val="FF0000"/>
                </a:solidFill>
                <a:latin typeface="+mn-ea"/>
                <a:ea typeface="+mn-ea"/>
              </a:rPr>
              <a:t>null</a:t>
            </a:r>
            <a:r>
              <a:rPr kumimoji="0" lang="zh-CN" altLang="en-US" sz="2800" b="1" dirty="0">
                <a:solidFill>
                  <a:srgbClr val="FF0000"/>
                </a:solidFill>
                <a:latin typeface="+mn-ea"/>
                <a:ea typeface="+mn-ea"/>
              </a:rPr>
              <a:t>元素</a:t>
            </a:r>
            <a:r>
              <a:rPr kumimoji="0" lang="zh-CN" altLang="en-US" sz="2800" b="1" dirty="0">
                <a:latin typeface="+mn-ea"/>
                <a:ea typeface="+mn-ea"/>
              </a:rPr>
              <a:t>。</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726" name="Group 6">
            <a:extLst>
              <a:ext uri="{FF2B5EF4-FFF2-40B4-BE49-F238E27FC236}">
                <a16:creationId xmlns:a16="http://schemas.microsoft.com/office/drawing/2014/main" id="{279C33BA-9063-40A8-84A2-EFF77CDF899E}"/>
              </a:ext>
            </a:extLst>
          </p:cNvPr>
          <p:cNvGrpSpPr>
            <a:grpSpLocks/>
          </p:cNvGrpSpPr>
          <p:nvPr/>
        </p:nvGrpSpPr>
        <p:grpSpPr bwMode="auto">
          <a:xfrm>
            <a:off x="395288" y="431074"/>
            <a:ext cx="8281987" cy="5900738"/>
            <a:chOff x="249" y="0"/>
            <a:chExt cx="5217" cy="3717"/>
          </a:xfrm>
        </p:grpSpPr>
        <p:pic>
          <p:nvPicPr>
            <p:cNvPr id="158724" name="Picture 4">
              <a:extLst>
                <a:ext uri="{FF2B5EF4-FFF2-40B4-BE49-F238E27FC236}">
                  <a16:creationId xmlns:a16="http://schemas.microsoft.com/office/drawing/2014/main" id="{E38C625D-4DEE-4539-B041-B5BF4581E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754"/>
              <a:ext cx="3856" cy="2963"/>
            </a:xfrm>
            <a:prstGeom prst="rect">
              <a:avLst/>
            </a:prstGeom>
            <a:noFill/>
            <a:extLst>
              <a:ext uri="{909E8E84-426E-40DD-AFC4-6F175D3DCCD1}">
                <a14:hiddenFill xmlns:a14="http://schemas.microsoft.com/office/drawing/2010/main">
                  <a:solidFill>
                    <a:srgbClr val="FFFFFF"/>
                  </a:solidFill>
                </a14:hiddenFill>
              </a:ext>
            </a:extLst>
          </p:spPr>
        </p:pic>
        <p:pic>
          <p:nvPicPr>
            <p:cNvPr id="158725" name="Picture 5">
              <a:extLst>
                <a:ext uri="{FF2B5EF4-FFF2-40B4-BE49-F238E27FC236}">
                  <a16:creationId xmlns:a16="http://schemas.microsoft.com/office/drawing/2014/main" id="{F1FF0FCB-BF7A-485A-A560-DD2D8BEB2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 y="0"/>
              <a:ext cx="3266" cy="1207"/>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D00004BD-B8E5-4989-AC4A-AAFE37441924}"/>
              </a:ext>
            </a:extLst>
          </p:cNvPr>
          <p:cNvSpPr>
            <a:spLocks noGrp="1" noChangeArrowheads="1"/>
          </p:cNvSpPr>
          <p:nvPr>
            <p:ph type="title"/>
          </p:nvPr>
        </p:nvSpPr>
        <p:spPr>
          <a:xfrm>
            <a:off x="684213" y="836613"/>
            <a:ext cx="7772400" cy="715962"/>
          </a:xfrm>
        </p:spPr>
        <p:txBody>
          <a:bodyPr/>
          <a:lstStyle/>
          <a:p>
            <a:r>
              <a:rPr lang="en-US" altLang="zh-CN" sz="3600" b="1" dirty="0" err="1">
                <a:latin typeface="+mn-ea"/>
                <a:ea typeface="+mn-ea"/>
              </a:rPr>
              <a:t>TreeSet</a:t>
            </a:r>
            <a:endParaRPr lang="en-US" altLang="zh-CN" sz="3600" b="1" dirty="0">
              <a:latin typeface="+mn-ea"/>
              <a:ea typeface="+mn-ea"/>
            </a:endParaRPr>
          </a:p>
        </p:txBody>
      </p:sp>
      <p:sp>
        <p:nvSpPr>
          <p:cNvPr id="159747" name="Rectangle 3">
            <a:extLst>
              <a:ext uri="{FF2B5EF4-FFF2-40B4-BE49-F238E27FC236}">
                <a16:creationId xmlns:a16="http://schemas.microsoft.com/office/drawing/2014/main" id="{C59740D4-3B67-4D4A-9A0C-B1E4DC978072}"/>
              </a:ext>
            </a:extLst>
          </p:cNvPr>
          <p:cNvSpPr>
            <a:spLocks noGrp="1" noChangeArrowheads="1"/>
          </p:cNvSpPr>
          <p:nvPr>
            <p:ph type="body" idx="1"/>
          </p:nvPr>
        </p:nvSpPr>
        <p:spPr>
          <a:xfrm>
            <a:off x="684213" y="1844675"/>
            <a:ext cx="7777162" cy="4540250"/>
          </a:xfrm>
        </p:spPr>
        <p:txBody>
          <a:bodyPr/>
          <a:lstStyle/>
          <a:p>
            <a:r>
              <a:rPr lang="en-US" altLang="zh-CN" sz="2800" b="1" dirty="0" err="1">
                <a:latin typeface="+mn-ea"/>
                <a:ea typeface="+mn-ea"/>
              </a:rPr>
              <a:t>Java.util.TreeSet</a:t>
            </a:r>
            <a:r>
              <a:rPr lang="zh-CN" altLang="en-US" sz="2800" b="1" dirty="0">
                <a:latin typeface="+mn-ea"/>
                <a:ea typeface="+mn-ea"/>
              </a:rPr>
              <a:t>类也实现了</a:t>
            </a:r>
            <a:r>
              <a:rPr lang="en-US" altLang="zh-CN" sz="2800" b="1" dirty="0" err="1">
                <a:latin typeface="+mn-ea"/>
                <a:ea typeface="+mn-ea"/>
              </a:rPr>
              <a:t>java.util.Set</a:t>
            </a:r>
            <a:r>
              <a:rPr lang="zh-CN" altLang="en-US" sz="2800" b="1" dirty="0">
                <a:latin typeface="+mn-ea"/>
                <a:ea typeface="+mn-ea"/>
              </a:rPr>
              <a:t>，他描述的</a:t>
            </a:r>
            <a:r>
              <a:rPr lang="en-US" altLang="zh-CN" sz="2800" b="1" dirty="0">
                <a:latin typeface="+mn-ea"/>
                <a:ea typeface="+mn-ea"/>
              </a:rPr>
              <a:t>Set</a:t>
            </a:r>
            <a:r>
              <a:rPr lang="zh-CN" altLang="en-US" sz="2800" b="1" dirty="0">
                <a:latin typeface="+mn-ea"/>
                <a:ea typeface="+mn-ea"/>
              </a:rPr>
              <a:t>的一种变体，</a:t>
            </a:r>
            <a:r>
              <a:rPr lang="zh-CN" altLang="en-US" sz="2800" b="1" dirty="0">
                <a:solidFill>
                  <a:srgbClr val="FF0000"/>
                </a:solidFill>
                <a:latin typeface="+mn-ea"/>
                <a:ea typeface="+mn-ea"/>
              </a:rPr>
              <a:t>可以实现排序功能的集合。</a:t>
            </a:r>
          </a:p>
          <a:p>
            <a:r>
              <a:rPr lang="zh-CN" altLang="en-US" sz="2800" b="1" dirty="0">
                <a:solidFill>
                  <a:srgbClr val="FF0000"/>
                </a:solidFill>
                <a:latin typeface="+mn-ea"/>
                <a:ea typeface="+mn-ea"/>
              </a:rPr>
              <a:t>在将对象元素添加到</a:t>
            </a:r>
            <a:r>
              <a:rPr lang="en-US" altLang="zh-CN" sz="2800" b="1" dirty="0" err="1">
                <a:solidFill>
                  <a:srgbClr val="FF0000"/>
                </a:solidFill>
                <a:latin typeface="+mn-ea"/>
                <a:ea typeface="+mn-ea"/>
              </a:rPr>
              <a:t>TreeSet</a:t>
            </a:r>
            <a:r>
              <a:rPr lang="zh-CN" altLang="en-US" sz="2800" b="1" dirty="0">
                <a:solidFill>
                  <a:srgbClr val="FF0000"/>
                </a:solidFill>
                <a:latin typeface="+mn-ea"/>
                <a:ea typeface="+mn-ea"/>
              </a:rPr>
              <a:t>集中时会自动按照某种比较规则将其插入到有序的对象列中，以保证</a:t>
            </a:r>
            <a:r>
              <a:rPr lang="en-US" altLang="zh-CN" sz="2800" b="1" dirty="0" err="1">
                <a:solidFill>
                  <a:srgbClr val="FF0000"/>
                </a:solidFill>
                <a:latin typeface="+mn-ea"/>
                <a:ea typeface="+mn-ea"/>
              </a:rPr>
              <a:t>TreeSet</a:t>
            </a:r>
            <a:r>
              <a:rPr lang="zh-CN" altLang="en-US" sz="2800" b="1" dirty="0">
                <a:solidFill>
                  <a:srgbClr val="FF0000"/>
                </a:solidFill>
                <a:latin typeface="+mn-ea"/>
                <a:ea typeface="+mn-ea"/>
              </a:rPr>
              <a:t>集合元素组成的对象序列时刻按照“升序”排列。</a:t>
            </a:r>
          </a:p>
          <a:p>
            <a:r>
              <a:rPr lang="en-US" altLang="zh-CN" sz="2800" b="1" dirty="0" err="1">
                <a:solidFill>
                  <a:srgbClr val="FF0000"/>
                </a:solidFill>
                <a:latin typeface="+mn-ea"/>
                <a:ea typeface="+mn-ea"/>
              </a:rPr>
              <a:t>TreeSet</a:t>
            </a:r>
            <a:r>
              <a:rPr lang="zh-CN" altLang="en-US" sz="2800" b="1" dirty="0">
                <a:solidFill>
                  <a:srgbClr val="FF0000"/>
                </a:solidFill>
                <a:latin typeface="+mn-ea"/>
                <a:ea typeface="+mn-ea"/>
              </a:rPr>
              <a:t>的执行效率要比</a:t>
            </a:r>
            <a:r>
              <a:rPr lang="en-US" altLang="zh-CN" sz="2800" b="1" dirty="0" err="1">
                <a:solidFill>
                  <a:srgbClr val="FF0000"/>
                </a:solidFill>
                <a:latin typeface="+mn-ea"/>
                <a:ea typeface="+mn-ea"/>
              </a:rPr>
              <a:t>HashSet</a:t>
            </a:r>
            <a:r>
              <a:rPr lang="zh-CN" altLang="en-US" sz="2800" b="1" dirty="0">
                <a:solidFill>
                  <a:srgbClr val="FF0000"/>
                </a:solidFill>
                <a:latin typeface="+mn-ea"/>
                <a:ea typeface="+mn-ea"/>
              </a:rPr>
              <a:t>地执行效率低，因为是有序的集合。</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774" name="Group 6">
            <a:extLst>
              <a:ext uri="{FF2B5EF4-FFF2-40B4-BE49-F238E27FC236}">
                <a16:creationId xmlns:a16="http://schemas.microsoft.com/office/drawing/2014/main" id="{78FCF07F-A4EB-4CFB-BFA4-25770F577A98}"/>
              </a:ext>
            </a:extLst>
          </p:cNvPr>
          <p:cNvGrpSpPr>
            <a:grpSpLocks/>
          </p:cNvGrpSpPr>
          <p:nvPr/>
        </p:nvGrpSpPr>
        <p:grpSpPr bwMode="auto">
          <a:xfrm>
            <a:off x="395288" y="1052513"/>
            <a:ext cx="7927975" cy="5251450"/>
            <a:chOff x="249" y="663"/>
            <a:chExt cx="4994" cy="3308"/>
          </a:xfrm>
        </p:grpSpPr>
        <p:pic>
          <p:nvPicPr>
            <p:cNvPr id="160772" name="Picture 4">
              <a:extLst>
                <a:ext uri="{FF2B5EF4-FFF2-40B4-BE49-F238E27FC236}">
                  <a16:creationId xmlns:a16="http://schemas.microsoft.com/office/drawing/2014/main" id="{DB38C339-B4F5-425D-808F-A05406C68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663"/>
              <a:ext cx="3947" cy="2703"/>
            </a:xfrm>
            <a:prstGeom prst="rect">
              <a:avLst/>
            </a:prstGeom>
            <a:noFill/>
            <a:extLst>
              <a:ext uri="{909E8E84-426E-40DD-AFC4-6F175D3DCCD1}">
                <a14:hiddenFill xmlns:a14="http://schemas.microsoft.com/office/drawing/2010/main">
                  <a:solidFill>
                    <a:srgbClr val="FFFFFF"/>
                  </a:solidFill>
                </a14:hiddenFill>
              </a:ext>
            </a:extLst>
          </p:spPr>
        </p:pic>
        <p:pic>
          <p:nvPicPr>
            <p:cNvPr id="160773" name="Picture 5">
              <a:extLst>
                <a:ext uri="{FF2B5EF4-FFF2-40B4-BE49-F238E27FC236}">
                  <a16:creationId xmlns:a16="http://schemas.microsoft.com/office/drawing/2014/main" id="{446BEDFA-C9FF-4ACA-B8F9-5329BD467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 y="2931"/>
              <a:ext cx="2953" cy="104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D082CDBC-58EC-46C2-A249-5372EEF9C0E5}"/>
              </a:ext>
            </a:extLst>
          </p:cNvPr>
          <p:cNvSpPr>
            <a:spLocks noGrp="1" noChangeArrowheads="1"/>
          </p:cNvSpPr>
          <p:nvPr>
            <p:ph type="title"/>
          </p:nvPr>
        </p:nvSpPr>
        <p:spPr>
          <a:xfrm>
            <a:off x="685800" y="768350"/>
            <a:ext cx="7772400" cy="644525"/>
          </a:xfrm>
        </p:spPr>
        <p:txBody>
          <a:bodyPr/>
          <a:lstStyle/>
          <a:p>
            <a:r>
              <a:rPr lang="en-US" altLang="zh-CN" sz="3600" b="1">
                <a:latin typeface="+mn-ea"/>
                <a:ea typeface="+mn-ea"/>
              </a:rPr>
              <a:t>Comparable</a:t>
            </a:r>
          </a:p>
        </p:txBody>
      </p:sp>
      <p:sp>
        <p:nvSpPr>
          <p:cNvPr id="161795" name="Rectangle 3">
            <a:extLst>
              <a:ext uri="{FF2B5EF4-FFF2-40B4-BE49-F238E27FC236}">
                <a16:creationId xmlns:a16="http://schemas.microsoft.com/office/drawing/2014/main" id="{B2112906-33FD-4044-B2C8-09FE3D69DD9C}"/>
              </a:ext>
            </a:extLst>
          </p:cNvPr>
          <p:cNvSpPr>
            <a:spLocks noGrp="1" noChangeArrowheads="1"/>
          </p:cNvSpPr>
          <p:nvPr>
            <p:ph type="body" idx="1"/>
          </p:nvPr>
        </p:nvSpPr>
        <p:spPr>
          <a:xfrm>
            <a:off x="685800" y="1628775"/>
            <a:ext cx="7772400" cy="4467225"/>
          </a:xfrm>
        </p:spPr>
        <p:txBody>
          <a:bodyPr/>
          <a:lstStyle/>
          <a:p>
            <a:r>
              <a:rPr lang="en-US" altLang="zh-CN" sz="2800" b="1" dirty="0" err="1">
                <a:latin typeface="+mn-ea"/>
                <a:ea typeface="+mn-ea"/>
              </a:rPr>
              <a:t>Java.lang.Comparable</a:t>
            </a:r>
            <a:r>
              <a:rPr lang="zh-CN" altLang="en-US" sz="2800" b="1" dirty="0">
                <a:latin typeface="+mn-ea"/>
                <a:ea typeface="+mn-ea"/>
              </a:rPr>
              <a:t>接口中定义的</a:t>
            </a:r>
            <a:r>
              <a:rPr lang="en-US" altLang="zh-CN" sz="2800" b="1" dirty="0" err="1">
                <a:latin typeface="+mn-ea"/>
                <a:ea typeface="+mn-ea"/>
              </a:rPr>
              <a:t>compareTo</a:t>
            </a:r>
            <a:r>
              <a:rPr lang="en-US" altLang="zh-CN" sz="2800" b="1" dirty="0">
                <a:latin typeface="+mn-ea"/>
                <a:ea typeface="+mn-ea"/>
              </a:rPr>
              <a:t>()</a:t>
            </a:r>
            <a:r>
              <a:rPr lang="zh-CN" altLang="en-US" sz="2800" b="1" dirty="0">
                <a:latin typeface="+mn-ea"/>
                <a:ea typeface="+mn-ea"/>
              </a:rPr>
              <a:t>方法用于提供对其实现类的对象进行整体排序所需要的比较逻辑。</a:t>
            </a:r>
          </a:p>
          <a:p>
            <a:r>
              <a:rPr lang="zh-CN" altLang="en-US" sz="2800" b="1" dirty="0">
                <a:latin typeface="+mn-ea"/>
                <a:ea typeface="+mn-ea"/>
              </a:rPr>
              <a:t>实现类基于</a:t>
            </a:r>
            <a:r>
              <a:rPr lang="en-US" altLang="zh-CN" sz="2800" b="1" dirty="0" err="1">
                <a:latin typeface="+mn-ea"/>
                <a:ea typeface="+mn-ea"/>
              </a:rPr>
              <a:t>compareTo</a:t>
            </a:r>
            <a:r>
              <a:rPr lang="en-US" altLang="zh-CN" sz="2800" b="1" dirty="0">
                <a:latin typeface="+mn-ea"/>
                <a:ea typeface="+mn-ea"/>
              </a:rPr>
              <a:t>()</a:t>
            </a:r>
            <a:r>
              <a:rPr lang="zh-CN" altLang="en-US" sz="2800" b="1" dirty="0">
                <a:latin typeface="+mn-ea"/>
                <a:ea typeface="+mn-ea"/>
              </a:rPr>
              <a:t>方法的排序被称为自然排序。而</a:t>
            </a:r>
            <a:r>
              <a:rPr lang="en-US" altLang="zh-CN" sz="2800" b="1" dirty="0" err="1">
                <a:latin typeface="+mn-ea"/>
                <a:ea typeface="+mn-ea"/>
              </a:rPr>
              <a:t>compareTo</a:t>
            </a:r>
            <a:r>
              <a:rPr lang="en-US" altLang="zh-CN" sz="2800" b="1" dirty="0">
                <a:latin typeface="+mn-ea"/>
                <a:ea typeface="+mn-ea"/>
              </a:rPr>
              <a:t>()</a:t>
            </a:r>
            <a:r>
              <a:rPr lang="zh-CN" altLang="en-US" sz="2800" b="1" dirty="0">
                <a:latin typeface="+mn-ea"/>
                <a:ea typeface="+mn-ea"/>
              </a:rPr>
              <a:t>方法的排序被称为它的自然排序。具体的排序原则可由实现类根据需要而定。</a:t>
            </a:r>
          </a:p>
          <a:p>
            <a:r>
              <a:rPr lang="zh-CN" altLang="en-US" sz="2800" b="1" dirty="0">
                <a:latin typeface="+mn-ea"/>
                <a:ea typeface="+mn-ea"/>
              </a:rPr>
              <a:t>用户在重写</a:t>
            </a:r>
            <a:r>
              <a:rPr lang="en-US" altLang="zh-CN" sz="2800" b="1" dirty="0" err="1">
                <a:latin typeface="+mn-ea"/>
                <a:ea typeface="+mn-ea"/>
              </a:rPr>
              <a:t>compareTo</a:t>
            </a:r>
            <a:r>
              <a:rPr lang="en-US" altLang="zh-CN" sz="2800" b="1" dirty="0">
                <a:latin typeface="+mn-ea"/>
                <a:ea typeface="+mn-ea"/>
              </a:rPr>
              <a:t>()</a:t>
            </a:r>
            <a:r>
              <a:rPr lang="zh-CN" altLang="en-US" sz="2800" b="1" dirty="0">
                <a:latin typeface="+mn-ea"/>
                <a:ea typeface="+mn-ea"/>
              </a:rPr>
              <a:t>方法以定制比较逻辑时，需要确保其与等价性判断方法</a:t>
            </a:r>
            <a:r>
              <a:rPr lang="en-US" altLang="zh-CN" sz="2800" b="1" dirty="0">
                <a:latin typeface="+mn-ea"/>
                <a:ea typeface="+mn-ea"/>
              </a:rPr>
              <a:t>equals()</a:t>
            </a:r>
            <a:r>
              <a:rPr lang="zh-CN" altLang="en-US" sz="2800" b="1" dirty="0">
                <a:latin typeface="+mn-ea"/>
                <a:ea typeface="+mn-ea"/>
              </a:rPr>
              <a:t>保持一致。</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4" name="Picture 4">
            <a:extLst>
              <a:ext uri="{FF2B5EF4-FFF2-40B4-BE49-F238E27FC236}">
                <a16:creationId xmlns:a16="http://schemas.microsoft.com/office/drawing/2014/main" id="{970CB38C-BE5B-4B5D-BB03-014965072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692150"/>
            <a:ext cx="7343775" cy="5467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8" name="Picture 4">
            <a:extLst>
              <a:ext uri="{FF2B5EF4-FFF2-40B4-BE49-F238E27FC236}">
                <a16:creationId xmlns:a16="http://schemas.microsoft.com/office/drawing/2014/main" id="{B7B10C1C-C326-42B2-94BB-F3BB4647D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125538"/>
            <a:ext cx="7272337" cy="45100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894" name="Group 6">
            <a:extLst>
              <a:ext uri="{FF2B5EF4-FFF2-40B4-BE49-F238E27FC236}">
                <a16:creationId xmlns:a16="http://schemas.microsoft.com/office/drawing/2014/main" id="{53C62231-12CD-4551-A7B9-F5461476AB69}"/>
              </a:ext>
            </a:extLst>
          </p:cNvPr>
          <p:cNvGrpSpPr>
            <a:grpSpLocks/>
          </p:cNvGrpSpPr>
          <p:nvPr/>
        </p:nvGrpSpPr>
        <p:grpSpPr bwMode="auto">
          <a:xfrm>
            <a:off x="1116013" y="1196975"/>
            <a:ext cx="7270750" cy="5094288"/>
            <a:chOff x="703" y="754"/>
            <a:chExt cx="4580" cy="3209"/>
          </a:xfrm>
        </p:grpSpPr>
        <p:pic>
          <p:nvPicPr>
            <p:cNvPr id="165892" name="Picture 4">
              <a:extLst>
                <a:ext uri="{FF2B5EF4-FFF2-40B4-BE49-F238E27FC236}">
                  <a16:creationId xmlns:a16="http://schemas.microsoft.com/office/drawing/2014/main" id="{29FBE6CF-3FED-4CA7-910F-DF5CD79E2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 y="754"/>
              <a:ext cx="4264" cy="2721"/>
            </a:xfrm>
            <a:prstGeom prst="rect">
              <a:avLst/>
            </a:prstGeom>
            <a:noFill/>
            <a:extLst>
              <a:ext uri="{909E8E84-426E-40DD-AFC4-6F175D3DCCD1}">
                <a14:hiddenFill xmlns:a14="http://schemas.microsoft.com/office/drawing/2010/main">
                  <a:solidFill>
                    <a:srgbClr val="FFFFFF"/>
                  </a:solidFill>
                </a14:hiddenFill>
              </a:ext>
            </a:extLst>
          </p:spPr>
        </p:pic>
        <p:pic>
          <p:nvPicPr>
            <p:cNvPr id="165893" name="Picture 5">
              <a:extLst>
                <a:ext uri="{FF2B5EF4-FFF2-40B4-BE49-F238E27FC236}">
                  <a16:creationId xmlns:a16="http://schemas.microsoft.com/office/drawing/2014/main" id="{27BFA769-30CD-4264-8D0E-6B8E83A00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 y="3022"/>
              <a:ext cx="3356" cy="94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CN" altLang="en-US" dirty="0">
                <a:latin typeface="+mn-ea"/>
              </a:rPr>
              <a:t>嵌套类</a:t>
            </a:r>
            <a:r>
              <a:rPr lang="en-US" altLang="zh-CN" dirty="0">
                <a:latin typeface="+mn-ea"/>
              </a:rPr>
              <a:t>--</a:t>
            </a:r>
            <a:r>
              <a:rPr lang="zh-CN" altLang="en-US" dirty="0">
                <a:latin typeface="+mn-ea"/>
                <a:ea typeface="+mn-ea"/>
              </a:rPr>
              <a:t>局部类</a:t>
            </a:r>
          </a:p>
        </p:txBody>
      </p:sp>
      <p:sp>
        <p:nvSpPr>
          <p:cNvPr id="29699" name="Rectangle 3"/>
          <p:cNvSpPr>
            <a:spLocks noGrp="1" noChangeArrowheads="1"/>
          </p:cNvSpPr>
          <p:nvPr>
            <p:ph type="body" idx="1"/>
          </p:nvPr>
        </p:nvSpPr>
        <p:spPr/>
        <p:txBody>
          <a:bodyPr>
            <a:normAutofit fontScale="92500" lnSpcReduction="10000"/>
          </a:bodyPr>
          <a:lstStyle/>
          <a:p>
            <a:r>
              <a:rPr kumimoji="1" lang="zh-CN" altLang="en-US" sz="2100" dirty="0">
                <a:latin typeface="+mn-ea"/>
                <a:ea typeface="+mn-ea"/>
              </a:rPr>
              <a:t>局部</a:t>
            </a:r>
            <a:r>
              <a:rPr kumimoji="1" lang="zh-CN" altLang="en-US" sz="2100" dirty="0">
                <a:latin typeface="+mn-ea"/>
              </a:rPr>
              <a:t>类是定义在一个成员方法的中的类</a:t>
            </a:r>
            <a:endParaRPr kumimoji="1" lang="zh-CN" altLang="en-US" sz="2100" dirty="0">
              <a:latin typeface="+mn-ea"/>
              <a:ea typeface="+mn-ea"/>
            </a:endParaRPr>
          </a:p>
          <a:p>
            <a:pPr lvl="1">
              <a:buNone/>
            </a:pPr>
            <a:r>
              <a:rPr kumimoji="1" lang="en-US" altLang="zh-CN" sz="2000" dirty="0">
                <a:latin typeface="+mn-ea"/>
                <a:ea typeface="+mn-ea"/>
              </a:rPr>
              <a:t>Class </a:t>
            </a:r>
            <a:r>
              <a:rPr kumimoji="1" lang="en-US" altLang="zh-CN" sz="2000" dirty="0" err="1">
                <a:latin typeface="+mn-ea"/>
              </a:rPr>
              <a:t>OuterClass</a:t>
            </a:r>
            <a:endParaRPr kumimoji="1" lang="en-US" altLang="zh-CN" sz="2000" dirty="0">
              <a:latin typeface="+mn-ea"/>
              <a:ea typeface="+mn-ea"/>
            </a:endParaRPr>
          </a:p>
          <a:p>
            <a:pPr lvl="1" eaLnBrk="1" hangingPunct="1">
              <a:lnSpc>
                <a:spcPct val="90000"/>
              </a:lnSpc>
              <a:buFont typeface="Wingdings" pitchFamily="2" charset="2"/>
              <a:buNone/>
            </a:pPr>
            <a:r>
              <a:rPr kumimoji="1" lang="en-US" altLang="zh-CN" sz="2000" dirty="0">
                <a:latin typeface="+mn-ea"/>
                <a:ea typeface="+mn-ea"/>
              </a:rPr>
              <a:t>{</a:t>
            </a:r>
          </a:p>
          <a:p>
            <a:pPr lvl="1" eaLnBrk="1" hangingPunct="1">
              <a:lnSpc>
                <a:spcPct val="90000"/>
              </a:lnSpc>
              <a:buFont typeface="Wingdings" pitchFamily="2" charset="2"/>
              <a:buNone/>
            </a:pPr>
            <a:r>
              <a:rPr kumimoji="1" lang="en-US" altLang="zh-CN" sz="2000" dirty="0">
                <a:latin typeface="+mn-ea"/>
                <a:ea typeface="+mn-ea"/>
              </a:rPr>
              <a:t>	…</a:t>
            </a:r>
          </a:p>
          <a:p>
            <a:pPr lvl="2">
              <a:buNone/>
            </a:pPr>
            <a:r>
              <a:rPr kumimoji="1" lang="en-US" altLang="zh-CN" dirty="0">
                <a:latin typeface="+mn-ea"/>
              </a:rPr>
              <a:t>void</a:t>
            </a:r>
            <a:r>
              <a:rPr kumimoji="1" lang="en-US" altLang="zh-CN" dirty="0">
                <a:latin typeface="+mn-ea"/>
                <a:ea typeface="+mn-ea"/>
              </a:rPr>
              <a:t> method () {</a:t>
            </a:r>
          </a:p>
          <a:p>
            <a:pPr lvl="2">
              <a:buNone/>
            </a:pPr>
            <a:r>
              <a:rPr kumimoji="1" lang="en-US" altLang="zh-CN" dirty="0">
                <a:latin typeface="+mn-ea"/>
                <a:ea typeface="+mn-ea"/>
              </a:rPr>
              <a:t>	class </a:t>
            </a:r>
            <a:r>
              <a:rPr kumimoji="1" lang="en-US" altLang="zh-CN" dirty="0" err="1">
                <a:latin typeface="+mn-ea"/>
              </a:rPr>
              <a:t>InnerClass</a:t>
            </a:r>
            <a:r>
              <a:rPr kumimoji="1" lang="en-US" altLang="zh-CN" dirty="0">
                <a:latin typeface="+mn-ea"/>
                <a:ea typeface="+mn-ea"/>
              </a:rPr>
              <a:t> </a:t>
            </a:r>
          </a:p>
          <a:p>
            <a:pPr lvl="2">
              <a:buNone/>
            </a:pPr>
            <a:r>
              <a:rPr kumimoji="1" lang="en-US" altLang="zh-CN" dirty="0">
                <a:latin typeface="+mn-ea"/>
                <a:ea typeface="+mn-ea"/>
              </a:rPr>
              <a:t>	{</a:t>
            </a:r>
          </a:p>
          <a:p>
            <a:pPr lvl="2">
              <a:buNone/>
            </a:pPr>
            <a:r>
              <a:rPr kumimoji="1" lang="en-US" altLang="zh-CN" dirty="0">
                <a:latin typeface="+mn-ea"/>
                <a:ea typeface="+mn-ea"/>
              </a:rPr>
              <a:t>		…</a:t>
            </a:r>
          </a:p>
          <a:p>
            <a:pPr lvl="2">
              <a:buNone/>
            </a:pPr>
            <a:r>
              <a:rPr kumimoji="1" lang="en-US" altLang="zh-CN" dirty="0">
                <a:latin typeface="+mn-ea"/>
                <a:ea typeface="+mn-ea"/>
              </a:rPr>
              <a:t>	}</a:t>
            </a:r>
          </a:p>
          <a:p>
            <a:pPr lvl="2">
              <a:buNone/>
            </a:pPr>
            <a:r>
              <a:rPr kumimoji="1" lang="en-US" altLang="zh-CN" dirty="0">
                <a:latin typeface="+mn-ea"/>
                <a:ea typeface="+mn-ea"/>
              </a:rPr>
              <a:t>	…</a:t>
            </a:r>
          </a:p>
          <a:p>
            <a:pPr lvl="2">
              <a:buNone/>
            </a:pPr>
            <a:r>
              <a:rPr kumimoji="1" lang="en-US" altLang="zh-CN" dirty="0">
                <a:latin typeface="+mn-ea"/>
              </a:rPr>
              <a:t>}</a:t>
            </a:r>
            <a:endParaRPr kumimoji="1" lang="en-US" altLang="zh-CN" dirty="0">
              <a:latin typeface="+mn-ea"/>
              <a:ea typeface="+mn-ea"/>
            </a:endParaRPr>
          </a:p>
          <a:p>
            <a:pPr lvl="1" eaLnBrk="1" hangingPunct="1">
              <a:lnSpc>
                <a:spcPct val="90000"/>
              </a:lnSpc>
              <a:buFont typeface="Wingdings" pitchFamily="2" charset="2"/>
              <a:buNone/>
            </a:pPr>
            <a:r>
              <a:rPr kumimoji="1" lang="en-US" altLang="zh-CN" sz="2000" dirty="0">
                <a:latin typeface="+mn-ea"/>
                <a:ea typeface="+mn-ea"/>
              </a:rPr>
              <a:t>}</a:t>
            </a:r>
          </a:p>
          <a:p>
            <a:r>
              <a:rPr kumimoji="1" lang="zh-CN" altLang="en-US" sz="2100" dirty="0">
                <a:latin typeface="+mn-ea"/>
              </a:rPr>
              <a:t>不能使用任何的访问修饰符。</a:t>
            </a:r>
          </a:p>
          <a:p>
            <a:r>
              <a:rPr kumimoji="1" lang="zh-CN" altLang="en-US" sz="2100" dirty="0">
                <a:latin typeface="+mn-ea"/>
              </a:rPr>
              <a:t>可以在包含它的方法内部进行实例化。</a:t>
            </a:r>
            <a:endParaRPr lang="en-US" altLang="zh-CN" sz="2100" dirty="0">
              <a:latin typeface="+mn-ea"/>
              <a:ea typeface="+mn-ea"/>
            </a:endParaRPr>
          </a:p>
        </p:txBody>
      </p:sp>
    </p:spTree>
    <p:extLst>
      <p:ext uri="{BB962C8B-B14F-4D97-AF65-F5344CB8AC3E}">
        <p14:creationId xmlns:p14="http://schemas.microsoft.com/office/powerpoint/2010/main" val="17811385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7FA9EA47-5997-4BA5-B727-A7986AC732EA}"/>
              </a:ext>
            </a:extLst>
          </p:cNvPr>
          <p:cNvSpPr>
            <a:spLocks noGrp="1" noChangeArrowheads="1"/>
          </p:cNvSpPr>
          <p:nvPr>
            <p:ph type="title"/>
          </p:nvPr>
        </p:nvSpPr>
        <p:spPr>
          <a:xfrm>
            <a:off x="900113" y="0"/>
            <a:ext cx="7772400" cy="720725"/>
          </a:xfrm>
        </p:spPr>
        <p:txBody>
          <a:bodyPr/>
          <a:lstStyle/>
          <a:p>
            <a:r>
              <a:rPr lang="en-US" altLang="zh-CN" sz="3600" b="1">
                <a:latin typeface="+mn-ea"/>
                <a:ea typeface="+mn-ea"/>
              </a:rPr>
              <a:t>Map</a:t>
            </a:r>
            <a:r>
              <a:rPr lang="zh-CN" altLang="en-US" sz="3600" b="1">
                <a:latin typeface="+mn-ea"/>
                <a:ea typeface="+mn-ea"/>
              </a:rPr>
              <a:t>接口</a:t>
            </a:r>
          </a:p>
        </p:txBody>
      </p:sp>
      <p:sp>
        <p:nvSpPr>
          <p:cNvPr id="209923" name="Rectangle 3">
            <a:extLst>
              <a:ext uri="{FF2B5EF4-FFF2-40B4-BE49-F238E27FC236}">
                <a16:creationId xmlns:a16="http://schemas.microsoft.com/office/drawing/2014/main" id="{8596A5DE-F555-4511-A0A4-AD686E7D770E}"/>
              </a:ext>
            </a:extLst>
          </p:cNvPr>
          <p:cNvSpPr>
            <a:spLocks noGrp="1" noChangeArrowheads="1"/>
          </p:cNvSpPr>
          <p:nvPr>
            <p:ph type="body" idx="1"/>
          </p:nvPr>
        </p:nvSpPr>
        <p:spPr>
          <a:xfrm>
            <a:off x="685800" y="836613"/>
            <a:ext cx="7772400" cy="5259387"/>
          </a:xfrm>
        </p:spPr>
        <p:txBody>
          <a:bodyPr/>
          <a:lstStyle/>
          <a:p>
            <a:r>
              <a:rPr kumimoji="0" lang="en-US" altLang="zh-CN" sz="2600" b="1">
                <a:latin typeface="+mn-ea"/>
                <a:ea typeface="+mn-ea"/>
              </a:rPr>
              <a:t>ja</a:t>
            </a:r>
            <a:r>
              <a:rPr lang="en-US" altLang="zh-CN" sz="2600" b="1">
                <a:latin typeface="+mn-ea"/>
                <a:ea typeface="+mn-ea"/>
              </a:rPr>
              <a:t>va.util.Map</a:t>
            </a:r>
            <a:r>
              <a:rPr lang="zh-CN" altLang="en-US" sz="2600" b="1">
                <a:latin typeface="+mn-ea"/>
                <a:ea typeface="+mn-ea"/>
              </a:rPr>
              <a:t>接口描述了映射结构，</a:t>
            </a:r>
            <a:r>
              <a:rPr lang="en-US" altLang="zh-CN" sz="2600" b="1">
                <a:latin typeface="+mn-ea"/>
                <a:ea typeface="+mn-ea"/>
              </a:rPr>
              <a:t>Map</a:t>
            </a:r>
            <a:r>
              <a:rPr lang="zh-CN" altLang="en-US" sz="2600" b="1">
                <a:latin typeface="+mn-ea"/>
                <a:ea typeface="+mn-ea"/>
              </a:rPr>
              <a:t>接口允许以健集、值集合或健</a:t>
            </a:r>
            <a:r>
              <a:rPr lang="en-US" altLang="zh-CN" sz="2600" b="1">
                <a:latin typeface="+mn-ea"/>
                <a:ea typeface="+mn-ea"/>
              </a:rPr>
              <a:t>-</a:t>
            </a:r>
            <a:r>
              <a:rPr lang="zh-CN" altLang="en-US" sz="2600" b="1">
                <a:latin typeface="+mn-ea"/>
                <a:ea typeface="+mn-ea"/>
              </a:rPr>
              <a:t>值映射关系集的形式察看某个映射的内容。接口中的主要方法如下：</a:t>
            </a:r>
          </a:p>
          <a:p>
            <a:pPr lvl="1"/>
            <a:r>
              <a:rPr lang="en-US" altLang="zh-CN" sz="2400" b="1">
                <a:solidFill>
                  <a:srgbClr val="FF0000"/>
                </a:solidFill>
                <a:latin typeface="+mn-ea"/>
                <a:ea typeface="+mn-ea"/>
              </a:rPr>
              <a:t>Object put(Object key,Object value);</a:t>
            </a:r>
          </a:p>
          <a:p>
            <a:pPr lvl="1"/>
            <a:r>
              <a:rPr lang="en-US" altLang="zh-CN" sz="2400" b="1">
                <a:solidFill>
                  <a:srgbClr val="FF0000"/>
                </a:solidFill>
                <a:latin typeface="+mn-ea"/>
                <a:ea typeface="+mn-ea"/>
              </a:rPr>
              <a:t>Object get(Object key);</a:t>
            </a:r>
          </a:p>
          <a:p>
            <a:pPr lvl="1"/>
            <a:r>
              <a:rPr lang="en-US" altLang="zh-CN" sz="2400" b="1">
                <a:solidFill>
                  <a:srgbClr val="FF0000"/>
                </a:solidFill>
                <a:latin typeface="+mn-ea"/>
                <a:ea typeface="+mn-ea"/>
              </a:rPr>
              <a:t>Boolean isEmpty();</a:t>
            </a:r>
          </a:p>
          <a:p>
            <a:pPr lvl="1"/>
            <a:r>
              <a:rPr lang="en-US" altLang="zh-CN" sz="2400" b="1">
                <a:solidFill>
                  <a:srgbClr val="FF0000"/>
                </a:solidFill>
                <a:latin typeface="+mn-ea"/>
                <a:ea typeface="+mn-ea"/>
              </a:rPr>
              <a:t>void clear();</a:t>
            </a:r>
          </a:p>
          <a:p>
            <a:pPr lvl="1"/>
            <a:r>
              <a:rPr lang="en-US" altLang="zh-CN" sz="2400" b="1">
                <a:solidFill>
                  <a:srgbClr val="FF0000"/>
                </a:solidFill>
                <a:latin typeface="+mn-ea"/>
                <a:ea typeface="+mn-ea"/>
              </a:rPr>
              <a:t>int size();</a:t>
            </a:r>
          </a:p>
          <a:p>
            <a:pPr lvl="1"/>
            <a:r>
              <a:rPr lang="en-US" altLang="zh-CN" sz="2400" b="1">
                <a:solidFill>
                  <a:srgbClr val="FF0000"/>
                </a:solidFill>
                <a:latin typeface="+mn-ea"/>
                <a:ea typeface="+mn-ea"/>
              </a:rPr>
              <a:t>Boolean containsKey(Object key);</a:t>
            </a:r>
          </a:p>
          <a:p>
            <a:pPr lvl="1"/>
            <a:r>
              <a:rPr lang="en-US" altLang="zh-CN" sz="2400" b="1">
                <a:solidFill>
                  <a:srgbClr val="FF0000"/>
                </a:solidFill>
                <a:latin typeface="+mn-ea"/>
                <a:ea typeface="+mn-ea"/>
              </a:rPr>
              <a:t>Boolean containsValue(Object value); </a:t>
            </a:r>
          </a:p>
          <a:p>
            <a:pPr lvl="1"/>
            <a:r>
              <a:rPr lang="en-US" altLang="zh-CN" sz="2400" b="1">
                <a:solidFill>
                  <a:srgbClr val="FF0000"/>
                </a:solidFill>
                <a:latin typeface="+mn-ea"/>
                <a:ea typeface="+mn-ea"/>
              </a:rPr>
              <a:t>Set keySet();</a:t>
            </a:r>
          </a:p>
          <a:p>
            <a:pPr lvl="1"/>
            <a:r>
              <a:rPr lang="en-US" altLang="zh-CN" sz="2400" b="1">
                <a:solidFill>
                  <a:srgbClr val="FF0000"/>
                </a:solidFill>
                <a:latin typeface="+mn-ea"/>
                <a:ea typeface="+mn-ea"/>
              </a:rPr>
              <a:t>Collection values();</a:t>
            </a:r>
          </a:p>
          <a:p>
            <a:endParaRPr lang="en-US" altLang="zh-CN" sz="2400" b="1">
              <a:solidFill>
                <a:srgbClr val="FF0000"/>
              </a:solidFill>
              <a:latin typeface="+mn-ea"/>
              <a:ea typeface="+mn-ea"/>
            </a:endParaRPr>
          </a:p>
          <a:p>
            <a:endParaRPr lang="en-US" altLang="zh-CN" sz="2600" b="1">
              <a:solidFill>
                <a:srgbClr val="FF0000"/>
              </a:solidFill>
              <a:latin typeface="+mn-ea"/>
              <a:ea typeface="+mn-e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EE2A1EAC-67B9-4A75-886F-07994CED9696}"/>
              </a:ext>
            </a:extLst>
          </p:cNvPr>
          <p:cNvSpPr>
            <a:spLocks noGrp="1" noChangeArrowheads="1"/>
          </p:cNvSpPr>
          <p:nvPr>
            <p:ph type="title"/>
          </p:nvPr>
        </p:nvSpPr>
        <p:spPr>
          <a:xfrm>
            <a:off x="685800" y="768350"/>
            <a:ext cx="7772400" cy="715963"/>
          </a:xfrm>
        </p:spPr>
        <p:txBody>
          <a:bodyPr/>
          <a:lstStyle/>
          <a:p>
            <a:r>
              <a:rPr lang="en-US" altLang="zh-CN" sz="3600" b="1">
                <a:latin typeface="+mn-ea"/>
                <a:ea typeface="+mn-ea"/>
              </a:rPr>
              <a:t>HashMap</a:t>
            </a:r>
          </a:p>
        </p:txBody>
      </p:sp>
      <p:sp>
        <p:nvSpPr>
          <p:cNvPr id="166915" name="Rectangle 3">
            <a:extLst>
              <a:ext uri="{FF2B5EF4-FFF2-40B4-BE49-F238E27FC236}">
                <a16:creationId xmlns:a16="http://schemas.microsoft.com/office/drawing/2014/main" id="{2CF3CAEB-90D2-4F3F-87FB-4F69C784D271}"/>
              </a:ext>
            </a:extLst>
          </p:cNvPr>
          <p:cNvSpPr>
            <a:spLocks noGrp="1" noChangeArrowheads="1"/>
          </p:cNvSpPr>
          <p:nvPr>
            <p:ph type="body" idx="1"/>
          </p:nvPr>
        </p:nvSpPr>
        <p:spPr>
          <a:xfrm>
            <a:off x="685800" y="1628775"/>
            <a:ext cx="7772400" cy="4467225"/>
          </a:xfrm>
        </p:spPr>
        <p:txBody>
          <a:bodyPr/>
          <a:lstStyle/>
          <a:p>
            <a:r>
              <a:rPr lang="en-US" altLang="zh-CN" sz="2600" b="1">
                <a:latin typeface="+mn-ea"/>
                <a:ea typeface="+mn-ea"/>
              </a:rPr>
              <a:t>Java.util.HashMap</a:t>
            </a:r>
            <a:r>
              <a:rPr lang="zh-CN" altLang="en-US" sz="2600" b="1">
                <a:latin typeface="+mn-ea"/>
                <a:ea typeface="+mn-ea"/>
              </a:rPr>
              <a:t>类实现了</a:t>
            </a:r>
            <a:r>
              <a:rPr lang="en-US" altLang="zh-CN" sz="2600" b="1">
                <a:latin typeface="+mn-ea"/>
                <a:ea typeface="+mn-ea"/>
              </a:rPr>
              <a:t>java.util.Map</a:t>
            </a:r>
            <a:r>
              <a:rPr lang="zh-CN" altLang="en-US" sz="2600" b="1">
                <a:latin typeface="+mn-ea"/>
                <a:ea typeface="+mn-ea"/>
              </a:rPr>
              <a:t>接口。</a:t>
            </a:r>
          </a:p>
          <a:p>
            <a:r>
              <a:rPr lang="en-US" altLang="zh-CN" sz="2600" b="1">
                <a:latin typeface="+mn-ea"/>
                <a:ea typeface="+mn-ea"/>
              </a:rPr>
              <a:t>HashMap</a:t>
            </a:r>
            <a:r>
              <a:rPr lang="zh-CN" altLang="en-US" sz="2600" b="1">
                <a:latin typeface="+mn-ea"/>
                <a:ea typeface="+mn-ea"/>
              </a:rPr>
              <a:t>结构不保证其中元素</a:t>
            </a:r>
            <a:r>
              <a:rPr lang="en-US" altLang="zh-CN" sz="2600" b="1">
                <a:latin typeface="+mn-ea"/>
                <a:ea typeface="+mn-ea"/>
              </a:rPr>
              <a:t>(</a:t>
            </a:r>
            <a:r>
              <a:rPr lang="zh-CN" altLang="en-US" sz="2600" b="1">
                <a:latin typeface="+mn-ea"/>
                <a:ea typeface="+mn-ea"/>
              </a:rPr>
              <a:t>映射信息</a:t>
            </a:r>
            <a:r>
              <a:rPr lang="en-US" altLang="zh-CN" sz="2600" b="1">
                <a:latin typeface="+mn-ea"/>
                <a:ea typeface="+mn-ea"/>
              </a:rPr>
              <a:t>)</a:t>
            </a:r>
            <a:r>
              <a:rPr lang="zh-CN" altLang="en-US" sz="2600" b="1">
                <a:latin typeface="+mn-ea"/>
                <a:ea typeface="+mn-ea"/>
              </a:rPr>
              <a:t>的先后顺序，并且允许使用</a:t>
            </a:r>
            <a:r>
              <a:rPr lang="en-US" altLang="zh-CN" sz="2600" b="1">
                <a:latin typeface="+mn-ea"/>
                <a:ea typeface="+mn-ea"/>
              </a:rPr>
              <a:t>null</a:t>
            </a:r>
            <a:r>
              <a:rPr lang="zh-CN" altLang="en-US" sz="2600" b="1">
                <a:latin typeface="+mn-ea"/>
                <a:ea typeface="+mn-ea"/>
              </a:rPr>
              <a:t>值和</a:t>
            </a:r>
            <a:r>
              <a:rPr lang="en-US" altLang="zh-CN" sz="2600" b="1">
                <a:latin typeface="+mn-ea"/>
                <a:ea typeface="+mn-ea"/>
              </a:rPr>
              <a:t>null</a:t>
            </a:r>
            <a:r>
              <a:rPr lang="zh-CN" altLang="en-US" sz="2600" b="1">
                <a:latin typeface="+mn-ea"/>
                <a:ea typeface="+mn-ea"/>
              </a:rPr>
              <a:t>健。</a:t>
            </a:r>
          </a:p>
          <a:p>
            <a:r>
              <a:rPr lang="zh-CN" altLang="en-US" sz="2600" b="1">
                <a:latin typeface="+mn-ea"/>
                <a:ea typeface="+mn-ea"/>
              </a:rPr>
              <a:t>当集合中不存在当前检索的健所对应的映射值时，</a:t>
            </a:r>
            <a:r>
              <a:rPr lang="en-US" altLang="zh-CN" sz="2600" b="1">
                <a:latin typeface="+mn-ea"/>
                <a:ea typeface="+mn-ea"/>
              </a:rPr>
              <a:t>HashMap</a:t>
            </a:r>
            <a:r>
              <a:rPr lang="zh-CN" altLang="en-US" sz="2600" b="1">
                <a:latin typeface="+mn-ea"/>
                <a:ea typeface="+mn-ea"/>
              </a:rPr>
              <a:t>的</a:t>
            </a:r>
            <a:r>
              <a:rPr lang="en-US" altLang="zh-CN" sz="2600" b="1">
                <a:latin typeface="+mn-ea"/>
                <a:ea typeface="+mn-ea"/>
              </a:rPr>
              <a:t>get()</a:t>
            </a:r>
            <a:r>
              <a:rPr lang="zh-CN" altLang="en-US" sz="2600" b="1">
                <a:latin typeface="+mn-ea"/>
                <a:ea typeface="+mn-ea"/>
              </a:rPr>
              <a:t>方法会返回空值</a:t>
            </a:r>
            <a:r>
              <a:rPr lang="en-US" altLang="zh-CN" sz="2600" b="1">
                <a:latin typeface="+mn-ea"/>
                <a:ea typeface="+mn-ea"/>
              </a:rPr>
              <a:t>null</a:t>
            </a:r>
            <a:r>
              <a:rPr lang="zh-CN" altLang="en-US" sz="2600" b="1">
                <a:latin typeface="+mn-ea"/>
                <a:ea typeface="+mn-ea"/>
              </a:rPr>
              <a:t>，而不会运行出错。</a:t>
            </a:r>
          </a:p>
          <a:p>
            <a:r>
              <a:rPr lang="zh-CN" altLang="en-US" sz="2600" b="1">
                <a:latin typeface="+mn-ea"/>
                <a:ea typeface="+mn-ea"/>
              </a:rPr>
              <a:t>影响</a:t>
            </a:r>
            <a:r>
              <a:rPr lang="en-US" altLang="zh-CN" sz="2600" b="1">
                <a:latin typeface="+mn-ea"/>
                <a:ea typeface="+mn-ea"/>
              </a:rPr>
              <a:t>HashMap</a:t>
            </a:r>
            <a:r>
              <a:rPr lang="zh-CN" altLang="en-US" sz="2600" b="1">
                <a:latin typeface="+mn-ea"/>
                <a:ea typeface="+mn-ea"/>
              </a:rPr>
              <a:t>性能的两个参数：</a:t>
            </a:r>
          </a:p>
          <a:p>
            <a:pPr lvl="1"/>
            <a:r>
              <a:rPr lang="zh-CN" altLang="en-US" sz="2600" b="1">
                <a:latin typeface="+mn-ea"/>
                <a:ea typeface="+mn-ea"/>
              </a:rPr>
              <a:t>初识容量</a:t>
            </a:r>
            <a:r>
              <a:rPr lang="en-US" altLang="zh-CN" sz="2600" b="1">
                <a:latin typeface="+mn-ea"/>
                <a:ea typeface="+mn-ea"/>
              </a:rPr>
              <a:t>(initial Capacity)</a:t>
            </a:r>
            <a:r>
              <a:rPr lang="zh-CN" altLang="en-US" sz="2600" b="1">
                <a:latin typeface="+mn-ea"/>
                <a:ea typeface="+mn-ea"/>
              </a:rPr>
              <a:t>。</a:t>
            </a:r>
          </a:p>
          <a:p>
            <a:pPr lvl="1"/>
            <a:r>
              <a:rPr lang="zh-CN" altLang="en-US" sz="2600" b="1">
                <a:latin typeface="+mn-ea"/>
                <a:ea typeface="+mn-ea"/>
              </a:rPr>
              <a:t>加载因子</a:t>
            </a:r>
            <a:r>
              <a:rPr lang="en-US" altLang="zh-CN" sz="2600" b="1">
                <a:latin typeface="+mn-ea"/>
                <a:ea typeface="+mn-ea"/>
              </a:rPr>
              <a:t>(Load Factor)</a:t>
            </a:r>
            <a:r>
              <a:rPr lang="zh-CN" altLang="en-US" sz="2600" b="1">
                <a:latin typeface="+mn-ea"/>
                <a:ea typeface="+mn-ea"/>
              </a:rPr>
              <a:t>。</a:t>
            </a:r>
          </a:p>
          <a:p>
            <a:endParaRPr lang="en-US" altLang="zh-CN" sz="2600" b="1">
              <a:latin typeface="+mn-ea"/>
              <a:ea typeface="+mn-e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40" name="Picture 4">
            <a:extLst>
              <a:ext uri="{FF2B5EF4-FFF2-40B4-BE49-F238E27FC236}">
                <a16:creationId xmlns:a16="http://schemas.microsoft.com/office/drawing/2014/main" id="{229381B1-F0BF-41AB-AD65-65F265916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692150"/>
            <a:ext cx="8135937" cy="541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971" name="Group 11">
            <a:extLst>
              <a:ext uri="{FF2B5EF4-FFF2-40B4-BE49-F238E27FC236}">
                <a16:creationId xmlns:a16="http://schemas.microsoft.com/office/drawing/2014/main" id="{7CB433A6-6ECF-4C25-A742-E5D35BD73B35}"/>
              </a:ext>
            </a:extLst>
          </p:cNvPr>
          <p:cNvGrpSpPr>
            <a:grpSpLocks/>
          </p:cNvGrpSpPr>
          <p:nvPr/>
        </p:nvGrpSpPr>
        <p:grpSpPr bwMode="auto">
          <a:xfrm>
            <a:off x="611188" y="549275"/>
            <a:ext cx="7848600" cy="5637213"/>
            <a:chOff x="385" y="346"/>
            <a:chExt cx="4944" cy="3551"/>
          </a:xfrm>
        </p:grpSpPr>
        <p:pic>
          <p:nvPicPr>
            <p:cNvPr id="168964" name="Picture 4">
              <a:extLst>
                <a:ext uri="{FF2B5EF4-FFF2-40B4-BE49-F238E27FC236}">
                  <a16:creationId xmlns:a16="http://schemas.microsoft.com/office/drawing/2014/main" id="{D320F7D1-65FC-4DFF-8652-EBEA46F59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 y="346"/>
              <a:ext cx="4264" cy="3551"/>
            </a:xfrm>
            <a:prstGeom prst="rect">
              <a:avLst/>
            </a:prstGeom>
            <a:noFill/>
            <a:extLst>
              <a:ext uri="{909E8E84-426E-40DD-AFC4-6F175D3DCCD1}">
                <a14:hiddenFill xmlns:a14="http://schemas.microsoft.com/office/drawing/2010/main">
                  <a:solidFill>
                    <a:srgbClr val="FFFFFF"/>
                  </a:solidFill>
                </a14:hiddenFill>
              </a:ext>
            </a:extLst>
          </p:spPr>
        </p:pic>
        <p:sp>
          <p:nvSpPr>
            <p:cNvPr id="168970" name="AutoShape 10">
              <a:extLst>
                <a:ext uri="{FF2B5EF4-FFF2-40B4-BE49-F238E27FC236}">
                  <a16:creationId xmlns:a16="http://schemas.microsoft.com/office/drawing/2014/main" id="{F0CF5E74-B187-4EE5-AA1C-78697E6B9540}"/>
                </a:ext>
              </a:extLst>
            </p:cNvPr>
            <p:cNvSpPr>
              <a:spLocks noChangeArrowheads="1"/>
            </p:cNvSpPr>
            <p:nvPr/>
          </p:nvSpPr>
          <p:spPr bwMode="auto">
            <a:xfrm>
              <a:off x="4150" y="436"/>
              <a:ext cx="1179" cy="384"/>
            </a:xfrm>
            <a:prstGeom prst="wedgeRectCallout">
              <a:avLst>
                <a:gd name="adj1" fmla="val -96565"/>
                <a:gd name="adj2" fmla="val 26927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zh-CN" altLang="en-US" sz="2000">
                  <a:solidFill>
                    <a:srgbClr val="FF0000"/>
                  </a:solidFill>
                </a:rPr>
                <a:t>封装类的自动封装特性</a:t>
              </a:r>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8" name="Picture 4">
            <a:extLst>
              <a:ext uri="{FF2B5EF4-FFF2-40B4-BE49-F238E27FC236}">
                <a16:creationId xmlns:a16="http://schemas.microsoft.com/office/drawing/2014/main" id="{B7834B58-2FBE-45D8-98EF-01E634642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484313"/>
            <a:ext cx="5832475" cy="3517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C2E23364-8309-440C-AB3D-876688249118}"/>
              </a:ext>
            </a:extLst>
          </p:cNvPr>
          <p:cNvSpPr>
            <a:spLocks noGrp="1" noChangeArrowheads="1"/>
          </p:cNvSpPr>
          <p:nvPr>
            <p:ph type="title"/>
          </p:nvPr>
        </p:nvSpPr>
        <p:spPr>
          <a:xfrm>
            <a:off x="685800" y="768350"/>
            <a:ext cx="7772400" cy="715963"/>
          </a:xfrm>
        </p:spPr>
        <p:txBody>
          <a:bodyPr/>
          <a:lstStyle/>
          <a:p>
            <a:r>
              <a:rPr lang="en-US" altLang="zh-CN" sz="3600" b="1">
                <a:latin typeface="+mn-ea"/>
                <a:ea typeface="+mn-ea"/>
              </a:rPr>
              <a:t>Hashtable</a:t>
            </a:r>
          </a:p>
        </p:txBody>
      </p:sp>
      <p:sp>
        <p:nvSpPr>
          <p:cNvPr id="171011" name="Rectangle 3">
            <a:extLst>
              <a:ext uri="{FF2B5EF4-FFF2-40B4-BE49-F238E27FC236}">
                <a16:creationId xmlns:a16="http://schemas.microsoft.com/office/drawing/2014/main" id="{E88FDA67-8BC5-43EB-83FC-C2DE2DCA397A}"/>
              </a:ext>
            </a:extLst>
          </p:cNvPr>
          <p:cNvSpPr>
            <a:spLocks noGrp="1" noChangeArrowheads="1"/>
          </p:cNvSpPr>
          <p:nvPr>
            <p:ph type="body" idx="1"/>
          </p:nvPr>
        </p:nvSpPr>
        <p:spPr>
          <a:xfrm>
            <a:off x="685800" y="1628775"/>
            <a:ext cx="7772400" cy="4467225"/>
          </a:xfrm>
        </p:spPr>
        <p:txBody>
          <a:bodyPr/>
          <a:lstStyle/>
          <a:p>
            <a:pPr>
              <a:lnSpc>
                <a:spcPct val="80000"/>
              </a:lnSpc>
            </a:pPr>
            <a:r>
              <a:rPr lang="en-US" altLang="zh-CN" sz="2600" b="1">
                <a:latin typeface="+mn-ea"/>
                <a:ea typeface="+mn-ea"/>
              </a:rPr>
              <a:t>Java.util.Hashtable</a:t>
            </a:r>
            <a:r>
              <a:rPr lang="zh-CN" altLang="en-US" sz="2600" b="1">
                <a:latin typeface="+mn-ea"/>
                <a:ea typeface="+mn-ea"/>
              </a:rPr>
              <a:t>与</a:t>
            </a:r>
            <a:r>
              <a:rPr lang="en-US" altLang="zh-CN" sz="2600" b="1">
                <a:latin typeface="+mn-ea"/>
                <a:ea typeface="+mn-ea"/>
              </a:rPr>
              <a:t>HashMap</a:t>
            </a:r>
            <a:r>
              <a:rPr lang="zh-CN" altLang="en-US" sz="2600" b="1">
                <a:latin typeface="+mn-ea"/>
                <a:ea typeface="+mn-ea"/>
              </a:rPr>
              <a:t>作用基本相同，也实现了</a:t>
            </a:r>
            <a:r>
              <a:rPr lang="en-US" altLang="zh-CN" sz="2600" b="1">
                <a:latin typeface="+mn-ea"/>
                <a:ea typeface="+mn-ea"/>
              </a:rPr>
              <a:t>Map</a:t>
            </a:r>
            <a:r>
              <a:rPr lang="zh-CN" altLang="en-US" sz="2600" b="1">
                <a:latin typeface="+mn-ea"/>
                <a:ea typeface="+mn-ea"/>
              </a:rPr>
              <a:t>接口，采用哈希表的方式将“健”映射到相应的值</a:t>
            </a:r>
            <a:r>
              <a:rPr lang="zh-CN" altLang="en-US" sz="2400" b="1">
                <a:latin typeface="+mn-ea"/>
                <a:ea typeface="+mn-ea"/>
              </a:rPr>
              <a:t>来访问记录，以加快查找的速度。这个映射函数叫做散列函数，存放记录的数组叫做散列表</a:t>
            </a:r>
            <a:r>
              <a:rPr lang="zh-CN" altLang="en-US" sz="2600" b="1">
                <a:latin typeface="+mn-ea"/>
                <a:ea typeface="+mn-ea"/>
              </a:rPr>
              <a:t>。</a:t>
            </a:r>
          </a:p>
          <a:p>
            <a:pPr>
              <a:lnSpc>
                <a:spcPct val="80000"/>
              </a:lnSpc>
            </a:pPr>
            <a:r>
              <a:rPr lang="en-US" altLang="zh-CN" sz="2600" b="1">
                <a:latin typeface="+mn-ea"/>
                <a:ea typeface="+mn-ea"/>
              </a:rPr>
              <a:t>Hashtable</a:t>
            </a:r>
            <a:r>
              <a:rPr lang="zh-CN" altLang="en-US" sz="2600" b="1">
                <a:latin typeface="+mn-ea"/>
                <a:ea typeface="+mn-ea"/>
              </a:rPr>
              <a:t>与</a:t>
            </a:r>
            <a:r>
              <a:rPr lang="en-US" altLang="zh-CN" sz="2600" b="1">
                <a:latin typeface="+mn-ea"/>
                <a:ea typeface="+mn-ea"/>
              </a:rPr>
              <a:t>HashMap</a:t>
            </a:r>
            <a:r>
              <a:rPr lang="zh-CN" altLang="en-US" sz="2600" b="1">
                <a:latin typeface="+mn-ea"/>
                <a:ea typeface="+mn-ea"/>
              </a:rPr>
              <a:t>的差别：</a:t>
            </a:r>
          </a:p>
          <a:p>
            <a:pPr lvl="1">
              <a:lnSpc>
                <a:spcPct val="80000"/>
              </a:lnSpc>
            </a:pPr>
            <a:r>
              <a:rPr lang="en-US" altLang="zh-CN" sz="2600" b="1">
                <a:latin typeface="+mn-ea"/>
                <a:ea typeface="+mn-ea"/>
              </a:rPr>
              <a:t>Hashtable</a:t>
            </a:r>
            <a:r>
              <a:rPr lang="zh-CN" altLang="en-US" sz="2600" b="1">
                <a:latin typeface="+mn-ea"/>
                <a:ea typeface="+mn-ea"/>
              </a:rPr>
              <a:t>中元素的“健”和“值”均不允许为</a:t>
            </a:r>
            <a:r>
              <a:rPr lang="en-US" altLang="zh-CN" sz="2600" b="1">
                <a:latin typeface="+mn-ea"/>
                <a:ea typeface="+mn-ea"/>
              </a:rPr>
              <a:t>null</a:t>
            </a:r>
            <a:r>
              <a:rPr lang="zh-CN" altLang="en-US" sz="2600" b="1">
                <a:latin typeface="+mn-ea"/>
                <a:ea typeface="+mn-ea"/>
              </a:rPr>
              <a:t>，而</a:t>
            </a:r>
            <a:r>
              <a:rPr lang="en-US" altLang="zh-CN" sz="2600" b="1">
                <a:latin typeface="+mn-ea"/>
                <a:ea typeface="+mn-ea"/>
              </a:rPr>
              <a:t>HashMap</a:t>
            </a:r>
            <a:r>
              <a:rPr lang="zh-CN" altLang="en-US" sz="2600" b="1">
                <a:latin typeface="+mn-ea"/>
                <a:ea typeface="+mn-ea"/>
              </a:rPr>
              <a:t>则允许。</a:t>
            </a:r>
          </a:p>
          <a:p>
            <a:pPr lvl="1">
              <a:lnSpc>
                <a:spcPct val="80000"/>
              </a:lnSpc>
            </a:pPr>
            <a:r>
              <a:rPr lang="en-US" altLang="zh-CN" sz="2600" b="1">
                <a:latin typeface="+mn-ea"/>
                <a:ea typeface="+mn-ea"/>
              </a:rPr>
              <a:t>Hashtable</a:t>
            </a:r>
            <a:r>
              <a:rPr lang="zh-CN" altLang="en-US" sz="2600" b="1">
                <a:latin typeface="+mn-ea"/>
                <a:ea typeface="+mn-ea"/>
              </a:rPr>
              <a:t>是同步的，即线程安全的，效率相对要低一些，适合在多线程环境下使用；而</a:t>
            </a:r>
            <a:r>
              <a:rPr lang="en-US" altLang="zh-CN" sz="2600" b="1">
                <a:latin typeface="+mn-ea"/>
                <a:ea typeface="+mn-ea"/>
              </a:rPr>
              <a:t>HashMap</a:t>
            </a:r>
            <a:r>
              <a:rPr lang="zh-CN" altLang="en-US" sz="2600" b="1">
                <a:latin typeface="+mn-ea"/>
                <a:ea typeface="+mn-ea"/>
              </a:rPr>
              <a:t>是不同步的，效率相对高一些，提倡在单县城环境下使用。</a:t>
            </a:r>
          </a:p>
          <a:p>
            <a:pPr>
              <a:lnSpc>
                <a:spcPct val="80000"/>
              </a:lnSpc>
            </a:pPr>
            <a:r>
              <a:rPr lang="en-US" altLang="zh-CN" sz="2600" b="1">
                <a:latin typeface="+mn-ea"/>
                <a:ea typeface="+mn-ea"/>
              </a:rPr>
              <a:t>Hashtable</a:t>
            </a:r>
            <a:r>
              <a:rPr lang="zh-CN" altLang="en-US" sz="2600" b="1">
                <a:latin typeface="+mn-ea"/>
                <a:ea typeface="+mn-ea"/>
              </a:rPr>
              <a:t>与</a:t>
            </a:r>
            <a:r>
              <a:rPr lang="en-US" altLang="zh-CN" sz="2600" b="1">
                <a:latin typeface="+mn-ea"/>
                <a:ea typeface="+mn-ea"/>
              </a:rPr>
              <a:t>HashMap</a:t>
            </a:r>
            <a:r>
              <a:rPr lang="zh-CN" altLang="en-US" sz="2600" b="1">
                <a:latin typeface="+mn-ea"/>
                <a:ea typeface="+mn-ea"/>
              </a:rPr>
              <a:t>的用法格式是完全相同的</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29448446-64B3-40D9-9CDA-9904EDF4F887}"/>
              </a:ext>
            </a:extLst>
          </p:cNvPr>
          <p:cNvSpPr>
            <a:spLocks noGrp="1" noChangeArrowheads="1"/>
          </p:cNvSpPr>
          <p:nvPr>
            <p:ph type="title"/>
          </p:nvPr>
        </p:nvSpPr>
        <p:spPr>
          <a:xfrm>
            <a:off x="755650" y="0"/>
            <a:ext cx="7772400" cy="644525"/>
          </a:xfrm>
        </p:spPr>
        <p:txBody>
          <a:bodyPr/>
          <a:lstStyle/>
          <a:p>
            <a:r>
              <a:rPr lang="en-US" altLang="zh-CN" sz="4000" b="1">
                <a:latin typeface="+mn-ea"/>
                <a:ea typeface="+mn-ea"/>
              </a:rPr>
              <a:t>Hashtable</a:t>
            </a:r>
            <a:r>
              <a:rPr lang="zh-CN" altLang="en-US" sz="4000" b="1">
                <a:latin typeface="+mn-ea"/>
                <a:ea typeface="+mn-ea"/>
              </a:rPr>
              <a:t>类</a:t>
            </a:r>
          </a:p>
        </p:txBody>
      </p:sp>
      <p:sp>
        <p:nvSpPr>
          <p:cNvPr id="201731" name="Rectangle 3">
            <a:extLst>
              <a:ext uri="{FF2B5EF4-FFF2-40B4-BE49-F238E27FC236}">
                <a16:creationId xmlns:a16="http://schemas.microsoft.com/office/drawing/2014/main" id="{6FE14A14-2104-459D-9161-019B7AE1C370}"/>
              </a:ext>
            </a:extLst>
          </p:cNvPr>
          <p:cNvSpPr>
            <a:spLocks noGrp="1" noChangeArrowheads="1"/>
          </p:cNvSpPr>
          <p:nvPr>
            <p:ph type="body" idx="1"/>
          </p:nvPr>
        </p:nvSpPr>
        <p:spPr>
          <a:xfrm>
            <a:off x="323850" y="692150"/>
            <a:ext cx="8424863" cy="5903913"/>
          </a:xfrm>
          <a:ln>
            <a:solidFill>
              <a:srgbClr val="EC0404"/>
            </a:solidFill>
            <a:miter lim="800000"/>
            <a:headEnd/>
            <a:tailEnd/>
          </a:ln>
        </p:spPr>
        <p:txBody>
          <a:bodyPr/>
          <a:lstStyle/>
          <a:p>
            <a:pPr>
              <a:lnSpc>
                <a:spcPct val="80000"/>
              </a:lnSpc>
            </a:pPr>
            <a:r>
              <a:rPr lang="en-US" altLang="zh-CN" sz="2400" b="1">
                <a:latin typeface="+mn-ea"/>
                <a:ea typeface="+mn-ea"/>
              </a:rPr>
              <a:t>Hashtable</a:t>
            </a:r>
            <a:r>
              <a:rPr lang="zh-CN" altLang="en-US" sz="2400" b="1">
                <a:latin typeface="+mn-ea"/>
                <a:ea typeface="+mn-ea"/>
              </a:rPr>
              <a:t>类的使用：为了把对象保存到哈希表中，必须为每一对象分配一关键字。关键字可以为任意对象，但必须实现了</a:t>
            </a:r>
            <a:r>
              <a:rPr lang="en-US" altLang="zh-CN" sz="2400" b="1">
                <a:latin typeface="+mn-ea"/>
                <a:ea typeface="+mn-ea"/>
              </a:rPr>
              <a:t>hashCode()</a:t>
            </a:r>
            <a:r>
              <a:rPr lang="zh-CN" altLang="en-US" sz="2400" b="1">
                <a:latin typeface="+mn-ea"/>
                <a:ea typeface="+mn-ea"/>
              </a:rPr>
              <a:t>和</a:t>
            </a:r>
            <a:r>
              <a:rPr lang="en-US" altLang="zh-CN" sz="2400" b="1">
                <a:latin typeface="+mn-ea"/>
                <a:ea typeface="+mn-ea"/>
              </a:rPr>
              <a:t>equals()</a:t>
            </a:r>
            <a:r>
              <a:rPr lang="zh-CN" altLang="en-US" sz="2400" b="1">
                <a:latin typeface="+mn-ea"/>
                <a:ea typeface="+mn-ea"/>
              </a:rPr>
              <a:t>方法。</a:t>
            </a:r>
          </a:p>
          <a:p>
            <a:pPr lvl="1">
              <a:lnSpc>
                <a:spcPct val="80000"/>
              </a:lnSpc>
            </a:pPr>
            <a:r>
              <a:rPr lang="en-US" altLang="zh-CN" sz="2400" b="1">
                <a:solidFill>
                  <a:srgbClr val="EC0404"/>
                </a:solidFill>
                <a:latin typeface="+mn-ea"/>
                <a:ea typeface="+mn-ea"/>
              </a:rPr>
              <a:t>hash_1.put(“one”,new Integer(1));</a:t>
            </a:r>
          </a:p>
          <a:p>
            <a:pPr lvl="1">
              <a:lnSpc>
                <a:spcPct val="80000"/>
              </a:lnSpc>
            </a:pPr>
            <a:r>
              <a:rPr lang="en-US" altLang="zh-CN" sz="2400" b="1">
                <a:solidFill>
                  <a:srgbClr val="EC0404"/>
                </a:solidFill>
                <a:latin typeface="+mn-ea"/>
                <a:ea typeface="+mn-ea"/>
              </a:rPr>
              <a:t>hash_1.put(“two”,new Integer(2));</a:t>
            </a:r>
          </a:p>
          <a:p>
            <a:pPr lvl="1">
              <a:lnSpc>
                <a:spcPct val="80000"/>
              </a:lnSpc>
            </a:pPr>
            <a:r>
              <a:rPr lang="en-US" altLang="zh-CN" sz="2400" b="1">
                <a:solidFill>
                  <a:srgbClr val="EC0404"/>
                </a:solidFill>
                <a:latin typeface="+mn-ea"/>
                <a:ea typeface="+mn-ea"/>
              </a:rPr>
              <a:t>hash_1.put(“three”,new Integer(3));</a:t>
            </a:r>
          </a:p>
          <a:p>
            <a:pPr>
              <a:lnSpc>
                <a:spcPct val="80000"/>
              </a:lnSpc>
            </a:pPr>
            <a:r>
              <a:rPr lang="zh-CN" altLang="en-US" sz="2400" b="1">
                <a:solidFill>
                  <a:srgbClr val="2908EC"/>
                </a:solidFill>
                <a:latin typeface="+mn-ea"/>
                <a:ea typeface="+mn-ea"/>
              </a:rPr>
              <a:t>为了把对象从哈希表删除，须使用</a:t>
            </a:r>
            <a:r>
              <a:rPr lang="en-US" altLang="zh-CN" sz="2400" b="1">
                <a:solidFill>
                  <a:srgbClr val="2908EC"/>
                </a:solidFill>
                <a:latin typeface="+mn-ea"/>
                <a:ea typeface="+mn-ea"/>
              </a:rPr>
              <a:t>remove()</a:t>
            </a:r>
            <a:r>
              <a:rPr lang="zh-CN" altLang="en-US" sz="2400" b="1">
                <a:solidFill>
                  <a:srgbClr val="2908EC"/>
                </a:solidFill>
                <a:latin typeface="+mn-ea"/>
                <a:ea typeface="+mn-ea"/>
              </a:rPr>
              <a:t>方法。</a:t>
            </a:r>
          </a:p>
          <a:p>
            <a:pPr lvl="1">
              <a:lnSpc>
                <a:spcPct val="80000"/>
              </a:lnSpc>
            </a:pPr>
            <a:r>
              <a:rPr lang="en-US" altLang="zh-CN" sz="2400" b="1">
                <a:solidFill>
                  <a:srgbClr val="EC0404"/>
                </a:solidFill>
                <a:latin typeface="+mn-ea"/>
                <a:ea typeface="+mn-ea"/>
              </a:rPr>
              <a:t>hash_1.remove(“two”);//</a:t>
            </a:r>
            <a:r>
              <a:rPr lang="zh-CN" altLang="en-US" sz="2400" b="1">
                <a:solidFill>
                  <a:srgbClr val="EC0404"/>
                </a:solidFill>
                <a:latin typeface="+mn-ea"/>
                <a:ea typeface="+mn-ea"/>
              </a:rPr>
              <a:t>对象</a:t>
            </a:r>
            <a:r>
              <a:rPr lang="en-US" altLang="zh-CN" sz="2400" b="1">
                <a:solidFill>
                  <a:srgbClr val="EC0404"/>
                </a:solidFill>
                <a:latin typeface="+mn-ea"/>
                <a:ea typeface="+mn-ea"/>
              </a:rPr>
              <a:t>Integer(2)</a:t>
            </a:r>
            <a:r>
              <a:rPr lang="zh-CN" altLang="en-US" sz="2400" b="1">
                <a:solidFill>
                  <a:srgbClr val="EC0404"/>
                </a:solidFill>
                <a:latin typeface="+mn-ea"/>
                <a:ea typeface="+mn-ea"/>
              </a:rPr>
              <a:t>将从哈希表中删除，同时返回这个被删除的对象。如指定的关键字不存在，</a:t>
            </a:r>
            <a:r>
              <a:rPr lang="en-US" altLang="zh-CN" sz="2400" b="1">
                <a:solidFill>
                  <a:srgbClr val="EC0404"/>
                </a:solidFill>
                <a:latin typeface="+mn-ea"/>
                <a:ea typeface="+mn-ea"/>
              </a:rPr>
              <a:t>remove()</a:t>
            </a:r>
            <a:r>
              <a:rPr lang="zh-CN" altLang="en-US" sz="2400" b="1">
                <a:solidFill>
                  <a:srgbClr val="EC0404"/>
                </a:solidFill>
                <a:latin typeface="+mn-ea"/>
                <a:ea typeface="+mn-ea"/>
              </a:rPr>
              <a:t>返回</a:t>
            </a:r>
            <a:r>
              <a:rPr lang="en-US" altLang="zh-CN" sz="2400" b="1">
                <a:solidFill>
                  <a:srgbClr val="EC0404"/>
                </a:solidFill>
                <a:latin typeface="+mn-ea"/>
                <a:ea typeface="+mn-ea"/>
              </a:rPr>
              <a:t>null</a:t>
            </a:r>
            <a:r>
              <a:rPr lang="zh-CN" altLang="en-US" sz="2400" b="1">
                <a:solidFill>
                  <a:srgbClr val="EC0404"/>
                </a:solidFill>
                <a:latin typeface="+mn-ea"/>
                <a:ea typeface="+mn-ea"/>
              </a:rPr>
              <a:t>。</a:t>
            </a:r>
          </a:p>
          <a:p>
            <a:pPr>
              <a:lnSpc>
                <a:spcPct val="80000"/>
              </a:lnSpc>
            </a:pPr>
            <a:r>
              <a:rPr lang="zh-CN" altLang="en-US" sz="2400" b="1">
                <a:solidFill>
                  <a:srgbClr val="2908EC"/>
                </a:solidFill>
                <a:latin typeface="+mn-ea"/>
                <a:ea typeface="+mn-ea"/>
              </a:rPr>
              <a:t>使用哈希表类的</a:t>
            </a:r>
            <a:r>
              <a:rPr lang="en-US" altLang="zh-CN" sz="2400" b="1">
                <a:solidFill>
                  <a:srgbClr val="2908EC"/>
                </a:solidFill>
                <a:latin typeface="+mn-ea"/>
                <a:ea typeface="+mn-ea"/>
              </a:rPr>
              <a:t>get()</a:t>
            </a:r>
            <a:r>
              <a:rPr lang="zh-CN" altLang="en-US" sz="2400" b="1">
                <a:solidFill>
                  <a:srgbClr val="2908EC"/>
                </a:solidFill>
                <a:latin typeface="+mn-ea"/>
                <a:ea typeface="+mn-ea"/>
              </a:rPr>
              <a:t>和</a:t>
            </a:r>
            <a:r>
              <a:rPr lang="en-US" altLang="zh-CN" sz="2400" b="1">
                <a:solidFill>
                  <a:srgbClr val="2908EC"/>
                </a:solidFill>
                <a:latin typeface="+mn-ea"/>
                <a:ea typeface="+mn-ea"/>
              </a:rPr>
              <a:t>containKey()</a:t>
            </a:r>
            <a:r>
              <a:rPr lang="zh-CN" altLang="en-US" sz="2400" b="1">
                <a:solidFill>
                  <a:srgbClr val="2908EC"/>
                </a:solidFill>
                <a:latin typeface="+mn-ea"/>
                <a:ea typeface="+mn-ea"/>
              </a:rPr>
              <a:t>访问方法可以直接查找关键字。</a:t>
            </a:r>
          </a:p>
          <a:p>
            <a:pPr lvl="1">
              <a:lnSpc>
                <a:spcPct val="80000"/>
              </a:lnSpc>
            </a:pPr>
            <a:r>
              <a:rPr lang="en-US" altLang="zh-CN" sz="2400" b="1">
                <a:solidFill>
                  <a:srgbClr val="EC0404"/>
                </a:solidFill>
                <a:latin typeface="+mn-ea"/>
                <a:ea typeface="+mn-ea"/>
              </a:rPr>
              <a:t>Integer n=(Integer)hash_1.get(“three”);</a:t>
            </a:r>
          </a:p>
          <a:p>
            <a:pPr lvl="1">
              <a:lnSpc>
                <a:spcPct val="80000"/>
              </a:lnSpc>
            </a:pPr>
            <a:r>
              <a:rPr lang="en-US" altLang="zh-CN" sz="2400" b="1">
                <a:solidFill>
                  <a:srgbClr val="EC0404"/>
                </a:solidFill>
                <a:latin typeface="+mn-ea"/>
                <a:ea typeface="+mn-ea"/>
              </a:rPr>
              <a:t>If</a:t>
            </a:r>
            <a:r>
              <a:rPr lang="zh-CN" altLang="en-US" sz="2400" b="1">
                <a:solidFill>
                  <a:srgbClr val="EC0404"/>
                </a:solidFill>
                <a:latin typeface="+mn-ea"/>
                <a:ea typeface="+mn-ea"/>
              </a:rPr>
              <a:t>（</a:t>
            </a:r>
            <a:r>
              <a:rPr lang="en-US" altLang="zh-CN" sz="2400" b="1">
                <a:solidFill>
                  <a:srgbClr val="EC0404"/>
                </a:solidFill>
                <a:latin typeface="+mn-ea"/>
                <a:ea typeface="+mn-ea"/>
              </a:rPr>
              <a:t>n</a:t>
            </a:r>
            <a:r>
              <a:rPr lang="zh-CN" altLang="en-US" sz="2400" b="1">
                <a:solidFill>
                  <a:srgbClr val="EC0404"/>
                </a:solidFill>
                <a:latin typeface="+mn-ea"/>
                <a:ea typeface="+mn-ea"/>
              </a:rPr>
              <a:t>！</a:t>
            </a:r>
            <a:r>
              <a:rPr lang="en-US" altLang="zh-CN" sz="2400" b="1">
                <a:solidFill>
                  <a:srgbClr val="EC0404"/>
                </a:solidFill>
                <a:latin typeface="+mn-ea"/>
                <a:ea typeface="+mn-ea"/>
              </a:rPr>
              <a:t>=null</a:t>
            </a:r>
            <a:r>
              <a:rPr lang="zh-CN" altLang="en-US" sz="2400" b="1">
                <a:solidFill>
                  <a:srgbClr val="EC0404"/>
                </a:solidFill>
                <a:latin typeface="+mn-ea"/>
                <a:ea typeface="+mn-ea"/>
              </a:rPr>
              <a:t>）</a:t>
            </a:r>
            <a:r>
              <a:rPr lang="en-US" altLang="zh-CN" sz="2400" b="1">
                <a:solidFill>
                  <a:srgbClr val="EC0404"/>
                </a:solidFill>
                <a:latin typeface="+mn-ea"/>
                <a:ea typeface="+mn-ea"/>
              </a:rPr>
              <a:t>{</a:t>
            </a:r>
          </a:p>
          <a:p>
            <a:pPr lvl="2">
              <a:lnSpc>
                <a:spcPct val="80000"/>
              </a:lnSpc>
            </a:pPr>
            <a:r>
              <a:rPr lang="en-US" altLang="zh-CN" b="1">
                <a:solidFill>
                  <a:srgbClr val="EC0404"/>
                </a:solidFill>
                <a:latin typeface="+mn-ea"/>
                <a:ea typeface="+mn-ea"/>
              </a:rPr>
              <a:t>System.out.println(“three=”+n);</a:t>
            </a:r>
          </a:p>
          <a:p>
            <a:pPr lvl="1">
              <a:lnSpc>
                <a:spcPct val="80000"/>
              </a:lnSpc>
            </a:pPr>
            <a:r>
              <a:rPr lang="en-US" altLang="zh-CN" sz="2400" b="1">
                <a:solidFill>
                  <a:srgbClr val="EC0404"/>
                </a:solidFill>
                <a:latin typeface="+mn-ea"/>
                <a:ea typeface="+mn-ea"/>
              </a:rPr>
              <a:t>} //</a:t>
            </a:r>
            <a:r>
              <a:rPr lang="zh-CN" altLang="en-US" sz="2400" b="1">
                <a:solidFill>
                  <a:srgbClr val="EC0404"/>
                </a:solidFill>
                <a:latin typeface="+mn-ea"/>
                <a:ea typeface="+mn-ea"/>
              </a:rPr>
              <a:t>如果查找的关键字不存在，</a:t>
            </a:r>
            <a:r>
              <a:rPr lang="en-US" altLang="zh-CN" sz="2400" b="1">
                <a:solidFill>
                  <a:srgbClr val="EC0404"/>
                </a:solidFill>
                <a:latin typeface="+mn-ea"/>
                <a:ea typeface="+mn-ea"/>
              </a:rPr>
              <a:t>get</a:t>
            </a:r>
            <a:r>
              <a:rPr lang="zh-CN" altLang="en-US" sz="2400" b="1">
                <a:solidFill>
                  <a:srgbClr val="EC0404"/>
                </a:solidFill>
                <a:latin typeface="+mn-ea"/>
                <a:ea typeface="+mn-ea"/>
              </a:rPr>
              <a:t>返回</a:t>
            </a:r>
            <a:r>
              <a:rPr lang="en-US" altLang="zh-CN" sz="2400" b="1">
                <a:solidFill>
                  <a:srgbClr val="EC0404"/>
                </a:solidFill>
                <a:latin typeface="+mn-ea"/>
                <a:ea typeface="+mn-ea"/>
              </a:rPr>
              <a:t>null</a:t>
            </a:r>
          </a:p>
          <a:p>
            <a:pPr lvl="1">
              <a:lnSpc>
                <a:spcPct val="80000"/>
              </a:lnSpc>
            </a:pPr>
            <a:r>
              <a:rPr lang="en-US" altLang="zh-CN" sz="2400" b="1">
                <a:solidFill>
                  <a:srgbClr val="EC0404"/>
                </a:solidFill>
                <a:latin typeface="+mn-ea"/>
                <a:ea typeface="+mn-ea"/>
                <a:hlinkClick r:id="rId3" action="ppaction://hlinkfile"/>
              </a:rPr>
              <a:t>HashtableTest.java</a:t>
            </a:r>
            <a:endParaRPr lang="en-US" altLang="zh-CN" sz="2400" b="1">
              <a:solidFill>
                <a:srgbClr val="EC0404"/>
              </a:solidFill>
              <a:latin typeface="+mn-ea"/>
              <a:ea typeface="+mn-e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B4ED2638-F322-4D4D-A9F0-5936D725E964}"/>
              </a:ext>
            </a:extLst>
          </p:cNvPr>
          <p:cNvSpPr>
            <a:spLocks noGrp="1" noChangeArrowheads="1"/>
          </p:cNvSpPr>
          <p:nvPr>
            <p:ph type="title"/>
          </p:nvPr>
        </p:nvSpPr>
        <p:spPr>
          <a:xfrm>
            <a:off x="755650" y="409575"/>
            <a:ext cx="7772400" cy="788988"/>
          </a:xfrm>
        </p:spPr>
        <p:txBody>
          <a:bodyPr/>
          <a:lstStyle/>
          <a:p>
            <a:r>
              <a:rPr lang="en-US" altLang="zh-CN" sz="3600" b="1">
                <a:latin typeface="+mn-ea"/>
                <a:ea typeface="+mn-ea"/>
              </a:rPr>
              <a:t>Enumeration</a:t>
            </a:r>
            <a:r>
              <a:rPr lang="zh-CN" altLang="en-US" sz="3600" b="1">
                <a:latin typeface="+mn-ea"/>
                <a:ea typeface="+mn-ea"/>
              </a:rPr>
              <a:t>接口</a:t>
            </a:r>
          </a:p>
        </p:txBody>
      </p:sp>
      <p:sp>
        <p:nvSpPr>
          <p:cNvPr id="172035" name="Rectangle 3">
            <a:extLst>
              <a:ext uri="{FF2B5EF4-FFF2-40B4-BE49-F238E27FC236}">
                <a16:creationId xmlns:a16="http://schemas.microsoft.com/office/drawing/2014/main" id="{09019E98-8A04-4A4A-925B-78021710CB5D}"/>
              </a:ext>
            </a:extLst>
          </p:cNvPr>
          <p:cNvSpPr>
            <a:spLocks noGrp="1" noChangeArrowheads="1"/>
          </p:cNvSpPr>
          <p:nvPr>
            <p:ph type="body" idx="1"/>
          </p:nvPr>
        </p:nvSpPr>
        <p:spPr>
          <a:xfrm>
            <a:off x="755650" y="1341438"/>
            <a:ext cx="7772400" cy="1728787"/>
          </a:xfrm>
        </p:spPr>
        <p:txBody>
          <a:bodyPr/>
          <a:lstStyle/>
          <a:p>
            <a:r>
              <a:rPr lang="en-US" altLang="zh-CN" sz="2600" b="1">
                <a:latin typeface="+mn-ea"/>
                <a:ea typeface="+mn-ea"/>
              </a:rPr>
              <a:t>java.util.Enumeration</a:t>
            </a:r>
            <a:r>
              <a:rPr lang="zh-CN" altLang="en-US" sz="2600" b="1">
                <a:latin typeface="+mn-ea"/>
                <a:ea typeface="+mn-ea"/>
              </a:rPr>
              <a:t>接口作用于</a:t>
            </a:r>
            <a:r>
              <a:rPr lang="en-US" altLang="zh-CN" sz="2600" b="1">
                <a:latin typeface="+mn-ea"/>
                <a:ea typeface="+mn-ea"/>
              </a:rPr>
              <a:t>Iterator</a:t>
            </a:r>
            <a:r>
              <a:rPr lang="zh-CN" altLang="en-US" sz="2600" b="1">
                <a:latin typeface="+mn-ea"/>
                <a:ea typeface="+mn-ea"/>
              </a:rPr>
              <a:t>接口类似，但只提供了遍历</a:t>
            </a:r>
            <a:r>
              <a:rPr lang="en-US" altLang="zh-CN" sz="2600" b="1">
                <a:latin typeface="+mn-ea"/>
                <a:ea typeface="+mn-ea"/>
              </a:rPr>
              <a:t>Vector</a:t>
            </a:r>
            <a:r>
              <a:rPr lang="zh-CN" altLang="en-US" sz="2600" b="1">
                <a:latin typeface="+mn-ea"/>
                <a:ea typeface="+mn-ea"/>
              </a:rPr>
              <a:t>和</a:t>
            </a:r>
            <a:r>
              <a:rPr lang="en-US" altLang="zh-CN" sz="2600" b="1">
                <a:latin typeface="+mn-ea"/>
                <a:ea typeface="+mn-ea"/>
              </a:rPr>
              <a:t>Hashtable(</a:t>
            </a:r>
            <a:r>
              <a:rPr lang="zh-CN" altLang="en-US" sz="2600" b="1">
                <a:latin typeface="+mn-ea"/>
                <a:ea typeface="+mn-ea"/>
              </a:rPr>
              <a:t>及子类</a:t>
            </a:r>
            <a:r>
              <a:rPr lang="en-US" altLang="zh-CN" sz="2600" b="1">
                <a:latin typeface="+mn-ea"/>
                <a:ea typeface="+mn-ea"/>
              </a:rPr>
              <a:t>Perperties)</a:t>
            </a:r>
            <a:r>
              <a:rPr lang="zh-CN" altLang="en-US" sz="2600" b="1">
                <a:latin typeface="+mn-ea"/>
                <a:ea typeface="+mn-ea"/>
              </a:rPr>
              <a:t>类型集合元素的功能，且不支持机和元素的移除操作</a:t>
            </a:r>
          </a:p>
        </p:txBody>
      </p:sp>
      <p:pic>
        <p:nvPicPr>
          <p:cNvPr id="172037" name="Picture 5">
            <a:extLst>
              <a:ext uri="{FF2B5EF4-FFF2-40B4-BE49-F238E27FC236}">
                <a16:creationId xmlns:a16="http://schemas.microsoft.com/office/drawing/2014/main" id="{F5EC32AD-3378-4717-8BED-927D27BBA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924175"/>
            <a:ext cx="6942137" cy="3438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69175B53-32AA-4409-AC41-3F8560932E83}"/>
              </a:ext>
            </a:extLst>
          </p:cNvPr>
          <p:cNvSpPr>
            <a:spLocks noGrp="1" noChangeArrowheads="1"/>
          </p:cNvSpPr>
          <p:nvPr>
            <p:ph type="title"/>
          </p:nvPr>
        </p:nvSpPr>
        <p:spPr>
          <a:xfrm>
            <a:off x="755650" y="271463"/>
            <a:ext cx="7772400" cy="1143000"/>
          </a:xfrm>
        </p:spPr>
        <p:txBody>
          <a:bodyPr/>
          <a:lstStyle/>
          <a:p>
            <a:r>
              <a:rPr lang="en-US" altLang="zh-CN" sz="3600" b="1">
                <a:latin typeface="+mn-ea"/>
                <a:ea typeface="+mn-ea"/>
              </a:rPr>
              <a:t>Cllections</a:t>
            </a:r>
            <a:r>
              <a:rPr lang="zh-CN" altLang="en-US" sz="3600" b="1">
                <a:latin typeface="+mn-ea"/>
                <a:ea typeface="+mn-ea"/>
              </a:rPr>
              <a:t>类</a:t>
            </a:r>
          </a:p>
        </p:txBody>
      </p:sp>
      <p:sp>
        <p:nvSpPr>
          <p:cNvPr id="173059" name="Rectangle 3">
            <a:extLst>
              <a:ext uri="{FF2B5EF4-FFF2-40B4-BE49-F238E27FC236}">
                <a16:creationId xmlns:a16="http://schemas.microsoft.com/office/drawing/2014/main" id="{2B813FD6-2AA4-4B5C-804B-F8F8E518C3DE}"/>
              </a:ext>
            </a:extLst>
          </p:cNvPr>
          <p:cNvSpPr>
            <a:spLocks noGrp="1" noChangeArrowheads="1"/>
          </p:cNvSpPr>
          <p:nvPr>
            <p:ph type="body" idx="1"/>
          </p:nvPr>
        </p:nvSpPr>
        <p:spPr>
          <a:xfrm>
            <a:off x="755650" y="1484313"/>
            <a:ext cx="7772400" cy="4114800"/>
          </a:xfrm>
        </p:spPr>
        <p:txBody>
          <a:bodyPr/>
          <a:lstStyle/>
          <a:p>
            <a:r>
              <a:rPr lang="en-US" altLang="zh-CN" sz="2600" b="1">
                <a:latin typeface="+mn-ea"/>
                <a:ea typeface="+mn-ea"/>
              </a:rPr>
              <a:t>Java.util.Collections</a:t>
            </a:r>
            <a:r>
              <a:rPr lang="zh-CN" altLang="en-US" sz="2600" b="1">
                <a:latin typeface="+mn-ea"/>
                <a:ea typeface="+mn-ea"/>
              </a:rPr>
              <a:t>类中定义了多种集合操作方法，实现了对集合操作方法，实现了对集合元素的排序、取极值、批量拷贝、集合结构转换、循环移位以及匹配性检查等功能。常用方法如下：</a:t>
            </a:r>
          </a:p>
          <a:p>
            <a:pPr lvl="1"/>
            <a:r>
              <a:rPr kumimoji="0" lang="en-US" altLang="zh-CN" b="1">
                <a:latin typeface="+mn-ea"/>
                <a:ea typeface="+mn-ea"/>
              </a:rPr>
              <a:t>Public static void sort(List list);</a:t>
            </a:r>
          </a:p>
          <a:p>
            <a:pPr lvl="1"/>
            <a:r>
              <a:rPr kumimoji="0" lang="en-US" altLang="zh-CN" b="1">
                <a:latin typeface="+mn-ea"/>
                <a:ea typeface="+mn-ea"/>
              </a:rPr>
              <a:t>Public static void reverse(List list);</a:t>
            </a:r>
          </a:p>
          <a:p>
            <a:pPr lvl="1"/>
            <a:r>
              <a:rPr kumimoji="0" lang="en-US" altLang="zh-CN" b="1">
                <a:latin typeface="+mn-ea"/>
                <a:ea typeface="+mn-ea"/>
              </a:rPr>
              <a:t>Public static void shuffle(List list);</a:t>
            </a:r>
          </a:p>
          <a:p>
            <a:pPr lvl="1"/>
            <a:r>
              <a:rPr kumimoji="0" lang="en-US" altLang="zh-CN" b="1">
                <a:latin typeface="+mn-ea"/>
                <a:ea typeface="+mn-ea"/>
              </a:rPr>
              <a:t>Public static void copy(List dest,list src);</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9B1DE462-073F-4A6A-AAF1-894C6F455600}"/>
              </a:ext>
            </a:extLst>
          </p:cNvPr>
          <p:cNvSpPr>
            <a:spLocks noGrp="1" noChangeArrowheads="1"/>
          </p:cNvSpPr>
          <p:nvPr>
            <p:ph type="title"/>
          </p:nvPr>
        </p:nvSpPr>
        <p:spPr>
          <a:xfrm>
            <a:off x="685800" y="768350"/>
            <a:ext cx="7772400" cy="931863"/>
          </a:xfrm>
        </p:spPr>
        <p:txBody>
          <a:bodyPr/>
          <a:lstStyle/>
          <a:p>
            <a:r>
              <a:rPr lang="en-US" altLang="zh-CN" sz="4000" b="1">
                <a:latin typeface="+mn-ea"/>
                <a:ea typeface="+mn-ea"/>
              </a:rPr>
              <a:t>Ecllections</a:t>
            </a:r>
            <a:r>
              <a:rPr lang="zh-CN" altLang="en-US" sz="4000" b="1">
                <a:latin typeface="+mn-ea"/>
                <a:ea typeface="+mn-ea"/>
              </a:rPr>
              <a:t>类</a:t>
            </a:r>
          </a:p>
        </p:txBody>
      </p:sp>
      <p:sp>
        <p:nvSpPr>
          <p:cNvPr id="215043" name="Rectangle 3">
            <a:extLst>
              <a:ext uri="{FF2B5EF4-FFF2-40B4-BE49-F238E27FC236}">
                <a16:creationId xmlns:a16="http://schemas.microsoft.com/office/drawing/2014/main" id="{EF174322-CFFD-441F-8799-75F9421366B1}"/>
              </a:ext>
            </a:extLst>
          </p:cNvPr>
          <p:cNvSpPr>
            <a:spLocks noGrp="1" noChangeArrowheads="1"/>
          </p:cNvSpPr>
          <p:nvPr>
            <p:ph type="body" idx="1"/>
          </p:nvPr>
        </p:nvSpPr>
        <p:spPr/>
        <p:txBody>
          <a:bodyPr/>
          <a:lstStyle/>
          <a:p>
            <a:pPr lvl="1">
              <a:lnSpc>
                <a:spcPct val="90000"/>
              </a:lnSpc>
            </a:pPr>
            <a:r>
              <a:rPr kumimoji="0" lang="en-US" altLang="zh-CN" b="1">
                <a:latin typeface="+mn-ea"/>
                <a:ea typeface="+mn-ea"/>
              </a:rPr>
              <a:t>Public static ArrayList list(Enumeration e);</a:t>
            </a:r>
          </a:p>
          <a:p>
            <a:pPr lvl="1">
              <a:lnSpc>
                <a:spcPct val="90000"/>
              </a:lnSpc>
            </a:pPr>
            <a:r>
              <a:rPr kumimoji="0" lang="en-US" altLang="zh-CN" b="1">
                <a:latin typeface="+mn-ea"/>
                <a:ea typeface="+mn-ea"/>
              </a:rPr>
              <a:t>Public static int frequency(Collection c, Object o);</a:t>
            </a:r>
          </a:p>
          <a:p>
            <a:pPr lvl="1">
              <a:lnSpc>
                <a:spcPct val="90000"/>
              </a:lnSpc>
            </a:pPr>
            <a:r>
              <a:rPr kumimoji="0" lang="en-US" altLang="zh-CN" b="1">
                <a:latin typeface="+mn-ea"/>
                <a:ea typeface="+mn-ea"/>
              </a:rPr>
              <a:t>Public static T min(Collection coll);</a:t>
            </a:r>
          </a:p>
          <a:p>
            <a:pPr lvl="1">
              <a:lnSpc>
                <a:spcPct val="90000"/>
              </a:lnSpc>
            </a:pPr>
            <a:r>
              <a:rPr kumimoji="0" lang="en-US" altLang="zh-CN" b="1">
                <a:latin typeface="+mn-ea"/>
                <a:ea typeface="+mn-ea"/>
              </a:rPr>
              <a:t>Public static T max(Collection coll);</a:t>
            </a:r>
          </a:p>
          <a:p>
            <a:pPr lvl="1">
              <a:lnSpc>
                <a:spcPct val="90000"/>
              </a:lnSpc>
            </a:pPr>
            <a:r>
              <a:rPr kumimoji="0" lang="en-US" altLang="zh-CN" b="1">
                <a:latin typeface="+mn-ea"/>
                <a:ea typeface="+mn-ea"/>
              </a:rPr>
              <a:t>Public static void rotate(List list,int distance);</a:t>
            </a:r>
          </a:p>
          <a:p>
            <a:pPr>
              <a:lnSpc>
                <a:spcPct val="90000"/>
              </a:lnSpc>
            </a:pPr>
            <a:endParaRPr lang="en-US" altLang="zh-CN" sz="2400">
              <a:latin typeface="+mn-ea"/>
              <a:ea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kumimoji="1" lang="zh-CN" altLang="en-US" dirty="0">
                <a:latin typeface="+mn-ea"/>
                <a:ea typeface="+mn-ea"/>
              </a:rPr>
              <a:t>包装类</a:t>
            </a:r>
            <a:endParaRPr lang="zh-CN" altLang="en-US" dirty="0">
              <a:solidFill>
                <a:schemeClr val="tx1"/>
              </a:solidFill>
              <a:latin typeface="+mn-ea"/>
              <a:ea typeface="+mn-ea"/>
            </a:endParaRPr>
          </a:p>
        </p:txBody>
      </p:sp>
      <p:sp>
        <p:nvSpPr>
          <p:cNvPr id="32771" name="Rectangle 4"/>
          <p:cNvSpPr>
            <a:spLocks noGrp="1" noChangeArrowheads="1"/>
          </p:cNvSpPr>
          <p:nvPr>
            <p:ph type="body" idx="1"/>
          </p:nvPr>
        </p:nvSpPr>
        <p:spPr>
          <a:xfrm>
            <a:off x="628650" y="1690689"/>
            <a:ext cx="7886700" cy="4070713"/>
          </a:xfrm>
          <a:noFill/>
        </p:spPr>
        <p:txBody>
          <a:bodyPr>
            <a:normAutofit fontScale="77500" lnSpcReduction="20000"/>
          </a:bodyPr>
          <a:lstStyle/>
          <a:p>
            <a:pPr>
              <a:lnSpc>
                <a:spcPct val="120000"/>
              </a:lnSpc>
              <a:buFontTx/>
              <a:buChar char="•"/>
            </a:pPr>
            <a:r>
              <a:rPr kumimoji="1" lang="zh-CN" altLang="en-US" dirty="0">
                <a:latin typeface="+mn-ea"/>
              </a:rPr>
              <a:t>包装类（</a:t>
            </a:r>
            <a:r>
              <a:rPr lang="en-US" altLang="zh-CN" dirty="0">
                <a:latin typeface="+mn-ea"/>
              </a:rPr>
              <a:t>Wrapper</a:t>
            </a:r>
            <a:r>
              <a:rPr lang="zh-CN" altLang="en-US" dirty="0">
                <a:latin typeface="+mn-ea"/>
              </a:rPr>
              <a:t>类</a:t>
            </a:r>
            <a:r>
              <a:rPr kumimoji="1" lang="zh-CN" altLang="en-US" dirty="0">
                <a:latin typeface="+mn-ea"/>
              </a:rPr>
              <a:t>）</a:t>
            </a:r>
            <a:r>
              <a:rPr kumimoji="1" lang="zh-CN" altLang="en-US" dirty="0">
                <a:latin typeface="Times New Roman" pitchFamily="18" charset="0"/>
              </a:rPr>
              <a:t>将基本类型表示成类。</a:t>
            </a:r>
          </a:p>
          <a:p>
            <a:pPr>
              <a:lnSpc>
                <a:spcPct val="120000"/>
              </a:lnSpc>
              <a:buFontTx/>
              <a:buChar char="•"/>
            </a:pPr>
            <a:r>
              <a:rPr kumimoji="1" lang="zh-CN" altLang="en-US" dirty="0">
                <a:latin typeface="Times New Roman" pitchFamily="18" charset="0"/>
              </a:rPr>
              <a:t>每个</a:t>
            </a:r>
            <a:r>
              <a:rPr kumimoji="1" lang="en-US" altLang="zh-CN" dirty="0">
                <a:latin typeface="Times New Roman" pitchFamily="18" charset="0"/>
              </a:rPr>
              <a:t>wrapper</a:t>
            </a:r>
            <a:r>
              <a:rPr kumimoji="1" lang="zh-CN" altLang="en-US" dirty="0">
                <a:latin typeface="Times New Roman" pitchFamily="18" charset="0"/>
              </a:rPr>
              <a:t>类对象都封装了基本类型的一个值。</a:t>
            </a:r>
          </a:p>
          <a:p>
            <a:pPr eaLnBrk="1" hangingPunct="1"/>
            <a:r>
              <a:rPr lang="en-US" altLang="zh-CN" sz="2600" dirty="0">
                <a:latin typeface="+mn-ea"/>
                <a:ea typeface="+mn-ea"/>
              </a:rPr>
              <a:t>Wrapper</a:t>
            </a:r>
            <a:r>
              <a:rPr lang="zh-CN" altLang="zh-CN" sz="2600" dirty="0">
                <a:latin typeface="+mn-ea"/>
                <a:ea typeface="+mn-ea"/>
              </a:rPr>
              <a:t>类中包含了很多有用的方法和常量。</a:t>
            </a:r>
          </a:p>
          <a:p>
            <a:pPr eaLnBrk="1" hangingPunct="1"/>
            <a:r>
              <a:rPr lang="zh-CN" altLang="en-US" sz="2600" dirty="0">
                <a:latin typeface="+mn-ea"/>
                <a:ea typeface="+mn-ea"/>
              </a:rPr>
              <a:t>如数字型</a:t>
            </a:r>
            <a:r>
              <a:rPr lang="en-US" altLang="zh-CN" sz="2600" dirty="0">
                <a:latin typeface="+mn-ea"/>
                <a:ea typeface="+mn-ea"/>
              </a:rPr>
              <a:t>Wrapper</a:t>
            </a:r>
            <a:r>
              <a:rPr lang="zh-CN" altLang="en-US" sz="2600" dirty="0">
                <a:latin typeface="+mn-ea"/>
                <a:ea typeface="+mn-ea"/>
              </a:rPr>
              <a:t>类中的</a:t>
            </a:r>
            <a:r>
              <a:rPr lang="en-US" altLang="zh-CN" sz="2600" dirty="0">
                <a:latin typeface="+mn-ea"/>
                <a:ea typeface="+mn-ea"/>
              </a:rPr>
              <a:t>MIN_VALUE </a:t>
            </a:r>
            <a:r>
              <a:rPr lang="zh-CN" altLang="en-US" sz="2600" dirty="0">
                <a:latin typeface="+mn-ea"/>
                <a:ea typeface="+mn-ea"/>
              </a:rPr>
              <a:t>和 </a:t>
            </a:r>
            <a:r>
              <a:rPr lang="en-US" altLang="zh-CN" sz="2600" dirty="0">
                <a:latin typeface="+mn-ea"/>
                <a:ea typeface="+mn-ea"/>
              </a:rPr>
              <a:t>MAX_VALUE </a:t>
            </a:r>
            <a:r>
              <a:rPr lang="zh-CN" altLang="en-US" sz="2600" dirty="0">
                <a:latin typeface="+mn-ea"/>
                <a:ea typeface="+mn-ea"/>
              </a:rPr>
              <a:t>常量，定义了该类型的最大值与最小值。</a:t>
            </a:r>
            <a:r>
              <a:rPr lang="en-US" altLang="zh-CN" sz="2600" dirty="0" err="1">
                <a:latin typeface="+mn-ea"/>
                <a:ea typeface="+mn-ea"/>
              </a:rPr>
              <a:t>byteValue</a:t>
            </a:r>
            <a:r>
              <a:rPr lang="en-US" altLang="zh-CN" sz="2600" dirty="0">
                <a:latin typeface="+mn-ea"/>
                <a:ea typeface="+mn-ea"/>
              </a:rPr>
              <a:t>, </a:t>
            </a:r>
            <a:r>
              <a:rPr lang="en-US" altLang="zh-CN" sz="2600" dirty="0" err="1">
                <a:latin typeface="+mn-ea"/>
                <a:ea typeface="+mn-ea"/>
              </a:rPr>
              <a:t>shortValue</a:t>
            </a:r>
            <a:r>
              <a:rPr lang="zh-CN" altLang="en-US" sz="2600" dirty="0">
                <a:latin typeface="+mn-ea"/>
                <a:ea typeface="+mn-ea"/>
              </a:rPr>
              <a:t>方法进行数值转换，</a:t>
            </a:r>
            <a:r>
              <a:rPr lang="en-US" altLang="zh-CN" sz="2600" dirty="0" err="1">
                <a:latin typeface="+mn-ea"/>
                <a:ea typeface="+mn-ea"/>
              </a:rPr>
              <a:t>valueOf</a:t>
            </a:r>
            <a:r>
              <a:rPr lang="en-US" altLang="zh-CN" sz="2600" dirty="0">
                <a:latin typeface="+mn-ea"/>
                <a:ea typeface="+mn-ea"/>
              </a:rPr>
              <a:t>  </a:t>
            </a:r>
            <a:r>
              <a:rPr lang="zh-CN" altLang="en-US" sz="2600" dirty="0">
                <a:latin typeface="+mn-ea"/>
                <a:ea typeface="+mn-ea"/>
              </a:rPr>
              <a:t>和 </a:t>
            </a:r>
            <a:r>
              <a:rPr lang="en-US" altLang="zh-CN" sz="2600" dirty="0" err="1">
                <a:latin typeface="+mn-ea"/>
                <a:ea typeface="+mn-ea"/>
              </a:rPr>
              <a:t>toString</a:t>
            </a:r>
            <a:r>
              <a:rPr lang="en-US" altLang="zh-CN" sz="2600" dirty="0">
                <a:latin typeface="+mn-ea"/>
                <a:ea typeface="+mn-ea"/>
              </a:rPr>
              <a:t> </a:t>
            </a:r>
            <a:r>
              <a:rPr lang="zh-CN" altLang="en-US" sz="2600" dirty="0">
                <a:latin typeface="+mn-ea"/>
                <a:ea typeface="+mn-ea"/>
              </a:rPr>
              <a:t>实现字符串与数值之间的转换。</a:t>
            </a:r>
            <a:endParaRPr lang="en-US" altLang="zh-CN" sz="2600" dirty="0">
              <a:latin typeface="+mn-ea"/>
              <a:ea typeface="+mn-ea"/>
            </a:endParaRPr>
          </a:p>
          <a:p>
            <a:pPr eaLnBrk="0" hangingPunct="0">
              <a:spcBef>
                <a:spcPct val="50000"/>
              </a:spcBef>
            </a:pPr>
            <a:r>
              <a:rPr kumimoji="1" lang="zh-CN" altLang="en-US" sz="2400" b="1" dirty="0">
                <a:latin typeface="+mn-ea"/>
                <a:ea typeface="+mn-ea"/>
              </a:rPr>
              <a:t>例：</a:t>
            </a:r>
            <a:r>
              <a:rPr kumimoji="1" lang="en-US" altLang="zh-CN" sz="2400" b="1" dirty="0">
                <a:latin typeface="+mn-ea"/>
                <a:ea typeface="+mn-ea"/>
              </a:rPr>
              <a:t>Wrapper</a:t>
            </a:r>
            <a:r>
              <a:rPr kumimoji="1" lang="zh-CN" altLang="en-US" sz="2400" b="1" dirty="0">
                <a:latin typeface="+mn-ea"/>
                <a:ea typeface="+mn-ea"/>
              </a:rPr>
              <a:t>类对象的创建：</a:t>
            </a:r>
          </a:p>
          <a:p>
            <a:pPr eaLnBrk="0" hangingPunct="0">
              <a:spcBef>
                <a:spcPct val="50000"/>
              </a:spcBef>
            </a:pPr>
            <a:r>
              <a:rPr kumimoji="1" lang="en-US" altLang="zh-CN" sz="2400" b="1" dirty="0">
                <a:latin typeface="+mn-ea"/>
                <a:ea typeface="+mn-ea"/>
              </a:rPr>
              <a:t>Integer quantity = new Integer(123456);</a:t>
            </a:r>
          </a:p>
          <a:p>
            <a:pPr eaLnBrk="0" hangingPunct="0">
              <a:spcBef>
                <a:spcPct val="50000"/>
              </a:spcBef>
            </a:pPr>
            <a:r>
              <a:rPr kumimoji="1" lang="en-US" altLang="zh-CN" sz="2400" b="1" dirty="0">
                <a:solidFill>
                  <a:srgbClr val="0000DD"/>
                </a:solidFill>
                <a:latin typeface="+mn-ea"/>
                <a:ea typeface="+mn-ea"/>
              </a:rPr>
              <a:t>Double amount = new Double(345987.246);</a:t>
            </a:r>
            <a:endParaRPr kumimoji="1" lang="zh-CN" altLang="en-US" sz="2400" b="1" dirty="0">
              <a:latin typeface="+mn-ea"/>
              <a:ea typeface="+mn-ea"/>
            </a:endParaRPr>
          </a:p>
          <a:p>
            <a:pPr eaLnBrk="0" hangingPunct="0">
              <a:spcBef>
                <a:spcPct val="50000"/>
              </a:spcBef>
            </a:pPr>
            <a:r>
              <a:rPr kumimoji="1" lang="en-US" altLang="zh-CN" sz="2400" b="1" dirty="0">
                <a:latin typeface="+mn-ea"/>
                <a:ea typeface="+mn-ea"/>
              </a:rPr>
              <a:t>Integer quantity = 123456;</a:t>
            </a:r>
          </a:p>
          <a:p>
            <a:pPr eaLnBrk="0" hangingPunct="0">
              <a:spcBef>
                <a:spcPct val="50000"/>
              </a:spcBef>
            </a:pPr>
            <a:r>
              <a:rPr kumimoji="1" lang="en-US" altLang="zh-CN" sz="2400" b="1" dirty="0">
                <a:solidFill>
                  <a:srgbClr val="0000DD"/>
                </a:solidFill>
                <a:latin typeface="+mn-ea"/>
                <a:ea typeface="+mn-ea"/>
              </a:rPr>
              <a:t>Double amount = 345987.246;</a:t>
            </a:r>
          </a:p>
          <a:p>
            <a:pPr eaLnBrk="1" hangingPunct="1"/>
            <a:endParaRPr lang="zh-CN" altLang="en-US" sz="2600" dirty="0">
              <a:latin typeface="+mn-ea"/>
              <a:ea typeface="+mn-ea"/>
            </a:endParaRPr>
          </a:p>
        </p:txBody>
      </p:sp>
    </p:spTree>
    <p:extLst>
      <p:ext uri="{BB962C8B-B14F-4D97-AF65-F5344CB8AC3E}">
        <p14:creationId xmlns:p14="http://schemas.microsoft.com/office/powerpoint/2010/main" val="29404494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4" name="Picture 4">
            <a:extLst>
              <a:ext uri="{FF2B5EF4-FFF2-40B4-BE49-F238E27FC236}">
                <a16:creationId xmlns:a16="http://schemas.microsoft.com/office/drawing/2014/main" id="{18B89BBC-8D0A-41EB-9E08-E6380D823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7991475" cy="5435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110" name="Group 6">
            <a:extLst>
              <a:ext uri="{FF2B5EF4-FFF2-40B4-BE49-F238E27FC236}">
                <a16:creationId xmlns:a16="http://schemas.microsoft.com/office/drawing/2014/main" id="{0EBE43A5-A4A5-47D3-90E4-4937EF01A32C}"/>
              </a:ext>
            </a:extLst>
          </p:cNvPr>
          <p:cNvGrpSpPr>
            <a:grpSpLocks/>
          </p:cNvGrpSpPr>
          <p:nvPr/>
        </p:nvGrpSpPr>
        <p:grpSpPr bwMode="auto">
          <a:xfrm>
            <a:off x="250825" y="620713"/>
            <a:ext cx="8713788" cy="5441950"/>
            <a:chOff x="158" y="391"/>
            <a:chExt cx="5489" cy="3428"/>
          </a:xfrm>
        </p:grpSpPr>
        <p:pic>
          <p:nvPicPr>
            <p:cNvPr id="175108" name="Picture 4">
              <a:extLst>
                <a:ext uri="{FF2B5EF4-FFF2-40B4-BE49-F238E27FC236}">
                  <a16:creationId xmlns:a16="http://schemas.microsoft.com/office/drawing/2014/main" id="{721DA217-A6D5-4BCB-BDCF-3366DC59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436"/>
              <a:ext cx="5171" cy="3383"/>
            </a:xfrm>
            <a:prstGeom prst="rect">
              <a:avLst/>
            </a:prstGeom>
            <a:noFill/>
            <a:extLst>
              <a:ext uri="{909E8E84-426E-40DD-AFC4-6F175D3DCCD1}">
                <a14:hiddenFill xmlns:a14="http://schemas.microsoft.com/office/drawing/2010/main">
                  <a:solidFill>
                    <a:srgbClr val="FFFFFF"/>
                  </a:solidFill>
                </a14:hiddenFill>
              </a:ext>
            </a:extLst>
          </p:spPr>
        </p:pic>
        <p:pic>
          <p:nvPicPr>
            <p:cNvPr id="175109" name="Picture 5">
              <a:extLst>
                <a:ext uri="{FF2B5EF4-FFF2-40B4-BE49-F238E27FC236}">
                  <a16:creationId xmlns:a16="http://schemas.microsoft.com/office/drawing/2014/main" id="{28069050-074A-4277-95CB-6305B4480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5" y="391"/>
              <a:ext cx="2722" cy="153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772341" y="2847069"/>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t>异常类</a:t>
            </a:r>
          </a:p>
        </p:txBody>
      </p:sp>
    </p:spTree>
    <p:extLst>
      <p:ext uri="{BB962C8B-B14F-4D97-AF65-F5344CB8AC3E}">
        <p14:creationId xmlns:p14="http://schemas.microsoft.com/office/powerpoint/2010/main" val="6530930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dirty="0" smtClean="0"/>
              <a:t>异常概述</a:t>
            </a:r>
          </a:p>
        </p:txBody>
      </p:sp>
      <p:sp>
        <p:nvSpPr>
          <p:cNvPr id="18435" name="内容占位符 2"/>
          <p:cNvSpPr>
            <a:spLocks noGrp="1"/>
          </p:cNvSpPr>
          <p:nvPr>
            <p:ph idx="1"/>
          </p:nvPr>
        </p:nvSpPr>
        <p:spPr/>
        <p:txBody>
          <a:bodyPr/>
          <a:lstStyle/>
          <a:p>
            <a:pPr>
              <a:lnSpc>
                <a:spcPct val="90000"/>
              </a:lnSpc>
            </a:pPr>
            <a:r>
              <a:rPr lang="zh-CN" altLang="en-US" sz="2800" dirty="0" smtClean="0"/>
              <a:t>异常：异常就是Java程序在运行过程中出现的错误。</a:t>
            </a:r>
          </a:p>
          <a:p>
            <a:pPr>
              <a:lnSpc>
                <a:spcPct val="90000"/>
              </a:lnSpc>
            </a:pPr>
            <a:r>
              <a:rPr lang="zh-CN" altLang="en-US" sz="2800" dirty="0" smtClean="0"/>
              <a:t>异常由来：问题也是现实生活中一个具体事务，也可以通过java 的类的形式进行描述，并封装成对象。其实就是Java对不正常情况进行描述后的对象体现。</a:t>
            </a:r>
          </a:p>
          <a:p>
            <a:pPr>
              <a:lnSpc>
                <a:spcPct val="90000"/>
              </a:lnSpc>
            </a:pPr>
            <a:r>
              <a:rPr lang="zh-CN" altLang="en-US" sz="2800" dirty="0" smtClean="0"/>
              <a:t>我们见过的异常,角标越界异常,空指针异常</a:t>
            </a:r>
          </a:p>
        </p:txBody>
      </p:sp>
    </p:spTree>
    <p:extLst>
      <p:ext uri="{BB962C8B-B14F-4D97-AF65-F5344CB8AC3E}">
        <p14:creationId xmlns:p14="http://schemas.microsoft.com/office/powerpoint/2010/main" val="11589226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z="3600" smtClean="0"/>
              <a:t>异常分类</a:t>
            </a:r>
            <a:endParaRPr lang="en-US" altLang="zh-CN" sz="3600" b="1" smtClean="0"/>
          </a:p>
        </p:txBody>
      </p:sp>
      <p:sp>
        <p:nvSpPr>
          <p:cNvPr id="17411" name="内容占位符 2"/>
          <p:cNvSpPr>
            <a:spLocks noGrp="1"/>
          </p:cNvSpPr>
          <p:nvPr>
            <p:ph idx="1"/>
          </p:nvPr>
        </p:nvSpPr>
        <p:spPr/>
        <p:txBody>
          <a:bodyPr/>
          <a:lstStyle/>
          <a:p>
            <a:pPr marL="0" indent="0">
              <a:buFont typeface="Wingdings" panose="05000000000000000000" pitchFamily="2" charset="2"/>
              <a:buNone/>
              <a:defRPr/>
            </a:pPr>
            <a:r>
              <a:rPr lang="zh-CN" altLang="en-US" sz="2800" kern="1200" dirty="0" smtClean="0"/>
              <a:t>异常分类图解</a:t>
            </a:r>
            <a:endParaRPr lang="en-US" altLang="zh-CN" sz="2800" kern="1200" dirty="0" smtClean="0"/>
          </a:p>
        </p:txBody>
      </p:sp>
      <p:grpSp>
        <p:nvGrpSpPr>
          <p:cNvPr id="19461" name="Group 3"/>
          <p:cNvGrpSpPr>
            <a:grpSpLocks/>
          </p:cNvGrpSpPr>
          <p:nvPr/>
        </p:nvGrpSpPr>
        <p:grpSpPr bwMode="auto">
          <a:xfrm>
            <a:off x="971550" y="2205038"/>
            <a:ext cx="7129463" cy="3673475"/>
            <a:chOff x="0" y="0"/>
            <a:chExt cx="4491" cy="2314"/>
          </a:xfrm>
        </p:grpSpPr>
        <p:sp>
          <p:nvSpPr>
            <p:cNvPr id="19462" name="Rectangle 4"/>
            <p:cNvSpPr>
              <a:spLocks noChangeArrowheads="1"/>
            </p:cNvSpPr>
            <p:nvPr/>
          </p:nvSpPr>
          <p:spPr bwMode="auto">
            <a:xfrm>
              <a:off x="1361" y="0"/>
              <a:ext cx="1225" cy="318"/>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a:latin typeface="Tahoma" panose="020B0604030504040204" pitchFamily="34" charset="0"/>
                </a:rPr>
                <a:t>Throwable</a:t>
              </a:r>
            </a:p>
          </p:txBody>
        </p:sp>
        <p:sp>
          <p:nvSpPr>
            <p:cNvPr id="19463" name="Rectangle 5"/>
            <p:cNvSpPr>
              <a:spLocks noChangeArrowheads="1"/>
            </p:cNvSpPr>
            <p:nvPr/>
          </p:nvSpPr>
          <p:spPr bwMode="auto">
            <a:xfrm>
              <a:off x="728" y="680"/>
              <a:ext cx="907"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a:latin typeface="Tahoma" panose="020B0604030504040204" pitchFamily="34" charset="0"/>
                </a:rPr>
                <a:t>Error</a:t>
              </a:r>
            </a:p>
          </p:txBody>
        </p:sp>
        <p:sp>
          <p:nvSpPr>
            <p:cNvPr id="19464" name="Rectangle 6"/>
            <p:cNvSpPr>
              <a:spLocks noChangeArrowheads="1"/>
            </p:cNvSpPr>
            <p:nvPr/>
          </p:nvSpPr>
          <p:spPr bwMode="auto">
            <a:xfrm>
              <a:off x="2315" y="680"/>
              <a:ext cx="907"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a:latin typeface="Tahoma" panose="020B0604030504040204" pitchFamily="34" charset="0"/>
                </a:rPr>
                <a:t>Exception</a:t>
              </a:r>
            </a:p>
          </p:txBody>
        </p:sp>
        <p:sp>
          <p:nvSpPr>
            <p:cNvPr id="19465" name="Rectangle 7"/>
            <p:cNvSpPr>
              <a:spLocks noChangeArrowheads="1"/>
            </p:cNvSpPr>
            <p:nvPr/>
          </p:nvSpPr>
          <p:spPr bwMode="auto">
            <a:xfrm>
              <a:off x="182" y="1314"/>
              <a:ext cx="771"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latin typeface="Tahoma" panose="020B0604030504040204" pitchFamily="34" charset="0"/>
              </a:endParaRPr>
            </a:p>
          </p:txBody>
        </p:sp>
        <p:sp>
          <p:nvSpPr>
            <p:cNvPr id="19466" name="Rectangle 8"/>
            <p:cNvSpPr>
              <a:spLocks noChangeArrowheads="1"/>
            </p:cNvSpPr>
            <p:nvPr/>
          </p:nvSpPr>
          <p:spPr bwMode="auto">
            <a:xfrm>
              <a:off x="91" y="1407"/>
              <a:ext cx="771"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latin typeface="Tahoma" panose="020B0604030504040204" pitchFamily="34" charset="0"/>
              </a:endParaRPr>
            </a:p>
          </p:txBody>
        </p:sp>
        <p:sp>
          <p:nvSpPr>
            <p:cNvPr id="19467" name="Rectangle 9"/>
            <p:cNvSpPr>
              <a:spLocks noChangeArrowheads="1"/>
            </p:cNvSpPr>
            <p:nvPr/>
          </p:nvSpPr>
          <p:spPr bwMode="auto">
            <a:xfrm>
              <a:off x="0" y="1497"/>
              <a:ext cx="771"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latin typeface="Tahoma" panose="020B0604030504040204" pitchFamily="34" charset="0"/>
                </a:rPr>
                <a:t>子类</a:t>
              </a:r>
            </a:p>
          </p:txBody>
        </p:sp>
        <p:sp>
          <p:nvSpPr>
            <p:cNvPr id="19468" name="Rectangle 10"/>
            <p:cNvSpPr>
              <a:spLocks noChangeArrowheads="1"/>
            </p:cNvSpPr>
            <p:nvPr/>
          </p:nvSpPr>
          <p:spPr bwMode="auto">
            <a:xfrm>
              <a:off x="1588" y="1315"/>
              <a:ext cx="771"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latin typeface="Tahoma" panose="020B0604030504040204" pitchFamily="34" charset="0"/>
              </a:endParaRPr>
            </a:p>
          </p:txBody>
        </p:sp>
        <p:sp>
          <p:nvSpPr>
            <p:cNvPr id="19469" name="Rectangle 11"/>
            <p:cNvSpPr>
              <a:spLocks noChangeArrowheads="1"/>
            </p:cNvSpPr>
            <p:nvPr/>
          </p:nvSpPr>
          <p:spPr bwMode="auto">
            <a:xfrm>
              <a:off x="1498" y="1407"/>
              <a:ext cx="771"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latin typeface="Tahoma" panose="020B0604030504040204" pitchFamily="34" charset="0"/>
              </a:endParaRPr>
            </a:p>
          </p:txBody>
        </p:sp>
        <p:sp>
          <p:nvSpPr>
            <p:cNvPr id="19470" name="Rectangle 12"/>
            <p:cNvSpPr>
              <a:spLocks noChangeArrowheads="1"/>
            </p:cNvSpPr>
            <p:nvPr/>
          </p:nvSpPr>
          <p:spPr bwMode="auto">
            <a:xfrm>
              <a:off x="1452" y="1497"/>
              <a:ext cx="771"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latin typeface="Tahoma" panose="020B0604030504040204" pitchFamily="34" charset="0"/>
                </a:rPr>
                <a:t>子类</a:t>
              </a:r>
            </a:p>
          </p:txBody>
        </p:sp>
        <p:cxnSp>
          <p:nvCxnSpPr>
            <p:cNvPr id="19471" name="AutoShape 13"/>
            <p:cNvCxnSpPr>
              <a:cxnSpLocks noChangeShapeType="1"/>
              <a:stCxn id="19462" idx="2"/>
              <a:endCxn id="19463" idx="0"/>
            </p:cNvCxnSpPr>
            <p:nvPr/>
          </p:nvCxnSpPr>
          <p:spPr bwMode="auto">
            <a:xfrm rot="5400000">
              <a:off x="1397" y="103"/>
              <a:ext cx="362" cy="792"/>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19472" name="AutoShape 14"/>
            <p:cNvCxnSpPr>
              <a:cxnSpLocks noChangeShapeType="1"/>
              <a:stCxn id="19462" idx="2"/>
              <a:endCxn id="19464" idx="0"/>
            </p:cNvCxnSpPr>
            <p:nvPr/>
          </p:nvCxnSpPr>
          <p:spPr bwMode="auto">
            <a:xfrm rot="16200000" flipH="1">
              <a:off x="2190" y="101"/>
              <a:ext cx="362" cy="795"/>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19473" name="AutoShape 15"/>
            <p:cNvCxnSpPr>
              <a:cxnSpLocks noChangeShapeType="1"/>
              <a:stCxn id="19463" idx="2"/>
              <a:endCxn id="19465" idx="0"/>
            </p:cNvCxnSpPr>
            <p:nvPr/>
          </p:nvCxnSpPr>
          <p:spPr bwMode="auto">
            <a:xfrm rot="5400000">
              <a:off x="694" y="826"/>
              <a:ext cx="362" cy="614"/>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19474" name="AutoShape 16"/>
            <p:cNvCxnSpPr>
              <a:cxnSpLocks noChangeShapeType="1"/>
              <a:stCxn id="19464" idx="2"/>
              <a:endCxn id="19468" idx="0"/>
            </p:cNvCxnSpPr>
            <p:nvPr/>
          </p:nvCxnSpPr>
          <p:spPr bwMode="auto">
            <a:xfrm rot="5400000">
              <a:off x="2155" y="701"/>
              <a:ext cx="363" cy="795"/>
            </a:xfrm>
            <a:prstGeom prst="bentConnector3">
              <a:avLst>
                <a:gd name="adj1" fmla="val 4986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19475" name="Rectangle 17"/>
            <p:cNvSpPr>
              <a:spLocks noChangeArrowheads="1"/>
            </p:cNvSpPr>
            <p:nvPr/>
          </p:nvSpPr>
          <p:spPr bwMode="auto">
            <a:xfrm>
              <a:off x="3221" y="1315"/>
              <a:ext cx="1270"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dirty="0">
                  <a:latin typeface="Tahoma" panose="020B0604030504040204" pitchFamily="34" charset="0"/>
                </a:rPr>
                <a:t>RuntimeException</a:t>
              </a:r>
            </a:p>
          </p:txBody>
        </p:sp>
        <p:cxnSp>
          <p:nvCxnSpPr>
            <p:cNvPr id="19476" name="AutoShape 18"/>
            <p:cNvCxnSpPr>
              <a:cxnSpLocks noChangeShapeType="1"/>
              <a:stCxn id="19464" idx="2"/>
              <a:endCxn id="19475" idx="0"/>
            </p:cNvCxnSpPr>
            <p:nvPr/>
          </p:nvCxnSpPr>
          <p:spPr bwMode="auto">
            <a:xfrm rot="16200000" flipH="1">
              <a:off x="3096" y="555"/>
              <a:ext cx="363" cy="1087"/>
            </a:xfrm>
            <a:prstGeom prst="bentConnector3">
              <a:avLst>
                <a:gd name="adj1" fmla="val 4986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19477" name="Rectangle 19"/>
            <p:cNvSpPr>
              <a:spLocks noChangeArrowheads="1"/>
            </p:cNvSpPr>
            <p:nvPr/>
          </p:nvSpPr>
          <p:spPr bwMode="auto">
            <a:xfrm>
              <a:off x="3448" y="1860"/>
              <a:ext cx="771"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latin typeface="Tahoma" panose="020B0604030504040204" pitchFamily="34" charset="0"/>
              </a:endParaRPr>
            </a:p>
          </p:txBody>
        </p:sp>
        <p:sp>
          <p:nvSpPr>
            <p:cNvPr id="19478" name="Rectangle 20"/>
            <p:cNvSpPr>
              <a:spLocks noChangeArrowheads="1"/>
            </p:cNvSpPr>
            <p:nvPr/>
          </p:nvSpPr>
          <p:spPr bwMode="auto">
            <a:xfrm>
              <a:off x="3539" y="1952"/>
              <a:ext cx="771"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latin typeface="Tahoma" panose="020B0604030504040204" pitchFamily="34" charset="0"/>
              </a:endParaRPr>
            </a:p>
          </p:txBody>
        </p:sp>
        <p:sp>
          <p:nvSpPr>
            <p:cNvPr id="19479" name="Rectangle 21"/>
            <p:cNvSpPr>
              <a:spLocks noChangeArrowheads="1"/>
            </p:cNvSpPr>
            <p:nvPr/>
          </p:nvSpPr>
          <p:spPr bwMode="auto">
            <a:xfrm>
              <a:off x="3629" y="2042"/>
              <a:ext cx="771" cy="272"/>
            </a:xfrm>
            <a:prstGeom prst="rect">
              <a:avLst/>
            </a:prstGeom>
            <a:solidFill>
              <a:schemeClr val="accent1"/>
            </a:solidFill>
            <a:ln w="12700">
              <a:solidFill>
                <a:schemeClr val="tx1"/>
              </a:solidFill>
              <a:miter lim="800000"/>
              <a:headEnd/>
              <a:tailEnd/>
            </a:ln>
          </p:spPr>
          <p:txBody>
            <a:bodyPr wrap="none" lIns="182562" tIns="46038" rIns="182562" bIns="46038"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latin typeface="Tahoma" panose="020B0604030504040204" pitchFamily="34" charset="0"/>
                </a:rPr>
                <a:t>子类</a:t>
              </a:r>
            </a:p>
          </p:txBody>
        </p:sp>
        <p:cxnSp>
          <p:nvCxnSpPr>
            <p:cNvPr id="19480" name="AutoShape 22"/>
            <p:cNvCxnSpPr>
              <a:cxnSpLocks noChangeShapeType="1"/>
              <a:stCxn id="19475" idx="2"/>
            </p:cNvCxnSpPr>
            <p:nvPr/>
          </p:nvCxnSpPr>
          <p:spPr bwMode="auto">
            <a:xfrm>
              <a:off x="3856" y="1587"/>
              <a:ext cx="0" cy="273"/>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774841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sz="3600" b="1" smtClean="0"/>
              <a:t>异常举例</a:t>
            </a:r>
            <a:endParaRPr lang="en-US" altLang="zh-CN" sz="3600" b="1" smtClean="0"/>
          </a:p>
        </p:txBody>
      </p:sp>
      <p:sp>
        <p:nvSpPr>
          <p:cNvPr id="17411" name="内容占位符 2"/>
          <p:cNvSpPr>
            <a:spLocks noGrp="1"/>
          </p:cNvSpPr>
          <p:nvPr>
            <p:ph idx="1"/>
          </p:nvPr>
        </p:nvSpPr>
        <p:spPr/>
        <p:txBody>
          <a:bodyPr/>
          <a:lstStyle/>
          <a:p>
            <a:pPr>
              <a:defRPr/>
            </a:pPr>
            <a:r>
              <a:rPr lang="zh-CN" altLang="en-US" sz="2800" kern="1200" dirty="0" smtClean="0"/>
              <a:t>除数为</a:t>
            </a:r>
            <a:r>
              <a:rPr lang="en-US" altLang="zh-CN" sz="2800" kern="1200" dirty="0" smtClean="0"/>
              <a:t>0</a:t>
            </a:r>
          </a:p>
          <a:p>
            <a:pPr>
              <a:defRPr/>
            </a:pPr>
            <a:r>
              <a:rPr lang="zh-CN" altLang="en-US" sz="2800" kern="1200" dirty="0" smtClean="0"/>
              <a:t>数组访问越界</a:t>
            </a:r>
            <a:endParaRPr lang="en-US" altLang="zh-CN" sz="2800" kern="1200" dirty="0" smtClean="0"/>
          </a:p>
        </p:txBody>
      </p:sp>
    </p:spTree>
    <p:extLst>
      <p:ext uri="{BB962C8B-B14F-4D97-AF65-F5344CB8AC3E}">
        <p14:creationId xmlns:p14="http://schemas.microsoft.com/office/powerpoint/2010/main" val="4919275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sz="3600" b="1" smtClean="0"/>
              <a:t>JVM</a:t>
            </a:r>
            <a:r>
              <a:rPr lang="zh-CN" altLang="en-US" sz="3600" b="1" smtClean="0"/>
              <a:t>的默认处理方案</a:t>
            </a:r>
            <a:endParaRPr lang="en-US" altLang="zh-CN" sz="3600" b="1" smtClean="0"/>
          </a:p>
        </p:txBody>
      </p:sp>
      <p:sp>
        <p:nvSpPr>
          <p:cNvPr id="21507" name="内容占位符 2"/>
          <p:cNvSpPr>
            <a:spLocks noGrp="1"/>
          </p:cNvSpPr>
          <p:nvPr>
            <p:ph idx="1"/>
          </p:nvPr>
        </p:nvSpPr>
        <p:spPr/>
        <p:txBody>
          <a:bodyPr/>
          <a:lstStyle/>
          <a:p>
            <a:r>
              <a:rPr lang="zh-CN" altLang="en-US" sz="2800" smtClean="0"/>
              <a:t>把异常的名称，错误原因及异常出现的位置等信息输出在了控制台</a:t>
            </a:r>
            <a:endParaRPr lang="en-US" altLang="zh-CN" sz="2800" smtClean="0"/>
          </a:p>
          <a:p>
            <a:r>
              <a:rPr lang="zh-CN" altLang="en-US" sz="2800" smtClean="0"/>
              <a:t>程序停止执行</a:t>
            </a:r>
          </a:p>
        </p:txBody>
      </p:sp>
    </p:spTree>
    <p:extLst>
      <p:ext uri="{BB962C8B-B14F-4D97-AF65-F5344CB8AC3E}">
        <p14:creationId xmlns:p14="http://schemas.microsoft.com/office/powerpoint/2010/main" val="30657129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z="3600" b="1" smtClean="0"/>
              <a:t>异常处理方案</a:t>
            </a:r>
            <a:endParaRPr lang="en-US" altLang="zh-CN" sz="3600" b="1" smtClean="0"/>
          </a:p>
        </p:txBody>
      </p:sp>
      <p:sp>
        <p:nvSpPr>
          <p:cNvPr id="17411" name="内容占位符 2"/>
          <p:cNvSpPr>
            <a:spLocks noGrp="1"/>
          </p:cNvSpPr>
          <p:nvPr>
            <p:ph idx="1"/>
          </p:nvPr>
        </p:nvSpPr>
        <p:spPr/>
        <p:txBody>
          <a:bodyPr/>
          <a:lstStyle/>
          <a:p>
            <a:pPr>
              <a:defRPr/>
            </a:pPr>
            <a:r>
              <a:rPr lang="zh-CN" altLang="en-US" sz="2800" kern="1200" dirty="0" smtClean="0"/>
              <a:t>异常处理方案</a:t>
            </a:r>
            <a:endParaRPr lang="en-US" altLang="zh-CN" sz="2800" kern="1200" dirty="0" smtClean="0"/>
          </a:p>
          <a:p>
            <a:pPr lvl="1">
              <a:defRPr/>
            </a:pPr>
            <a:r>
              <a:rPr lang="en-US" altLang="zh-CN" sz="2300" kern="1200" dirty="0" smtClean="0"/>
              <a:t>try…catch…finally</a:t>
            </a:r>
          </a:p>
          <a:p>
            <a:pPr lvl="1">
              <a:defRPr/>
            </a:pPr>
            <a:r>
              <a:rPr lang="en-US" altLang="zh-CN" sz="2300" kern="1200" dirty="0" smtClean="0"/>
              <a:t>throws</a:t>
            </a:r>
          </a:p>
        </p:txBody>
      </p:sp>
    </p:spTree>
    <p:extLst>
      <p:ext uri="{BB962C8B-B14F-4D97-AF65-F5344CB8AC3E}">
        <p14:creationId xmlns:p14="http://schemas.microsoft.com/office/powerpoint/2010/main" val="25303325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sz="3600" smtClean="0"/>
              <a:t>try…catch</a:t>
            </a:r>
            <a:r>
              <a:rPr lang="zh-CN" altLang="en-US" sz="3600" smtClean="0"/>
              <a:t>处理方式</a:t>
            </a:r>
            <a:endParaRPr lang="en-US" altLang="zh-CN" sz="3600" b="1" smtClean="0"/>
          </a:p>
        </p:txBody>
      </p:sp>
      <p:sp>
        <p:nvSpPr>
          <p:cNvPr id="17411" name="内容占位符 2"/>
          <p:cNvSpPr>
            <a:spLocks noGrp="1"/>
          </p:cNvSpPr>
          <p:nvPr>
            <p:ph idx="1"/>
          </p:nvPr>
        </p:nvSpPr>
        <p:spPr/>
        <p:txBody>
          <a:bodyPr/>
          <a:lstStyle/>
          <a:p>
            <a:pPr>
              <a:defRPr/>
            </a:pPr>
            <a:r>
              <a:rPr lang="zh-CN" altLang="en-US" sz="2800" kern="1200" dirty="0" smtClean="0"/>
              <a:t>一个异常的情况</a:t>
            </a:r>
            <a:endParaRPr lang="en-US" altLang="zh-CN" sz="2800" kern="1200" dirty="0" smtClean="0"/>
          </a:p>
          <a:p>
            <a:pPr>
              <a:defRPr/>
            </a:pPr>
            <a:r>
              <a:rPr lang="zh-CN" altLang="en-US" sz="2800" kern="1200" dirty="0"/>
              <a:t>多</a:t>
            </a:r>
            <a:r>
              <a:rPr lang="zh-CN" altLang="en-US" sz="2800" kern="1200" dirty="0" smtClean="0"/>
              <a:t>个异常的情况</a:t>
            </a:r>
            <a:endParaRPr lang="en-US" altLang="zh-CN" sz="2800" kern="1200" dirty="0" smtClean="0"/>
          </a:p>
          <a:p>
            <a:pPr lvl="1">
              <a:defRPr/>
            </a:pPr>
            <a:r>
              <a:rPr lang="zh-CN" altLang="en-US" sz="2300" kern="1200" dirty="0" smtClean="0"/>
              <a:t>平级情况</a:t>
            </a:r>
            <a:endParaRPr lang="en-US" altLang="zh-CN" sz="2300" kern="1200" dirty="0" smtClean="0"/>
          </a:p>
          <a:p>
            <a:pPr lvl="1">
              <a:defRPr/>
            </a:pPr>
            <a:r>
              <a:rPr lang="zh-CN" altLang="en-US" sz="2300" kern="1200" dirty="0" smtClean="0"/>
              <a:t>存在上下级的情况</a:t>
            </a:r>
            <a:endParaRPr lang="en-US" altLang="zh-CN" sz="2300" kern="1200" dirty="0" smtClean="0"/>
          </a:p>
          <a:p>
            <a:pPr lvl="1">
              <a:defRPr/>
            </a:pPr>
            <a:r>
              <a:rPr lang="en-US" altLang="zh-CN" sz="2300" kern="1200" dirty="0" smtClean="0"/>
              <a:t>JDK7</a:t>
            </a:r>
            <a:r>
              <a:rPr lang="zh-CN" altLang="en-US" sz="2300" kern="1200" dirty="0" smtClean="0"/>
              <a:t>的新特性及注意事项</a:t>
            </a:r>
            <a:endParaRPr lang="en-US" altLang="zh-CN" sz="2300" kern="1200" dirty="0" smtClean="0"/>
          </a:p>
        </p:txBody>
      </p:sp>
    </p:spTree>
    <p:extLst>
      <p:ext uri="{BB962C8B-B14F-4D97-AF65-F5344CB8AC3E}">
        <p14:creationId xmlns:p14="http://schemas.microsoft.com/office/powerpoint/2010/main" val="33025432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sz="3600" smtClean="0"/>
              <a:t>编译时异常和运行时异常的区别</a:t>
            </a:r>
            <a:endParaRPr lang="en-US" altLang="zh-CN" sz="3600" b="1" smtClean="0"/>
          </a:p>
        </p:txBody>
      </p:sp>
      <p:sp>
        <p:nvSpPr>
          <p:cNvPr id="17411" name="内容占位符 2"/>
          <p:cNvSpPr>
            <a:spLocks noGrp="1"/>
          </p:cNvSpPr>
          <p:nvPr>
            <p:ph idx="1"/>
          </p:nvPr>
        </p:nvSpPr>
        <p:spPr/>
        <p:txBody>
          <a:bodyPr/>
          <a:lstStyle/>
          <a:p>
            <a:pPr>
              <a:defRPr/>
            </a:pPr>
            <a:r>
              <a:rPr lang="en-US" altLang="zh-CN" sz="2800" dirty="0" smtClean="0"/>
              <a:t>Java</a:t>
            </a:r>
            <a:r>
              <a:rPr lang="zh-CN" altLang="en-US" sz="2800" dirty="0" smtClean="0"/>
              <a:t>中的异常被分为两大类：编译时异常和运行时异常。所有的</a:t>
            </a:r>
            <a:r>
              <a:rPr lang="en-US" altLang="zh-CN" sz="2800" dirty="0" err="1" smtClean="0"/>
              <a:t>RuntimeException</a:t>
            </a:r>
            <a:r>
              <a:rPr lang="zh-CN" altLang="en-US" sz="2800" dirty="0" smtClean="0"/>
              <a:t>类及其子类的实例被称为运行时异常，其他的异常就是编译时异常</a:t>
            </a:r>
            <a:endParaRPr lang="en-US" altLang="zh-CN" sz="2800" dirty="0" smtClean="0"/>
          </a:p>
          <a:p>
            <a:pPr>
              <a:defRPr/>
            </a:pPr>
            <a:r>
              <a:rPr lang="zh-CN" altLang="en-US" sz="2800" dirty="0" smtClean="0"/>
              <a:t>编译时异常</a:t>
            </a:r>
            <a:endParaRPr lang="en-US" altLang="zh-CN" sz="2800" dirty="0" smtClean="0"/>
          </a:p>
          <a:p>
            <a:pPr lvl="1">
              <a:defRPr/>
            </a:pPr>
            <a:r>
              <a:rPr lang="en-US" altLang="zh-CN" sz="2300" kern="1200" dirty="0" smtClean="0"/>
              <a:t>Java</a:t>
            </a:r>
            <a:r>
              <a:rPr lang="zh-CN" altLang="en-US" sz="2300" kern="1200" dirty="0" smtClean="0"/>
              <a:t>程序必须显示处理，否则程序就会发生错误，无法通过编译</a:t>
            </a:r>
            <a:endParaRPr lang="en-US" altLang="zh-CN" sz="2300" kern="1200" dirty="0" smtClean="0"/>
          </a:p>
          <a:p>
            <a:pPr>
              <a:defRPr/>
            </a:pPr>
            <a:r>
              <a:rPr lang="zh-CN" altLang="en-US" sz="2800" kern="1200" dirty="0" smtClean="0"/>
              <a:t>运行时异常</a:t>
            </a:r>
            <a:endParaRPr lang="en-US" altLang="zh-CN" sz="2800" kern="1200" dirty="0" smtClean="0"/>
          </a:p>
          <a:p>
            <a:pPr lvl="1">
              <a:defRPr/>
            </a:pPr>
            <a:r>
              <a:rPr lang="zh-CN" altLang="en-US" sz="2300" kern="1200" dirty="0" smtClean="0"/>
              <a:t>无需显示处理，也可以和编译时异常一样处理</a:t>
            </a:r>
            <a:endParaRPr lang="en-US" altLang="zh-CN" sz="2300" kern="1200" dirty="0" smtClean="0"/>
          </a:p>
          <a:p>
            <a:pPr>
              <a:defRPr/>
            </a:pPr>
            <a:endParaRPr lang="en-US" altLang="zh-CN" sz="2800" kern="1200" dirty="0" smtClean="0"/>
          </a:p>
        </p:txBody>
      </p:sp>
    </p:spTree>
    <p:extLst>
      <p:ext uri="{BB962C8B-B14F-4D97-AF65-F5344CB8AC3E}">
        <p14:creationId xmlns:p14="http://schemas.microsoft.com/office/powerpoint/2010/main" val="3511010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D53C7C5E-4E8C-4038-A457-E1370C4514DD}"/>
              </a:ext>
            </a:extLst>
          </p:cNvPr>
          <p:cNvSpPr>
            <a:spLocks noGrp="1" noChangeArrowheads="1"/>
          </p:cNvSpPr>
          <p:nvPr>
            <p:ph type="title"/>
          </p:nvPr>
        </p:nvSpPr>
        <p:spPr>
          <a:xfrm>
            <a:off x="685800" y="768350"/>
            <a:ext cx="7772400" cy="603250"/>
          </a:xfrm>
        </p:spPr>
        <p:txBody>
          <a:bodyPr/>
          <a:lstStyle/>
          <a:p>
            <a:r>
              <a:rPr lang="zh-CN" altLang="en-US" sz="3600" b="1" dirty="0">
                <a:effectLst>
                  <a:outerShdw blurRad="38100" dist="38100" dir="2700000" algn="tl">
                    <a:srgbClr val="C0C0C0"/>
                  </a:outerShdw>
                </a:effectLst>
                <a:latin typeface="+mn-ea"/>
              </a:rPr>
              <a:t>包装类</a:t>
            </a:r>
            <a:endParaRPr lang="zh-CN" altLang="en-US" sz="3600" b="1" dirty="0">
              <a:effectLst>
                <a:outerShdw blurRad="38100" dist="38100" dir="2700000" algn="tl">
                  <a:srgbClr val="C0C0C0"/>
                </a:outerShdw>
              </a:effectLst>
              <a:latin typeface="+mn-ea"/>
              <a:ea typeface="+mn-ea"/>
            </a:endParaRPr>
          </a:p>
        </p:txBody>
      </p:sp>
      <p:graphicFrame>
        <p:nvGraphicFramePr>
          <p:cNvPr id="17447" name="Group 39">
            <a:extLst>
              <a:ext uri="{FF2B5EF4-FFF2-40B4-BE49-F238E27FC236}">
                <a16:creationId xmlns:a16="http://schemas.microsoft.com/office/drawing/2014/main" id="{A005C73B-D67A-424A-AC24-42547D3368EB}"/>
              </a:ext>
            </a:extLst>
          </p:cNvPr>
          <p:cNvGraphicFramePr>
            <a:graphicFrameLocks noGrp="1"/>
          </p:cNvGraphicFramePr>
          <p:nvPr/>
        </p:nvGraphicFramePr>
        <p:xfrm>
          <a:off x="1066800" y="1676400"/>
          <a:ext cx="6934200" cy="4135438"/>
        </p:xfrm>
        <a:graphic>
          <a:graphicData uri="http://schemas.openxmlformats.org/drawingml/2006/table">
            <a:tbl>
              <a:tblPr/>
              <a:tblGrid>
                <a:gridCol w="3467100">
                  <a:extLst>
                    <a:ext uri="{9D8B030D-6E8A-4147-A177-3AD203B41FA5}">
                      <a16:colId xmlns:a16="http://schemas.microsoft.com/office/drawing/2014/main" val="1776108148"/>
                    </a:ext>
                  </a:extLst>
                </a:gridCol>
                <a:gridCol w="3467100">
                  <a:extLst>
                    <a:ext uri="{9D8B030D-6E8A-4147-A177-3AD203B41FA5}">
                      <a16:colId xmlns:a16="http://schemas.microsoft.com/office/drawing/2014/main" val="2738560667"/>
                    </a:ext>
                  </a:extLst>
                </a:gridCol>
              </a:tblGrid>
              <a:tr h="43656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zh-CN" altLang="en-US"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数据类型类</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zh-CN" altLang="en-US"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基本数据类型</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4130533722"/>
                  </a:ext>
                </a:extLst>
              </a:tr>
              <a:tr h="43815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Boolean</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boolean</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682774234"/>
                  </a:ext>
                </a:extLst>
              </a:tr>
              <a:tr h="4683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Byte</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byte</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432096258"/>
                  </a:ext>
                </a:extLst>
              </a:tr>
              <a:tr h="4667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rgbClr val="EC0404"/>
                          </a:solidFill>
                          <a:effectLst/>
                          <a:latin typeface="Tahoma" panose="020B0604030504040204" pitchFamily="34" charset="0"/>
                          <a:ea typeface="宋体" panose="02010600030101010101" pitchFamily="2" charset="-122"/>
                        </a:rPr>
                        <a:t>Character</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rgbClr val="EC0404"/>
                          </a:solidFill>
                          <a:effectLst/>
                          <a:latin typeface="Tahoma" panose="020B0604030504040204" pitchFamily="34" charset="0"/>
                          <a:ea typeface="宋体" panose="02010600030101010101" pitchFamily="2" charset="-122"/>
                        </a:rPr>
                        <a:t>char</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2760803906"/>
                  </a:ext>
                </a:extLst>
              </a:tr>
              <a:tr h="43656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Double</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double</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119877736"/>
                  </a:ext>
                </a:extLst>
              </a:tr>
              <a:tr h="43815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Float</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float</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3577226940"/>
                  </a:ext>
                </a:extLst>
              </a:tr>
              <a:tr h="43815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rgbClr val="EC0404"/>
                          </a:solidFill>
                          <a:effectLst/>
                          <a:latin typeface="Tahoma" panose="020B0604030504040204" pitchFamily="34" charset="0"/>
                          <a:ea typeface="宋体" panose="02010600030101010101" pitchFamily="2" charset="-122"/>
                        </a:rPr>
                        <a:t>Integer</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rgbClr val="EC0404"/>
                          </a:solidFill>
                          <a:effectLst/>
                          <a:latin typeface="Tahoma" panose="020B0604030504040204" pitchFamily="34" charset="0"/>
                          <a:ea typeface="宋体" panose="02010600030101010101" pitchFamily="2" charset="-122"/>
                        </a:rPr>
                        <a:t>int</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1295058843"/>
                  </a:ext>
                </a:extLst>
              </a:tr>
              <a:tr h="43815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Long</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long</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1145949228"/>
                  </a:ext>
                </a:extLst>
              </a:tr>
              <a:tr h="43815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Short</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90000"/>
                        <a:buFontTx/>
                        <a:buNone/>
                        <a:tabLst/>
                      </a:pPr>
                      <a:r>
                        <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rPr>
                        <a:t>short</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4008447117"/>
                  </a:ext>
                </a:extLst>
              </a:tr>
            </a:tbl>
          </a:graphicData>
        </a:graphic>
      </p:graphicFrame>
    </p:spTree>
    <p:extLst>
      <p:ext uri="{BB962C8B-B14F-4D97-AF65-F5344CB8AC3E}">
        <p14:creationId xmlns:p14="http://schemas.microsoft.com/office/powerpoint/2010/main" val="24706611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7447"/>
                                        </p:tgtEl>
                                        <p:attrNameLst>
                                          <p:attrName>style.visibility</p:attrName>
                                        </p:attrNameLst>
                                      </p:cBhvr>
                                      <p:to>
                                        <p:strVal val="visible"/>
                                      </p:to>
                                    </p:set>
                                    <p:animEffect transition="in" filter="slide(fromBottom)">
                                      <p:cBhvr>
                                        <p:cTn id="7" dur="500"/>
                                        <p:tgtEl>
                                          <p:spTgt spid="17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zh-CN" sz="3600" smtClean="0"/>
              <a:t>Throwable中的方法</a:t>
            </a:r>
            <a:endParaRPr lang="en-US" altLang="zh-CN" sz="3600" b="1" smtClean="0"/>
          </a:p>
        </p:txBody>
      </p:sp>
      <p:sp>
        <p:nvSpPr>
          <p:cNvPr id="25603" name="内容占位符 2"/>
          <p:cNvSpPr>
            <a:spLocks noGrp="1"/>
          </p:cNvSpPr>
          <p:nvPr>
            <p:ph idx="1"/>
          </p:nvPr>
        </p:nvSpPr>
        <p:spPr/>
        <p:txBody>
          <a:bodyPr/>
          <a:lstStyle/>
          <a:p>
            <a:pPr eaLnBrk="1" hangingPunct="1">
              <a:lnSpc>
                <a:spcPct val="90000"/>
              </a:lnSpc>
            </a:pPr>
            <a:r>
              <a:rPr lang="zh-CN" altLang="zh-CN" sz="2800" smtClean="0"/>
              <a:t>getMessage()</a:t>
            </a:r>
          </a:p>
          <a:p>
            <a:pPr lvl="1" eaLnBrk="1" hangingPunct="1">
              <a:lnSpc>
                <a:spcPct val="90000"/>
              </a:lnSpc>
            </a:pPr>
            <a:r>
              <a:rPr lang="zh-CN" altLang="zh-CN" sz="2300" smtClean="0"/>
              <a:t>获取异常信息，返回字符串。</a:t>
            </a:r>
          </a:p>
          <a:p>
            <a:pPr eaLnBrk="1" hangingPunct="1">
              <a:lnSpc>
                <a:spcPct val="90000"/>
              </a:lnSpc>
            </a:pPr>
            <a:r>
              <a:rPr lang="zh-CN" altLang="zh-CN" sz="2800" smtClean="0"/>
              <a:t>toString()</a:t>
            </a:r>
          </a:p>
          <a:p>
            <a:pPr lvl="1" eaLnBrk="1" hangingPunct="1">
              <a:lnSpc>
                <a:spcPct val="90000"/>
              </a:lnSpc>
            </a:pPr>
            <a:r>
              <a:rPr lang="zh-CN" altLang="zh-CN" sz="2300" smtClean="0"/>
              <a:t>获取异常类名和异常信息，返回字符串。</a:t>
            </a:r>
          </a:p>
          <a:p>
            <a:pPr eaLnBrk="1" hangingPunct="1">
              <a:lnSpc>
                <a:spcPct val="90000"/>
              </a:lnSpc>
            </a:pPr>
            <a:r>
              <a:rPr lang="zh-CN" altLang="zh-CN" sz="2800" smtClean="0"/>
              <a:t>printStackTrace()</a:t>
            </a:r>
          </a:p>
          <a:p>
            <a:pPr lvl="1" eaLnBrk="1" hangingPunct="1">
              <a:lnSpc>
                <a:spcPct val="90000"/>
              </a:lnSpc>
            </a:pPr>
            <a:r>
              <a:rPr lang="zh-CN" altLang="zh-CN" sz="2300" smtClean="0"/>
              <a:t>获取异常类名和异常信息，以及异常出现在程序中的位置。返回值void。</a:t>
            </a:r>
          </a:p>
          <a:p>
            <a:pPr eaLnBrk="1" hangingPunct="1">
              <a:lnSpc>
                <a:spcPct val="90000"/>
              </a:lnSpc>
            </a:pPr>
            <a:r>
              <a:rPr lang="zh-CN" altLang="zh-CN" sz="2800" smtClean="0"/>
              <a:t>printStackTrace(PrintStream s)</a:t>
            </a:r>
          </a:p>
          <a:p>
            <a:pPr lvl="1" eaLnBrk="1" hangingPunct="1">
              <a:lnSpc>
                <a:spcPct val="90000"/>
              </a:lnSpc>
            </a:pPr>
            <a:r>
              <a:rPr lang="zh-CN" altLang="zh-CN" sz="2300" smtClean="0"/>
              <a:t>通常用该方法将异常内容保存在日志文件中，以便查阅。 </a:t>
            </a:r>
          </a:p>
        </p:txBody>
      </p:sp>
    </p:spTree>
    <p:extLst>
      <p:ext uri="{BB962C8B-B14F-4D97-AF65-F5344CB8AC3E}">
        <p14:creationId xmlns:p14="http://schemas.microsoft.com/office/powerpoint/2010/main" val="10527604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en-US" altLang="zh-CN" sz="3600" smtClean="0"/>
              <a:t>throws</a:t>
            </a:r>
            <a:endParaRPr lang="en-US" altLang="zh-CN" sz="3600" b="1" smtClean="0"/>
          </a:p>
        </p:txBody>
      </p:sp>
      <p:sp>
        <p:nvSpPr>
          <p:cNvPr id="26627" name="内容占位符 2"/>
          <p:cNvSpPr>
            <a:spLocks noGrp="1"/>
          </p:cNvSpPr>
          <p:nvPr>
            <p:ph idx="1"/>
          </p:nvPr>
        </p:nvSpPr>
        <p:spPr/>
        <p:txBody>
          <a:bodyPr/>
          <a:lstStyle/>
          <a:p>
            <a:pPr>
              <a:lnSpc>
                <a:spcPct val="150000"/>
              </a:lnSpc>
            </a:pPr>
            <a:r>
              <a:rPr lang="zh-CN" altLang="en-US" sz="2800" smtClean="0"/>
              <a:t>定义功能方法时，需要把出现的问题暴露出来让调用者去处理。那么就通过</a:t>
            </a:r>
            <a:r>
              <a:rPr lang="en-US" altLang="zh-CN" sz="2800" smtClean="0"/>
              <a:t>throws</a:t>
            </a:r>
            <a:r>
              <a:rPr lang="zh-CN" altLang="en-US" sz="2800" smtClean="0"/>
              <a:t>在方法上标识。</a:t>
            </a:r>
            <a:endParaRPr lang="en-US" altLang="zh-CN" sz="2800" smtClean="0"/>
          </a:p>
          <a:p>
            <a:pPr>
              <a:lnSpc>
                <a:spcPct val="150000"/>
              </a:lnSpc>
            </a:pPr>
            <a:r>
              <a:rPr lang="zh-CN" altLang="en-US" sz="2800" smtClean="0"/>
              <a:t>举例分别演示编译时异常和运行时异常的抛出</a:t>
            </a:r>
          </a:p>
          <a:p>
            <a:pPr>
              <a:lnSpc>
                <a:spcPct val="150000"/>
              </a:lnSpc>
            </a:pPr>
            <a:endParaRPr lang="zh-CN" altLang="en-US" sz="2800" smtClean="0"/>
          </a:p>
        </p:txBody>
      </p:sp>
    </p:spTree>
    <p:extLst>
      <p:ext uri="{BB962C8B-B14F-4D97-AF65-F5344CB8AC3E}">
        <p14:creationId xmlns:p14="http://schemas.microsoft.com/office/powerpoint/2010/main" val="654523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en-US" altLang="zh-CN" sz="3600" smtClean="0"/>
              <a:t>throw</a:t>
            </a:r>
            <a:endParaRPr lang="en-US" altLang="zh-CN" sz="3600" b="1" smtClean="0"/>
          </a:p>
        </p:txBody>
      </p:sp>
      <p:sp>
        <p:nvSpPr>
          <p:cNvPr id="27651" name="内容占位符 2"/>
          <p:cNvSpPr>
            <a:spLocks noGrp="1"/>
          </p:cNvSpPr>
          <p:nvPr>
            <p:ph idx="1"/>
          </p:nvPr>
        </p:nvSpPr>
        <p:spPr/>
        <p:txBody>
          <a:bodyPr/>
          <a:lstStyle/>
          <a:p>
            <a:r>
              <a:rPr lang="zh-CN" altLang="en-US" sz="2800" smtClean="0"/>
              <a:t>在功能方法内部出现某种情况，程序不能继续运行，需要进行跳转时，就用</a:t>
            </a:r>
            <a:r>
              <a:rPr lang="en-US" altLang="zh-CN" sz="2800" smtClean="0"/>
              <a:t>throw</a:t>
            </a:r>
            <a:r>
              <a:rPr lang="zh-CN" altLang="en-US" sz="2800" smtClean="0"/>
              <a:t>把异常对象抛出。</a:t>
            </a:r>
            <a:endParaRPr lang="en-US" altLang="zh-CN" sz="2800" smtClean="0"/>
          </a:p>
          <a:p>
            <a:r>
              <a:rPr lang="zh-CN" altLang="en-US" sz="2800" smtClean="0"/>
              <a:t>举例分别演示编译时异常对象和运行时异常对象的抛出</a:t>
            </a:r>
          </a:p>
          <a:p>
            <a:endParaRPr lang="zh-CN" altLang="en-US" sz="2800" smtClean="0"/>
          </a:p>
        </p:txBody>
      </p:sp>
    </p:spTree>
    <p:extLst>
      <p:ext uri="{BB962C8B-B14F-4D97-AF65-F5344CB8AC3E}">
        <p14:creationId xmlns:p14="http://schemas.microsoft.com/office/powerpoint/2010/main" val="28064531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sz="3600" smtClean="0"/>
              <a:t>throws</a:t>
            </a:r>
            <a:r>
              <a:rPr lang="zh-CN" altLang="en-US" sz="3600" smtClean="0"/>
              <a:t>和</a:t>
            </a:r>
            <a:r>
              <a:rPr lang="en-US" altLang="zh-CN" sz="3600" smtClean="0"/>
              <a:t>throw</a:t>
            </a:r>
            <a:r>
              <a:rPr lang="zh-CN" altLang="en-US" sz="3600" smtClean="0"/>
              <a:t>的区别</a:t>
            </a:r>
            <a:endParaRPr lang="en-US" altLang="zh-CN" sz="3600" b="1" smtClean="0"/>
          </a:p>
        </p:txBody>
      </p:sp>
      <p:sp>
        <p:nvSpPr>
          <p:cNvPr id="25603" name="内容占位符 2"/>
          <p:cNvSpPr>
            <a:spLocks noGrp="1"/>
          </p:cNvSpPr>
          <p:nvPr>
            <p:ph idx="1"/>
          </p:nvPr>
        </p:nvSpPr>
        <p:spPr/>
        <p:txBody>
          <a:bodyPr/>
          <a:lstStyle/>
          <a:p>
            <a:pPr>
              <a:defRPr/>
            </a:pPr>
            <a:r>
              <a:rPr lang="en-US" altLang="zh-CN" sz="2800" dirty="0" smtClean="0"/>
              <a:t>throws</a:t>
            </a:r>
          </a:p>
          <a:p>
            <a:pPr lvl="1">
              <a:defRPr/>
            </a:pPr>
            <a:r>
              <a:rPr lang="zh-CN" altLang="en-US" sz="2000" dirty="0" smtClean="0">
                <a:cs typeface="+mn-cs"/>
              </a:rPr>
              <a:t>用在方法声明后面，跟的是异常类名</a:t>
            </a:r>
            <a:endParaRPr lang="en-US" altLang="zh-CN" sz="2000" dirty="0" smtClean="0">
              <a:cs typeface="+mn-cs"/>
            </a:endParaRPr>
          </a:p>
          <a:p>
            <a:pPr lvl="1">
              <a:defRPr/>
            </a:pPr>
            <a:r>
              <a:rPr lang="zh-CN" altLang="en-US" sz="2000" dirty="0" smtClean="0">
                <a:cs typeface="+mn-cs"/>
              </a:rPr>
              <a:t>可以跟多个异常类名，用逗号隔开</a:t>
            </a:r>
            <a:endParaRPr lang="en-US" altLang="zh-CN" sz="2000" dirty="0" smtClean="0">
              <a:cs typeface="+mn-cs"/>
            </a:endParaRPr>
          </a:p>
          <a:p>
            <a:pPr lvl="1">
              <a:defRPr/>
            </a:pPr>
            <a:r>
              <a:rPr lang="zh-CN" altLang="en-US" sz="2000" dirty="0" smtClean="0">
                <a:cs typeface="+mn-cs"/>
              </a:rPr>
              <a:t>表示抛出异常，由该方法的调用者来处理</a:t>
            </a:r>
            <a:endParaRPr lang="en-US" altLang="zh-CN" sz="2000" dirty="0" smtClean="0">
              <a:cs typeface="+mn-cs"/>
            </a:endParaRPr>
          </a:p>
          <a:p>
            <a:pPr lvl="1">
              <a:defRPr/>
            </a:pPr>
            <a:r>
              <a:rPr lang="en-US" altLang="zh-CN" sz="2000" dirty="0" smtClean="0"/>
              <a:t>throws</a:t>
            </a:r>
            <a:r>
              <a:rPr lang="zh-CN" altLang="en-US" sz="2000" dirty="0" smtClean="0"/>
              <a:t>表示出现异常的一种可能性，并不一定会发生这些异常</a:t>
            </a:r>
            <a:endParaRPr lang="en-US" altLang="zh-CN" sz="2000" dirty="0" smtClean="0">
              <a:cs typeface="+mn-cs"/>
            </a:endParaRPr>
          </a:p>
          <a:p>
            <a:pPr>
              <a:defRPr/>
            </a:pPr>
            <a:r>
              <a:rPr lang="en-US" altLang="zh-CN" sz="2800" dirty="0" smtClean="0"/>
              <a:t>throw</a:t>
            </a:r>
          </a:p>
          <a:p>
            <a:pPr lvl="1">
              <a:defRPr/>
            </a:pPr>
            <a:r>
              <a:rPr lang="zh-CN" altLang="en-US" sz="2000" dirty="0" smtClean="0">
                <a:cs typeface="+mn-cs"/>
              </a:rPr>
              <a:t>用在方法体内，跟的是异常对象名</a:t>
            </a:r>
            <a:endParaRPr lang="en-US" altLang="zh-CN" sz="2000" dirty="0" smtClean="0">
              <a:cs typeface="+mn-cs"/>
            </a:endParaRPr>
          </a:p>
          <a:p>
            <a:pPr lvl="1">
              <a:defRPr/>
            </a:pPr>
            <a:r>
              <a:rPr lang="zh-CN" altLang="en-US" sz="2000" dirty="0" smtClean="0">
                <a:cs typeface="+mn-cs"/>
              </a:rPr>
              <a:t>只能抛出一个异常对象名</a:t>
            </a:r>
            <a:endParaRPr lang="en-US" altLang="zh-CN" sz="2000" dirty="0" smtClean="0">
              <a:cs typeface="+mn-cs"/>
            </a:endParaRPr>
          </a:p>
          <a:p>
            <a:pPr lvl="1">
              <a:defRPr/>
            </a:pPr>
            <a:r>
              <a:rPr lang="zh-CN" altLang="en-US" sz="2000" dirty="0" smtClean="0">
                <a:cs typeface="+mn-cs"/>
              </a:rPr>
              <a:t>表示抛出异常，由方法体内的语句处理</a:t>
            </a:r>
            <a:endParaRPr lang="en-US" altLang="zh-CN" sz="2000" dirty="0" smtClean="0">
              <a:cs typeface="+mn-cs"/>
            </a:endParaRPr>
          </a:p>
          <a:p>
            <a:pPr lvl="1">
              <a:defRPr/>
            </a:pPr>
            <a:r>
              <a:rPr lang="en-US" altLang="zh-CN" sz="2000" dirty="0" smtClean="0"/>
              <a:t>throw</a:t>
            </a:r>
            <a:r>
              <a:rPr lang="zh-CN" altLang="en-US" sz="2000" dirty="0" smtClean="0"/>
              <a:t>则是抛出了异常，执行</a:t>
            </a:r>
            <a:r>
              <a:rPr lang="en-US" altLang="zh-CN" sz="2000" dirty="0" smtClean="0"/>
              <a:t>throw</a:t>
            </a:r>
            <a:r>
              <a:rPr lang="zh-CN" altLang="en-US" sz="2000" dirty="0" smtClean="0"/>
              <a:t>则一定抛出了某种异常</a:t>
            </a:r>
            <a:r>
              <a:rPr lang="zh-CN" altLang="en-US" sz="2400" dirty="0" smtClean="0"/>
              <a:t>  </a:t>
            </a:r>
            <a:r>
              <a:rPr lang="zh-CN" altLang="en-US" sz="2300" dirty="0" smtClean="0"/>
              <a:t/>
            </a:r>
            <a:br>
              <a:rPr lang="zh-CN" altLang="en-US" sz="2300" dirty="0" smtClean="0"/>
            </a:br>
            <a:endParaRPr lang="zh-CN" altLang="en-US" sz="2300" dirty="0" smtClean="0"/>
          </a:p>
        </p:txBody>
      </p:sp>
    </p:spTree>
    <p:extLst>
      <p:ext uri="{BB962C8B-B14F-4D97-AF65-F5344CB8AC3E}">
        <p14:creationId xmlns:p14="http://schemas.microsoft.com/office/powerpoint/2010/main" val="3921494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z="3600" b="1" smtClean="0"/>
              <a:t>我们到底该如何处理异常呢</a:t>
            </a:r>
            <a:endParaRPr lang="en-US" altLang="zh-CN" sz="3600" b="1" smtClean="0"/>
          </a:p>
        </p:txBody>
      </p:sp>
      <p:sp>
        <p:nvSpPr>
          <p:cNvPr id="29699" name="内容占位符 2"/>
          <p:cNvSpPr>
            <a:spLocks noGrp="1"/>
          </p:cNvSpPr>
          <p:nvPr>
            <p:ph idx="1"/>
          </p:nvPr>
        </p:nvSpPr>
        <p:spPr/>
        <p:txBody>
          <a:bodyPr/>
          <a:lstStyle/>
          <a:p>
            <a:r>
              <a:rPr lang="zh-CN" altLang="en-US" sz="2800" smtClean="0"/>
              <a:t>原则:如果该功能内部可以将问题处理,用try,如果处理不了,交由调用者处理,这是用throw</a:t>
            </a:r>
            <a:r>
              <a:rPr lang="en-US" altLang="zh-CN" sz="2800" smtClean="0"/>
              <a:t>s</a:t>
            </a:r>
            <a:endParaRPr lang="zh-CN" altLang="en-US" sz="2800" smtClean="0"/>
          </a:p>
          <a:p>
            <a:r>
              <a:rPr lang="zh-CN" altLang="en-US" sz="2800" smtClean="0"/>
              <a:t>区别:</a:t>
            </a:r>
            <a:endParaRPr lang="en-US" altLang="zh-CN" sz="2800" smtClean="0"/>
          </a:p>
          <a:p>
            <a:pPr lvl="1"/>
            <a:r>
              <a:rPr lang="zh-CN" altLang="en-US" sz="2300" smtClean="0"/>
              <a:t>后续程序需要继续运行就try</a:t>
            </a:r>
          </a:p>
          <a:p>
            <a:pPr lvl="1"/>
            <a:r>
              <a:rPr lang="zh-CN" altLang="en-US" sz="2300" smtClean="0"/>
              <a:t>后续程序不需要继续运行就throws</a:t>
            </a:r>
          </a:p>
          <a:p>
            <a:r>
              <a:rPr lang="zh-CN" altLang="en-US" sz="2800" smtClean="0"/>
              <a:t>举例:</a:t>
            </a:r>
          </a:p>
          <a:p>
            <a:pPr lvl="1"/>
            <a:r>
              <a:rPr lang="zh-CN" altLang="en-US" sz="2300" smtClean="0"/>
              <a:t>感冒了就自己吃点药就好了,try</a:t>
            </a:r>
          </a:p>
          <a:p>
            <a:pPr lvl="1"/>
            <a:r>
              <a:rPr lang="zh-CN" altLang="en-US" sz="2300" smtClean="0"/>
              <a:t>吃了好几天药都没好结果得了</a:t>
            </a:r>
            <a:r>
              <a:rPr lang="en-US" altLang="zh-CN" sz="2300" smtClean="0"/>
              <a:t>H7N9</a:t>
            </a:r>
            <a:r>
              <a:rPr lang="zh-CN" altLang="en-US" sz="2300" smtClean="0"/>
              <a:t>,那就的得throw</a:t>
            </a:r>
            <a:r>
              <a:rPr lang="en-US" altLang="zh-CN" sz="2300" smtClean="0"/>
              <a:t>s</a:t>
            </a:r>
            <a:r>
              <a:rPr lang="zh-CN" altLang="en-US" sz="2300" smtClean="0"/>
              <a:t>到医院</a:t>
            </a:r>
          </a:p>
          <a:p>
            <a:pPr lvl="1"/>
            <a:r>
              <a:rPr lang="zh-CN" altLang="en-US" sz="2300" smtClean="0"/>
              <a:t>如果医院没有特效药就变成</a:t>
            </a:r>
            <a:r>
              <a:rPr lang="en-US" altLang="zh-CN" sz="2300" smtClean="0"/>
              <a:t>E</a:t>
            </a:r>
            <a:r>
              <a:rPr lang="zh-CN" altLang="en-US" sz="2300" smtClean="0"/>
              <a:t>rror了</a:t>
            </a:r>
          </a:p>
        </p:txBody>
      </p:sp>
    </p:spTree>
    <p:extLst>
      <p:ext uri="{BB962C8B-B14F-4D97-AF65-F5344CB8AC3E}">
        <p14:creationId xmlns:p14="http://schemas.microsoft.com/office/powerpoint/2010/main" val="10855064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en-US" altLang="zh-CN" sz="3600" b="1" dirty="0" smtClean="0"/>
              <a:t>finally</a:t>
            </a:r>
            <a:r>
              <a:rPr lang="zh-CN" altLang="en-US" sz="3600" b="1" dirty="0" smtClean="0"/>
              <a:t>的特点</a:t>
            </a:r>
            <a:r>
              <a:rPr lang="zh-CN" altLang="en-US" sz="3600" b="1" dirty="0" smtClean="0"/>
              <a:t>作用</a:t>
            </a:r>
            <a:endParaRPr lang="en-US" altLang="zh-CN" sz="3600" b="1" dirty="0" smtClean="0"/>
          </a:p>
        </p:txBody>
      </p:sp>
      <p:sp>
        <p:nvSpPr>
          <p:cNvPr id="17411" name="内容占位符 2"/>
          <p:cNvSpPr>
            <a:spLocks noGrp="1"/>
          </p:cNvSpPr>
          <p:nvPr>
            <p:ph idx="1"/>
          </p:nvPr>
        </p:nvSpPr>
        <p:spPr/>
        <p:txBody>
          <a:bodyPr/>
          <a:lstStyle/>
          <a:p>
            <a:pPr>
              <a:defRPr/>
            </a:pPr>
            <a:r>
              <a:rPr lang="en-US" altLang="zh-CN" sz="2800" kern="1200" dirty="0" smtClean="0"/>
              <a:t>finally</a:t>
            </a:r>
            <a:r>
              <a:rPr lang="zh-CN" altLang="en-US" sz="2800" kern="1200" dirty="0" smtClean="0"/>
              <a:t>的特点</a:t>
            </a:r>
            <a:endParaRPr lang="en-US" altLang="zh-CN" sz="2800" kern="1200" dirty="0" smtClean="0"/>
          </a:p>
          <a:p>
            <a:pPr lvl="1">
              <a:defRPr/>
            </a:pPr>
            <a:r>
              <a:rPr lang="zh-CN" altLang="en-US" sz="2300" kern="1200" dirty="0" smtClean="0"/>
              <a:t>被</a:t>
            </a:r>
            <a:r>
              <a:rPr lang="en-US" altLang="zh-CN" sz="2300" kern="1200" dirty="0" smtClean="0"/>
              <a:t>finally</a:t>
            </a:r>
            <a:r>
              <a:rPr lang="zh-CN" altLang="en-US" sz="2300" kern="1200" dirty="0" smtClean="0"/>
              <a:t>控制的语句体一定会执行</a:t>
            </a:r>
            <a:endParaRPr lang="en-US" altLang="zh-CN" sz="2300" kern="1200" dirty="0" smtClean="0"/>
          </a:p>
          <a:p>
            <a:pPr lvl="1">
              <a:defRPr/>
            </a:pPr>
            <a:r>
              <a:rPr lang="zh-CN" altLang="en-US" sz="2300" kern="1200" dirty="0" smtClean="0"/>
              <a:t>特殊情况：在执行到</a:t>
            </a:r>
            <a:r>
              <a:rPr lang="en-US" altLang="zh-CN" sz="2300" kern="1200" dirty="0" smtClean="0"/>
              <a:t>finally</a:t>
            </a:r>
            <a:r>
              <a:rPr lang="zh-CN" altLang="en-US" sz="2300" kern="1200" dirty="0" smtClean="0"/>
              <a:t>之前</a:t>
            </a:r>
            <a:r>
              <a:rPr lang="en-US" altLang="zh-CN" sz="2300" kern="1200" dirty="0" err="1" smtClean="0"/>
              <a:t>jvm</a:t>
            </a:r>
            <a:r>
              <a:rPr lang="zh-CN" altLang="en-US" sz="2300" kern="1200" dirty="0" smtClean="0"/>
              <a:t>退出了</a:t>
            </a:r>
            <a:r>
              <a:rPr lang="en-US" altLang="zh-CN" sz="2300" kern="1200" dirty="0" smtClean="0"/>
              <a:t>(</a:t>
            </a:r>
            <a:r>
              <a:rPr lang="zh-CN" altLang="en-US" sz="2300" kern="1200" dirty="0" smtClean="0"/>
              <a:t>比如</a:t>
            </a:r>
            <a:r>
              <a:rPr lang="en-US" altLang="zh-CN" sz="2300" kern="1200" dirty="0" err="1" smtClean="0"/>
              <a:t>System.exit</a:t>
            </a:r>
            <a:r>
              <a:rPr lang="en-US" altLang="zh-CN" sz="2300" kern="1200" dirty="0" smtClean="0"/>
              <a:t>(0))</a:t>
            </a:r>
          </a:p>
          <a:p>
            <a:pPr>
              <a:defRPr/>
            </a:pPr>
            <a:r>
              <a:rPr lang="en-US" altLang="zh-CN" sz="2800" kern="1200" dirty="0" smtClean="0"/>
              <a:t>finally</a:t>
            </a:r>
            <a:r>
              <a:rPr lang="zh-CN" altLang="en-US" sz="2800" kern="1200" dirty="0" smtClean="0"/>
              <a:t>的作用</a:t>
            </a:r>
            <a:endParaRPr lang="en-US" altLang="zh-CN" sz="2800" kern="1200" dirty="0" smtClean="0"/>
          </a:p>
          <a:p>
            <a:pPr lvl="1">
              <a:defRPr/>
            </a:pPr>
            <a:r>
              <a:rPr lang="zh-CN" altLang="en-US" sz="2300" kern="1200" dirty="0" smtClean="0"/>
              <a:t>用于释放资源，在</a:t>
            </a:r>
            <a:r>
              <a:rPr lang="en-US" altLang="zh-CN" sz="2300" kern="1200" dirty="0" smtClean="0"/>
              <a:t>IO</a:t>
            </a:r>
            <a:r>
              <a:rPr lang="zh-CN" altLang="en-US" sz="2300" kern="1200" dirty="0" smtClean="0"/>
              <a:t>流操作和数据库操作中会见到</a:t>
            </a:r>
            <a:endParaRPr lang="en-US" altLang="zh-CN" sz="2300" kern="1200" dirty="0" smtClean="0"/>
          </a:p>
          <a:p>
            <a:pPr>
              <a:defRPr/>
            </a:pPr>
            <a:r>
              <a:rPr lang="en-US" altLang="zh-CN" sz="2800" kern="1200" dirty="0" smtClean="0"/>
              <a:t>finally</a:t>
            </a:r>
          </a:p>
          <a:p>
            <a:pPr lvl="1">
              <a:defRPr/>
            </a:pPr>
            <a:r>
              <a:rPr lang="en-US" altLang="zh-CN" sz="2300" kern="1200" dirty="0" err="1" smtClean="0"/>
              <a:t>final,finally</a:t>
            </a:r>
            <a:r>
              <a:rPr lang="zh-CN" altLang="en-US" sz="2300" kern="1200" dirty="0" smtClean="0"/>
              <a:t>和</a:t>
            </a:r>
            <a:r>
              <a:rPr lang="en-US" altLang="zh-CN" sz="2300" kern="1200" dirty="0" smtClean="0"/>
              <a:t>finalize</a:t>
            </a:r>
            <a:r>
              <a:rPr lang="zh-CN" altLang="en-US" sz="2300" kern="1200" dirty="0" smtClean="0"/>
              <a:t>的区别</a:t>
            </a:r>
            <a:endParaRPr lang="en-US" altLang="zh-CN" sz="2300" kern="1200" dirty="0" smtClean="0"/>
          </a:p>
          <a:p>
            <a:pPr lvl="1">
              <a:defRPr/>
            </a:pPr>
            <a:r>
              <a:rPr lang="zh-CN" altLang="en-US" sz="2300" kern="1200" dirty="0" smtClean="0"/>
              <a:t>如果</a:t>
            </a:r>
            <a:r>
              <a:rPr lang="en-US" altLang="zh-CN" sz="2300" kern="1200" dirty="0" smtClean="0"/>
              <a:t>catch</a:t>
            </a:r>
            <a:r>
              <a:rPr lang="zh-CN" altLang="en-US" sz="2300" kern="1200" dirty="0" smtClean="0"/>
              <a:t>里面有</a:t>
            </a:r>
            <a:r>
              <a:rPr lang="en-US" altLang="zh-CN" sz="2300" kern="1200" dirty="0" smtClean="0"/>
              <a:t>return</a:t>
            </a:r>
            <a:r>
              <a:rPr lang="zh-CN" altLang="en-US" sz="2300" kern="1200" dirty="0" smtClean="0"/>
              <a:t>语句，请问</a:t>
            </a:r>
            <a:r>
              <a:rPr lang="en-US" altLang="zh-CN" sz="2300" kern="1200" dirty="0" smtClean="0"/>
              <a:t>finally</a:t>
            </a:r>
            <a:r>
              <a:rPr lang="zh-CN" altLang="en-US" sz="2300" kern="1200" dirty="0" smtClean="0"/>
              <a:t>的代码还会执行吗</a:t>
            </a:r>
            <a:r>
              <a:rPr lang="en-US" altLang="zh-CN" sz="2300" kern="1200" dirty="0" smtClean="0"/>
              <a:t>?</a:t>
            </a:r>
            <a:r>
              <a:rPr lang="zh-CN" altLang="en-US" sz="2300" kern="1200" dirty="0" smtClean="0"/>
              <a:t>如果会，请问是在</a:t>
            </a:r>
            <a:r>
              <a:rPr lang="en-US" altLang="zh-CN" sz="2300" kern="1200" dirty="0" smtClean="0"/>
              <a:t>return</a:t>
            </a:r>
            <a:r>
              <a:rPr lang="zh-CN" altLang="en-US" sz="2300" kern="1200" dirty="0" smtClean="0"/>
              <a:t>前还是</a:t>
            </a:r>
            <a:r>
              <a:rPr lang="en-US" altLang="zh-CN" sz="2300" kern="1200" dirty="0" smtClean="0"/>
              <a:t>return</a:t>
            </a:r>
            <a:r>
              <a:rPr lang="zh-CN" altLang="en-US" sz="2300" kern="1200" dirty="0" smtClean="0"/>
              <a:t>后。</a:t>
            </a:r>
            <a:endParaRPr lang="en-US" altLang="zh-CN" sz="2300" kern="1200" dirty="0" smtClean="0"/>
          </a:p>
        </p:txBody>
      </p:sp>
    </p:spTree>
    <p:extLst>
      <p:ext uri="{BB962C8B-B14F-4D97-AF65-F5344CB8AC3E}">
        <p14:creationId xmlns:p14="http://schemas.microsoft.com/office/powerpoint/2010/main" val="11876126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sz="3600" b="1" smtClean="0"/>
              <a:t>自定义异常</a:t>
            </a:r>
            <a:endParaRPr lang="en-US" altLang="zh-CN" sz="3600" b="1" smtClean="0"/>
          </a:p>
        </p:txBody>
      </p:sp>
      <p:sp>
        <p:nvSpPr>
          <p:cNvPr id="17411" name="内容占位符 2"/>
          <p:cNvSpPr>
            <a:spLocks noGrp="1"/>
          </p:cNvSpPr>
          <p:nvPr>
            <p:ph idx="1"/>
          </p:nvPr>
        </p:nvSpPr>
        <p:spPr/>
        <p:txBody>
          <a:bodyPr/>
          <a:lstStyle/>
          <a:p>
            <a:pPr>
              <a:defRPr/>
            </a:pPr>
            <a:r>
              <a:rPr lang="zh-CN" altLang="en-US" sz="2800" dirty="0" smtClean="0"/>
              <a:t>考试成绩必须在</a:t>
            </a:r>
            <a:r>
              <a:rPr lang="en-US" altLang="zh-CN" sz="2800" dirty="0" smtClean="0"/>
              <a:t>0-100</a:t>
            </a:r>
            <a:r>
              <a:rPr lang="zh-CN" altLang="en-US" sz="2800" dirty="0" smtClean="0"/>
              <a:t>之间</a:t>
            </a:r>
            <a:endParaRPr lang="en-US" altLang="zh-CN" sz="2800" dirty="0" smtClean="0"/>
          </a:p>
          <a:p>
            <a:pPr>
              <a:defRPr/>
            </a:pPr>
            <a:r>
              <a:rPr lang="zh-CN" altLang="en-US" sz="2800" dirty="0"/>
              <a:t>很</a:t>
            </a:r>
            <a:r>
              <a:rPr lang="zh-CN" altLang="en-US" sz="2800" dirty="0" smtClean="0"/>
              <a:t>明显</a:t>
            </a:r>
            <a:r>
              <a:rPr lang="en-US" altLang="zh-CN" sz="2800" dirty="0" smtClean="0"/>
              <a:t>java</a:t>
            </a:r>
            <a:r>
              <a:rPr lang="zh-CN" altLang="en-US" sz="2800" dirty="0" smtClean="0"/>
              <a:t>没有对应的异常，需要我们自己来做一个异常</a:t>
            </a:r>
            <a:endParaRPr lang="en-US" altLang="zh-CN" sz="2800" dirty="0"/>
          </a:p>
          <a:p>
            <a:pPr>
              <a:defRPr/>
            </a:pPr>
            <a:r>
              <a:rPr lang="zh-CN" altLang="en-US" sz="2800" dirty="0" smtClean="0"/>
              <a:t>自定义异常</a:t>
            </a:r>
            <a:endParaRPr lang="en-US" altLang="zh-CN" sz="2800" dirty="0" smtClean="0"/>
          </a:p>
          <a:p>
            <a:pPr lvl="1">
              <a:defRPr/>
            </a:pPr>
            <a:r>
              <a:rPr lang="zh-CN" altLang="en-US" sz="1800" dirty="0" smtClean="0"/>
              <a:t>继承自</a:t>
            </a:r>
            <a:r>
              <a:rPr lang="en-US" altLang="zh-CN" sz="1800" dirty="0" smtClean="0"/>
              <a:t>Exception</a:t>
            </a:r>
          </a:p>
          <a:p>
            <a:pPr lvl="1">
              <a:defRPr/>
            </a:pPr>
            <a:r>
              <a:rPr lang="zh-CN" altLang="en-US" sz="1800" dirty="0" smtClean="0"/>
              <a:t>继承自</a:t>
            </a:r>
            <a:r>
              <a:rPr lang="en-US" altLang="zh-CN" sz="1800" dirty="0" err="1" smtClean="0"/>
              <a:t>RuntimeException</a:t>
            </a:r>
            <a:endParaRPr lang="zh-CN" altLang="en-US" sz="1800" dirty="0" smtClean="0"/>
          </a:p>
          <a:p>
            <a:pPr lvl="1">
              <a:defRPr/>
            </a:pPr>
            <a:endParaRPr lang="en-US" altLang="zh-CN" sz="2300" kern="1200" dirty="0" smtClean="0"/>
          </a:p>
        </p:txBody>
      </p:sp>
    </p:spTree>
    <p:extLst>
      <p:ext uri="{BB962C8B-B14F-4D97-AF65-F5344CB8AC3E}">
        <p14:creationId xmlns:p14="http://schemas.microsoft.com/office/powerpoint/2010/main" val="24374731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sz="3600" b="1" smtClean="0"/>
              <a:t>异常注意事项</a:t>
            </a:r>
            <a:endParaRPr lang="en-US" altLang="zh-CN" sz="3600" b="1" smtClean="0"/>
          </a:p>
        </p:txBody>
      </p:sp>
      <p:sp>
        <p:nvSpPr>
          <p:cNvPr id="17411" name="内容占位符 2"/>
          <p:cNvSpPr>
            <a:spLocks noGrp="1"/>
          </p:cNvSpPr>
          <p:nvPr>
            <p:ph idx="1"/>
          </p:nvPr>
        </p:nvSpPr>
        <p:spPr/>
        <p:txBody>
          <a:bodyPr/>
          <a:lstStyle/>
          <a:p>
            <a:pPr>
              <a:lnSpc>
                <a:spcPct val="150000"/>
              </a:lnSpc>
              <a:defRPr/>
            </a:pPr>
            <a:r>
              <a:rPr lang="zh-CN" altLang="en-US" sz="2300" dirty="0" smtClean="0"/>
              <a:t>子类重写父类方法时，子类的方法必须抛出相同的异常或父类异常的子类。(父亲坏了,儿子不能比父亲更坏)</a:t>
            </a:r>
          </a:p>
          <a:p>
            <a:pPr>
              <a:lnSpc>
                <a:spcPct val="150000"/>
              </a:lnSpc>
              <a:defRPr/>
            </a:pPr>
            <a:r>
              <a:rPr lang="zh-CN" altLang="en-US" sz="2300" dirty="0" smtClean="0"/>
              <a:t>如果父类抛出了多个异常,子类重写父类时,只能抛出相同的异常或者是他的子集,子类不能抛出父类没有的异常</a:t>
            </a:r>
          </a:p>
          <a:p>
            <a:pPr>
              <a:lnSpc>
                <a:spcPct val="150000"/>
              </a:lnSpc>
              <a:defRPr/>
            </a:pPr>
            <a:r>
              <a:rPr lang="zh-CN" altLang="en-US" sz="2300" dirty="0" smtClean="0"/>
              <a:t>如果被重写的方法没有异常抛出,那么子类的方法绝对不可以抛出异常,如果子类方法内有异常发生,那么子类只能try,不能throws</a:t>
            </a:r>
          </a:p>
          <a:p>
            <a:pPr>
              <a:defRPr/>
            </a:pPr>
            <a:endParaRPr lang="en-US" altLang="zh-CN" sz="2300" kern="1200" dirty="0" smtClean="0"/>
          </a:p>
        </p:txBody>
      </p:sp>
    </p:spTree>
    <p:extLst>
      <p:ext uri="{BB962C8B-B14F-4D97-AF65-F5344CB8AC3E}">
        <p14:creationId xmlns:p14="http://schemas.microsoft.com/office/powerpoint/2010/main" val="40795017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a:extLst>
              <a:ext uri="{FF2B5EF4-FFF2-40B4-BE49-F238E27FC236}">
                <a16:creationId xmlns:a16="http://schemas.microsoft.com/office/drawing/2014/main" id="{45C93006-6126-437C-8548-1E8FB18C416A}"/>
              </a:ext>
            </a:extLst>
          </p:cNvPr>
          <p:cNvSpPr>
            <a:spLocks noGrp="1" noChangeArrowheads="1"/>
          </p:cNvSpPr>
          <p:nvPr>
            <p:ph type="ctrTitle"/>
          </p:nvPr>
        </p:nvSpPr>
        <p:spPr/>
        <p:txBody>
          <a:bodyPr/>
          <a:lstStyle/>
          <a:p>
            <a:pPr eaLnBrk="1" hangingPunct="1"/>
            <a:r>
              <a:rPr lang="en-US" altLang="zh-CN" b="1">
                <a:latin typeface="+mn-ea"/>
                <a:ea typeface="+mn-ea"/>
              </a:rPr>
              <a:t>Java Threads</a:t>
            </a:r>
          </a:p>
        </p:txBody>
      </p:sp>
      <p:sp>
        <p:nvSpPr>
          <p:cNvPr id="2054" name="Rectangle 3">
            <a:extLst>
              <a:ext uri="{FF2B5EF4-FFF2-40B4-BE49-F238E27FC236}">
                <a16:creationId xmlns:a16="http://schemas.microsoft.com/office/drawing/2014/main" id="{2080B68F-2AAC-4F63-9DFE-6D8391D0A719}"/>
              </a:ext>
            </a:extLst>
          </p:cNvPr>
          <p:cNvSpPr>
            <a:spLocks noGrp="1" noChangeArrowheads="1"/>
          </p:cNvSpPr>
          <p:nvPr>
            <p:ph type="subTitle" idx="1"/>
          </p:nvPr>
        </p:nvSpPr>
        <p:spPr/>
        <p:txBody>
          <a:bodyPr/>
          <a:lstStyle/>
          <a:p>
            <a:pPr eaLnBrk="1" hangingPunct="1"/>
            <a:r>
              <a:rPr lang="en-US" altLang="zh-CN" b="1">
                <a:solidFill>
                  <a:schemeClr val="tx2"/>
                </a:solidFill>
                <a:latin typeface="+mn-ea"/>
                <a:ea typeface="+mn-ea"/>
              </a:rPr>
              <a:t>Lecturer</a:t>
            </a:r>
            <a:r>
              <a:rPr lang="zh-CN" altLang="en-US" b="1">
                <a:solidFill>
                  <a:schemeClr val="tx2"/>
                </a:solidFill>
                <a:latin typeface="+mn-ea"/>
                <a:ea typeface="+mn-ea"/>
              </a:rPr>
              <a:t>：</a:t>
            </a:r>
            <a:r>
              <a:rPr lang="en-US" altLang="zh-CN" b="1">
                <a:solidFill>
                  <a:schemeClr val="tx2"/>
                </a:solidFill>
                <a:latin typeface="+mn-ea"/>
                <a:ea typeface="+mn-ea"/>
              </a:rPr>
              <a:t>shenxueping </a:t>
            </a:r>
            <a:endParaRPr lang="en-US" altLang="zh-TW" b="1">
              <a:solidFill>
                <a:schemeClr val="tx2"/>
              </a:solidFill>
              <a:latin typeface="+mn-ea"/>
              <a:ea typeface="+mn-ea"/>
            </a:endParaRPr>
          </a:p>
          <a:p>
            <a:pPr eaLnBrk="1" hangingPunct="1"/>
            <a:r>
              <a:rPr lang="en-US" altLang="zh-CN" b="1" i="1">
                <a:solidFill>
                  <a:schemeClr val="tx2"/>
                </a:solidFill>
                <a:latin typeface="+mn-ea"/>
                <a:ea typeface="+mn-ea"/>
              </a:rPr>
              <a:t>shenxueping@buaa.edu.cn</a:t>
            </a:r>
          </a:p>
        </p:txBody>
      </p:sp>
      <p:grpSp>
        <p:nvGrpSpPr>
          <p:cNvPr id="2055" name="Group 4">
            <a:extLst>
              <a:ext uri="{FF2B5EF4-FFF2-40B4-BE49-F238E27FC236}">
                <a16:creationId xmlns:a16="http://schemas.microsoft.com/office/drawing/2014/main" id="{D6D91FBC-90A6-4668-A2FA-74DD47744CAF}"/>
              </a:ext>
            </a:extLst>
          </p:cNvPr>
          <p:cNvGrpSpPr>
            <a:grpSpLocks/>
          </p:cNvGrpSpPr>
          <p:nvPr/>
        </p:nvGrpSpPr>
        <p:grpSpPr bwMode="auto">
          <a:xfrm>
            <a:off x="7391400" y="5105400"/>
            <a:ext cx="1295400" cy="1524000"/>
            <a:chOff x="3627" y="2688"/>
            <a:chExt cx="1174" cy="977"/>
          </a:xfrm>
        </p:grpSpPr>
        <p:grpSp>
          <p:nvGrpSpPr>
            <p:cNvPr id="2056" name="Group 5">
              <a:extLst>
                <a:ext uri="{FF2B5EF4-FFF2-40B4-BE49-F238E27FC236}">
                  <a16:creationId xmlns:a16="http://schemas.microsoft.com/office/drawing/2014/main" id="{B3088EEF-5D22-49DD-A485-991F6DE4AB8C}"/>
                </a:ext>
              </a:extLst>
            </p:cNvPr>
            <p:cNvGrpSpPr>
              <a:grpSpLocks/>
            </p:cNvGrpSpPr>
            <p:nvPr/>
          </p:nvGrpSpPr>
          <p:grpSpPr bwMode="auto">
            <a:xfrm>
              <a:off x="4137" y="2688"/>
              <a:ext cx="664" cy="970"/>
              <a:chOff x="4137" y="2688"/>
              <a:chExt cx="664" cy="970"/>
            </a:xfrm>
          </p:grpSpPr>
          <p:sp>
            <p:nvSpPr>
              <p:cNvPr id="2086" name="Freeform 6">
                <a:extLst>
                  <a:ext uri="{FF2B5EF4-FFF2-40B4-BE49-F238E27FC236}">
                    <a16:creationId xmlns:a16="http://schemas.microsoft.com/office/drawing/2014/main" id="{34DB3419-8B12-417A-B3CC-96FAD44E8530}"/>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87" name="Group 7">
                <a:extLst>
                  <a:ext uri="{FF2B5EF4-FFF2-40B4-BE49-F238E27FC236}">
                    <a16:creationId xmlns:a16="http://schemas.microsoft.com/office/drawing/2014/main" id="{A1B13B28-612F-474B-A963-F90764AD93BA}"/>
                  </a:ext>
                </a:extLst>
              </p:cNvPr>
              <p:cNvGrpSpPr>
                <a:grpSpLocks/>
              </p:cNvGrpSpPr>
              <p:nvPr/>
            </p:nvGrpSpPr>
            <p:grpSpPr bwMode="auto">
              <a:xfrm>
                <a:off x="4137" y="2688"/>
                <a:ext cx="583" cy="970"/>
                <a:chOff x="4137" y="2688"/>
                <a:chExt cx="583" cy="970"/>
              </a:xfrm>
            </p:grpSpPr>
            <p:sp>
              <p:nvSpPr>
                <p:cNvPr id="2088" name="Freeform 8">
                  <a:extLst>
                    <a:ext uri="{FF2B5EF4-FFF2-40B4-BE49-F238E27FC236}">
                      <a16:creationId xmlns:a16="http://schemas.microsoft.com/office/drawing/2014/main" id="{6757A94B-6C6C-4B9C-A518-2484B1515E77}"/>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89" name="Group 9">
                  <a:extLst>
                    <a:ext uri="{FF2B5EF4-FFF2-40B4-BE49-F238E27FC236}">
                      <a16:creationId xmlns:a16="http://schemas.microsoft.com/office/drawing/2014/main" id="{DB72DECF-D434-449D-A144-CBBB88AED572}"/>
                    </a:ext>
                  </a:extLst>
                </p:cNvPr>
                <p:cNvGrpSpPr>
                  <a:grpSpLocks/>
                </p:cNvGrpSpPr>
                <p:nvPr/>
              </p:nvGrpSpPr>
              <p:grpSpPr bwMode="auto">
                <a:xfrm>
                  <a:off x="4365" y="2834"/>
                  <a:ext cx="213" cy="420"/>
                  <a:chOff x="4365" y="2834"/>
                  <a:chExt cx="213" cy="420"/>
                </a:xfrm>
              </p:grpSpPr>
              <p:sp>
                <p:nvSpPr>
                  <p:cNvPr id="2090" name="Oval 10">
                    <a:extLst>
                      <a:ext uri="{FF2B5EF4-FFF2-40B4-BE49-F238E27FC236}">
                        <a16:creationId xmlns:a16="http://schemas.microsoft.com/office/drawing/2014/main" id="{9529D91B-6647-490B-A287-325E9A34434D}"/>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091" name="Group 11">
                    <a:extLst>
                      <a:ext uri="{FF2B5EF4-FFF2-40B4-BE49-F238E27FC236}">
                        <a16:creationId xmlns:a16="http://schemas.microsoft.com/office/drawing/2014/main" id="{AC6B3625-D354-4B9D-823F-4C12BC71DDCF}"/>
                      </a:ext>
                    </a:extLst>
                  </p:cNvPr>
                  <p:cNvGrpSpPr>
                    <a:grpSpLocks/>
                  </p:cNvGrpSpPr>
                  <p:nvPr/>
                </p:nvGrpSpPr>
                <p:grpSpPr bwMode="auto">
                  <a:xfrm>
                    <a:off x="4365" y="2966"/>
                    <a:ext cx="213" cy="288"/>
                    <a:chOff x="4365" y="2966"/>
                    <a:chExt cx="213" cy="288"/>
                  </a:xfrm>
                </p:grpSpPr>
                <p:sp>
                  <p:nvSpPr>
                    <p:cNvPr id="2092" name="Freeform 12">
                      <a:extLst>
                        <a:ext uri="{FF2B5EF4-FFF2-40B4-BE49-F238E27FC236}">
                          <a16:creationId xmlns:a16="http://schemas.microsoft.com/office/drawing/2014/main" id="{314CFE15-485A-4597-AF2B-18ED56540B85}"/>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3" name="Freeform 13">
                      <a:extLst>
                        <a:ext uri="{FF2B5EF4-FFF2-40B4-BE49-F238E27FC236}">
                          <a16:creationId xmlns:a16="http://schemas.microsoft.com/office/drawing/2014/main" id="{4BFA838E-8892-4EE7-B89C-50077C79FDB4}"/>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2057" name="Group 14">
              <a:extLst>
                <a:ext uri="{FF2B5EF4-FFF2-40B4-BE49-F238E27FC236}">
                  <a16:creationId xmlns:a16="http://schemas.microsoft.com/office/drawing/2014/main" id="{F3004255-F29D-4F6E-ABBB-DE68B7655335}"/>
                </a:ext>
              </a:extLst>
            </p:cNvPr>
            <p:cNvGrpSpPr>
              <a:grpSpLocks/>
            </p:cNvGrpSpPr>
            <p:nvPr/>
          </p:nvGrpSpPr>
          <p:grpSpPr bwMode="auto">
            <a:xfrm>
              <a:off x="3627" y="2773"/>
              <a:ext cx="784" cy="892"/>
              <a:chOff x="3627" y="2773"/>
              <a:chExt cx="784" cy="892"/>
            </a:xfrm>
          </p:grpSpPr>
          <p:sp>
            <p:nvSpPr>
              <p:cNvPr id="2058" name="Freeform 15">
                <a:extLst>
                  <a:ext uri="{FF2B5EF4-FFF2-40B4-BE49-F238E27FC236}">
                    <a16:creationId xmlns:a16="http://schemas.microsoft.com/office/drawing/2014/main" id="{5DD140E6-701E-4A23-8DA4-B20D7C3C4F9D}"/>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59" name="Group 16">
                <a:extLst>
                  <a:ext uri="{FF2B5EF4-FFF2-40B4-BE49-F238E27FC236}">
                    <a16:creationId xmlns:a16="http://schemas.microsoft.com/office/drawing/2014/main" id="{8231A20C-D5A2-4BB0-A2E0-8662FC61E36D}"/>
                  </a:ext>
                </a:extLst>
              </p:cNvPr>
              <p:cNvGrpSpPr>
                <a:grpSpLocks/>
              </p:cNvGrpSpPr>
              <p:nvPr/>
            </p:nvGrpSpPr>
            <p:grpSpPr bwMode="auto">
              <a:xfrm>
                <a:off x="3627" y="2773"/>
                <a:ext cx="712" cy="697"/>
                <a:chOff x="3627" y="2773"/>
                <a:chExt cx="712" cy="697"/>
              </a:xfrm>
            </p:grpSpPr>
            <p:grpSp>
              <p:nvGrpSpPr>
                <p:cNvPr id="2060" name="Group 17">
                  <a:extLst>
                    <a:ext uri="{FF2B5EF4-FFF2-40B4-BE49-F238E27FC236}">
                      <a16:creationId xmlns:a16="http://schemas.microsoft.com/office/drawing/2014/main" id="{A471E444-82D5-48CB-ABAA-42F0C7EB1743}"/>
                    </a:ext>
                  </a:extLst>
                </p:cNvPr>
                <p:cNvGrpSpPr>
                  <a:grpSpLocks/>
                </p:cNvGrpSpPr>
                <p:nvPr/>
              </p:nvGrpSpPr>
              <p:grpSpPr bwMode="auto">
                <a:xfrm>
                  <a:off x="4088" y="3185"/>
                  <a:ext cx="251" cy="151"/>
                  <a:chOff x="4088" y="3185"/>
                  <a:chExt cx="251" cy="151"/>
                </a:xfrm>
              </p:grpSpPr>
              <p:grpSp>
                <p:nvGrpSpPr>
                  <p:cNvPr id="2070" name="Group 18">
                    <a:extLst>
                      <a:ext uri="{FF2B5EF4-FFF2-40B4-BE49-F238E27FC236}">
                        <a16:creationId xmlns:a16="http://schemas.microsoft.com/office/drawing/2014/main" id="{A4733EC7-F2C0-4239-9E4B-42AF9F7BC2F5}"/>
                      </a:ext>
                    </a:extLst>
                  </p:cNvPr>
                  <p:cNvGrpSpPr>
                    <a:grpSpLocks/>
                  </p:cNvGrpSpPr>
                  <p:nvPr/>
                </p:nvGrpSpPr>
                <p:grpSpPr bwMode="auto">
                  <a:xfrm>
                    <a:off x="4088" y="3185"/>
                    <a:ext cx="251" cy="151"/>
                    <a:chOff x="4088" y="3185"/>
                    <a:chExt cx="251" cy="151"/>
                  </a:xfrm>
                </p:grpSpPr>
                <p:sp>
                  <p:nvSpPr>
                    <p:cNvPr id="2083" name="Freeform 19">
                      <a:extLst>
                        <a:ext uri="{FF2B5EF4-FFF2-40B4-BE49-F238E27FC236}">
                          <a16:creationId xmlns:a16="http://schemas.microsoft.com/office/drawing/2014/main" id="{A5326B54-646D-4210-9664-9277EEC984AA}"/>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4" name="Freeform 20">
                      <a:extLst>
                        <a:ext uri="{FF2B5EF4-FFF2-40B4-BE49-F238E27FC236}">
                          <a16:creationId xmlns:a16="http://schemas.microsoft.com/office/drawing/2014/main" id="{A3DC5361-F69D-4CD7-AFC0-9E23D41AEB42}"/>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5" name="Freeform 21">
                      <a:extLst>
                        <a:ext uri="{FF2B5EF4-FFF2-40B4-BE49-F238E27FC236}">
                          <a16:creationId xmlns:a16="http://schemas.microsoft.com/office/drawing/2014/main" id="{AC3996E6-738D-4796-9DE9-FF02899AA40B}"/>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71" name="Group 22">
                    <a:extLst>
                      <a:ext uri="{FF2B5EF4-FFF2-40B4-BE49-F238E27FC236}">
                        <a16:creationId xmlns:a16="http://schemas.microsoft.com/office/drawing/2014/main" id="{F2657EB4-2326-46D8-8C77-57E5455345AC}"/>
                      </a:ext>
                    </a:extLst>
                  </p:cNvPr>
                  <p:cNvGrpSpPr>
                    <a:grpSpLocks/>
                  </p:cNvGrpSpPr>
                  <p:nvPr/>
                </p:nvGrpSpPr>
                <p:grpSpPr bwMode="auto">
                  <a:xfrm>
                    <a:off x="4133" y="3201"/>
                    <a:ext cx="171" cy="94"/>
                    <a:chOff x="4133" y="3201"/>
                    <a:chExt cx="171" cy="94"/>
                  </a:xfrm>
                </p:grpSpPr>
                <p:grpSp>
                  <p:nvGrpSpPr>
                    <p:cNvPr id="2072" name="Group 23">
                      <a:extLst>
                        <a:ext uri="{FF2B5EF4-FFF2-40B4-BE49-F238E27FC236}">
                          <a16:creationId xmlns:a16="http://schemas.microsoft.com/office/drawing/2014/main" id="{27B14D86-9848-4B9C-BF5B-F59AF4879639}"/>
                        </a:ext>
                      </a:extLst>
                    </p:cNvPr>
                    <p:cNvGrpSpPr>
                      <a:grpSpLocks/>
                    </p:cNvGrpSpPr>
                    <p:nvPr/>
                  </p:nvGrpSpPr>
                  <p:grpSpPr bwMode="auto">
                    <a:xfrm>
                      <a:off x="4140" y="3211"/>
                      <a:ext cx="149" cy="80"/>
                      <a:chOff x="4140" y="3211"/>
                      <a:chExt cx="149" cy="80"/>
                    </a:xfrm>
                  </p:grpSpPr>
                  <p:sp>
                    <p:nvSpPr>
                      <p:cNvPr id="2080" name="Freeform 24">
                        <a:extLst>
                          <a:ext uri="{FF2B5EF4-FFF2-40B4-BE49-F238E27FC236}">
                            <a16:creationId xmlns:a16="http://schemas.microsoft.com/office/drawing/2014/main" id="{B1FBBCC4-C6B7-4F87-A426-05420940F8D3}"/>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1" name="Freeform 25">
                        <a:extLst>
                          <a:ext uri="{FF2B5EF4-FFF2-40B4-BE49-F238E27FC236}">
                            <a16:creationId xmlns:a16="http://schemas.microsoft.com/office/drawing/2014/main" id="{4451ACF5-55CF-4836-A562-038A7F3F0799}"/>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2" name="Freeform 26">
                        <a:extLst>
                          <a:ext uri="{FF2B5EF4-FFF2-40B4-BE49-F238E27FC236}">
                            <a16:creationId xmlns:a16="http://schemas.microsoft.com/office/drawing/2014/main" id="{113EFE35-333A-4B98-AF9B-9B27D595ADFC}"/>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73" name="Group 27">
                      <a:extLst>
                        <a:ext uri="{FF2B5EF4-FFF2-40B4-BE49-F238E27FC236}">
                          <a16:creationId xmlns:a16="http://schemas.microsoft.com/office/drawing/2014/main" id="{52D30E36-A0A1-40AC-84AD-E1B0BB635F40}"/>
                        </a:ext>
                      </a:extLst>
                    </p:cNvPr>
                    <p:cNvGrpSpPr>
                      <a:grpSpLocks/>
                    </p:cNvGrpSpPr>
                    <p:nvPr/>
                  </p:nvGrpSpPr>
                  <p:grpSpPr bwMode="auto">
                    <a:xfrm>
                      <a:off x="4133" y="3201"/>
                      <a:ext cx="171" cy="94"/>
                      <a:chOff x="4133" y="3201"/>
                      <a:chExt cx="171" cy="94"/>
                    </a:xfrm>
                  </p:grpSpPr>
                  <p:sp>
                    <p:nvSpPr>
                      <p:cNvPr id="2074" name="Line 28">
                        <a:extLst>
                          <a:ext uri="{FF2B5EF4-FFF2-40B4-BE49-F238E27FC236}">
                            <a16:creationId xmlns:a16="http://schemas.microsoft.com/office/drawing/2014/main" id="{0461D032-33C2-4B6D-B9EC-49ED1E02AB90}"/>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5" name="Line 29">
                        <a:extLst>
                          <a:ext uri="{FF2B5EF4-FFF2-40B4-BE49-F238E27FC236}">
                            <a16:creationId xmlns:a16="http://schemas.microsoft.com/office/drawing/2014/main" id="{6B97D45D-527D-4182-AE59-735D11988032}"/>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6" name="Line 30">
                        <a:extLst>
                          <a:ext uri="{FF2B5EF4-FFF2-40B4-BE49-F238E27FC236}">
                            <a16:creationId xmlns:a16="http://schemas.microsoft.com/office/drawing/2014/main" id="{2F249C9B-EE43-4762-9DE7-B3164996131B}"/>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7" name="Line 31">
                        <a:extLst>
                          <a:ext uri="{FF2B5EF4-FFF2-40B4-BE49-F238E27FC236}">
                            <a16:creationId xmlns:a16="http://schemas.microsoft.com/office/drawing/2014/main" id="{16DB0835-1AC3-4109-805F-3AFB010D8A1C}"/>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 name="Line 32">
                        <a:extLst>
                          <a:ext uri="{FF2B5EF4-FFF2-40B4-BE49-F238E27FC236}">
                            <a16:creationId xmlns:a16="http://schemas.microsoft.com/office/drawing/2014/main" id="{4124EC7B-3479-4818-8FDC-052CFAA13CFF}"/>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9" name="Line 33">
                        <a:extLst>
                          <a:ext uri="{FF2B5EF4-FFF2-40B4-BE49-F238E27FC236}">
                            <a16:creationId xmlns:a16="http://schemas.microsoft.com/office/drawing/2014/main" id="{31835AED-A58F-449C-8E81-1B91C2A46F5F}"/>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2061" name="Group 34">
                  <a:extLst>
                    <a:ext uri="{FF2B5EF4-FFF2-40B4-BE49-F238E27FC236}">
                      <a16:creationId xmlns:a16="http://schemas.microsoft.com/office/drawing/2014/main" id="{3EAF6FCD-9664-48A8-89BF-6396E68D1C30}"/>
                    </a:ext>
                  </a:extLst>
                </p:cNvPr>
                <p:cNvGrpSpPr>
                  <a:grpSpLocks/>
                </p:cNvGrpSpPr>
                <p:nvPr/>
              </p:nvGrpSpPr>
              <p:grpSpPr bwMode="auto">
                <a:xfrm>
                  <a:off x="3627" y="2773"/>
                  <a:ext cx="558" cy="697"/>
                  <a:chOff x="3627" y="2773"/>
                  <a:chExt cx="558" cy="697"/>
                </a:xfrm>
              </p:grpSpPr>
              <p:sp>
                <p:nvSpPr>
                  <p:cNvPr id="2062" name="Freeform 35">
                    <a:extLst>
                      <a:ext uri="{FF2B5EF4-FFF2-40B4-BE49-F238E27FC236}">
                        <a16:creationId xmlns:a16="http://schemas.microsoft.com/office/drawing/2014/main" id="{2931D935-9A39-4396-90E3-B4396F66603F}"/>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63" name="Group 36">
                    <a:extLst>
                      <a:ext uri="{FF2B5EF4-FFF2-40B4-BE49-F238E27FC236}">
                        <a16:creationId xmlns:a16="http://schemas.microsoft.com/office/drawing/2014/main" id="{31F3FD7B-A9A5-41B7-8473-338342599A93}"/>
                      </a:ext>
                    </a:extLst>
                  </p:cNvPr>
                  <p:cNvGrpSpPr>
                    <a:grpSpLocks/>
                  </p:cNvGrpSpPr>
                  <p:nvPr/>
                </p:nvGrpSpPr>
                <p:grpSpPr bwMode="auto">
                  <a:xfrm>
                    <a:off x="3627" y="2773"/>
                    <a:ext cx="558" cy="697"/>
                    <a:chOff x="3627" y="2773"/>
                    <a:chExt cx="558" cy="697"/>
                  </a:xfrm>
                </p:grpSpPr>
                <p:grpSp>
                  <p:nvGrpSpPr>
                    <p:cNvPr id="2064" name="Group 37">
                      <a:extLst>
                        <a:ext uri="{FF2B5EF4-FFF2-40B4-BE49-F238E27FC236}">
                          <a16:creationId xmlns:a16="http://schemas.microsoft.com/office/drawing/2014/main" id="{9C81482A-2738-49F5-8E14-82BA0B4C6D02}"/>
                        </a:ext>
                      </a:extLst>
                    </p:cNvPr>
                    <p:cNvGrpSpPr>
                      <a:grpSpLocks/>
                    </p:cNvGrpSpPr>
                    <p:nvPr/>
                  </p:nvGrpSpPr>
                  <p:grpSpPr bwMode="auto">
                    <a:xfrm>
                      <a:off x="3627" y="2773"/>
                      <a:ext cx="558" cy="532"/>
                      <a:chOff x="3627" y="2773"/>
                      <a:chExt cx="558" cy="532"/>
                    </a:xfrm>
                  </p:grpSpPr>
                  <p:sp>
                    <p:nvSpPr>
                      <p:cNvPr id="2068" name="Freeform 38">
                        <a:extLst>
                          <a:ext uri="{FF2B5EF4-FFF2-40B4-BE49-F238E27FC236}">
                            <a16:creationId xmlns:a16="http://schemas.microsoft.com/office/drawing/2014/main" id="{438AB3E7-B848-4480-9E81-88250FC03CE1}"/>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 name="Freeform 39">
                        <a:extLst>
                          <a:ext uri="{FF2B5EF4-FFF2-40B4-BE49-F238E27FC236}">
                            <a16:creationId xmlns:a16="http://schemas.microsoft.com/office/drawing/2014/main" id="{22B2B5DF-FF1D-4CD9-A777-DCA2B2769D2A}"/>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65" name="Group 40">
                      <a:extLst>
                        <a:ext uri="{FF2B5EF4-FFF2-40B4-BE49-F238E27FC236}">
                          <a16:creationId xmlns:a16="http://schemas.microsoft.com/office/drawing/2014/main" id="{6DA264FF-A422-43D8-ABB1-38BD8BD6AB9B}"/>
                        </a:ext>
                      </a:extLst>
                    </p:cNvPr>
                    <p:cNvGrpSpPr>
                      <a:grpSpLocks/>
                    </p:cNvGrpSpPr>
                    <p:nvPr/>
                  </p:nvGrpSpPr>
                  <p:grpSpPr bwMode="auto">
                    <a:xfrm>
                      <a:off x="3696" y="3243"/>
                      <a:ext cx="86" cy="227"/>
                      <a:chOff x="3696" y="3243"/>
                      <a:chExt cx="86" cy="227"/>
                    </a:xfrm>
                  </p:grpSpPr>
                  <p:sp>
                    <p:nvSpPr>
                      <p:cNvPr id="2066" name="Freeform 41">
                        <a:extLst>
                          <a:ext uri="{FF2B5EF4-FFF2-40B4-BE49-F238E27FC236}">
                            <a16:creationId xmlns:a16="http://schemas.microsoft.com/office/drawing/2014/main" id="{C36978FF-3A65-4500-ABA4-2012DA40014A}"/>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7" name="Oval 42">
                        <a:extLst>
                          <a:ext uri="{FF2B5EF4-FFF2-40B4-BE49-F238E27FC236}">
                            <a16:creationId xmlns:a16="http://schemas.microsoft.com/office/drawing/2014/main" id="{25CD189E-E7DF-42C0-A074-D2D78C28E26E}"/>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a:extLst>
              <a:ext uri="{FF2B5EF4-FFF2-40B4-BE49-F238E27FC236}">
                <a16:creationId xmlns:a16="http://schemas.microsoft.com/office/drawing/2014/main" id="{A58FFCCA-B3CA-4EA1-BACC-E2E9B931CA7A}"/>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4000" b="1">
                <a:latin typeface="+mn-ea"/>
                <a:ea typeface="+mn-ea"/>
              </a:rPr>
              <a:t>Problem</a:t>
            </a:r>
          </a:p>
        </p:txBody>
      </p:sp>
      <p:sp>
        <p:nvSpPr>
          <p:cNvPr id="3078" name="Rectangle 3">
            <a:extLst>
              <a:ext uri="{FF2B5EF4-FFF2-40B4-BE49-F238E27FC236}">
                <a16:creationId xmlns:a16="http://schemas.microsoft.com/office/drawing/2014/main" id="{2734CB77-0843-45CE-B273-2D7DA73F8927}"/>
              </a:ext>
            </a:extLst>
          </p:cNvPr>
          <p:cNvSpPr>
            <a:spLocks noGrp="1" noChangeArrowheads="1"/>
          </p:cNvSpPr>
          <p:nvPr>
            <p:ph type="body" idx="1"/>
          </p:nvPr>
        </p:nvSpPr>
        <p:spPr>
          <a:xfrm>
            <a:off x="457200" y="914400"/>
            <a:ext cx="8229600" cy="5059363"/>
          </a:xfrm>
        </p:spPr>
        <p:txBody>
          <a:bodyPr/>
          <a:lstStyle/>
          <a:p>
            <a:pPr eaLnBrk="1" hangingPunct="1"/>
            <a:r>
              <a:rPr lang="en-US" altLang="zh-CN" sz="2800" b="1">
                <a:latin typeface="+mn-ea"/>
                <a:ea typeface="+mn-ea"/>
              </a:rPr>
              <a:t>Multiple tasks for computer</a:t>
            </a:r>
          </a:p>
          <a:p>
            <a:pPr lvl="1" eaLnBrk="1" hangingPunct="1"/>
            <a:r>
              <a:rPr lang="en-US" altLang="zh-CN" b="1">
                <a:solidFill>
                  <a:srgbClr val="FF0000"/>
                </a:solidFill>
                <a:latin typeface="+mn-ea"/>
                <a:ea typeface="+mn-ea"/>
              </a:rPr>
              <a:t>Draw &amp; display images on screen</a:t>
            </a:r>
          </a:p>
          <a:p>
            <a:pPr lvl="1" eaLnBrk="1" hangingPunct="1"/>
            <a:r>
              <a:rPr lang="en-US" altLang="zh-CN" b="1">
                <a:solidFill>
                  <a:srgbClr val="FF0000"/>
                </a:solidFill>
                <a:latin typeface="+mn-ea"/>
                <a:ea typeface="+mn-ea"/>
              </a:rPr>
              <a:t>Check keyboard &amp; mouse input</a:t>
            </a:r>
          </a:p>
          <a:p>
            <a:pPr lvl="1" eaLnBrk="1" hangingPunct="1"/>
            <a:r>
              <a:rPr lang="en-US" altLang="zh-CN" b="1">
                <a:solidFill>
                  <a:srgbClr val="FF0000"/>
                </a:solidFill>
                <a:latin typeface="+mn-ea"/>
                <a:ea typeface="+mn-ea"/>
              </a:rPr>
              <a:t>Send &amp; receive data on network</a:t>
            </a:r>
          </a:p>
          <a:p>
            <a:pPr lvl="1" eaLnBrk="1" hangingPunct="1"/>
            <a:r>
              <a:rPr lang="en-US" altLang="zh-CN" b="1">
                <a:solidFill>
                  <a:srgbClr val="FF0000"/>
                </a:solidFill>
                <a:latin typeface="+mn-ea"/>
                <a:ea typeface="+mn-ea"/>
              </a:rPr>
              <a:t>Read &amp; write files to disk</a:t>
            </a:r>
          </a:p>
          <a:p>
            <a:pPr lvl="1" eaLnBrk="1" hangingPunct="1"/>
            <a:r>
              <a:rPr lang="en-US" altLang="zh-CN" b="1">
                <a:solidFill>
                  <a:srgbClr val="FF0000"/>
                </a:solidFill>
                <a:latin typeface="+mn-ea"/>
                <a:ea typeface="+mn-ea"/>
              </a:rPr>
              <a:t>Perform useful computation (editor, browser, game)</a:t>
            </a:r>
          </a:p>
          <a:p>
            <a:pPr eaLnBrk="1" hangingPunct="1"/>
            <a:r>
              <a:rPr lang="en-US" altLang="zh-CN" sz="2800" b="1">
                <a:latin typeface="+mn-ea"/>
                <a:ea typeface="+mn-ea"/>
              </a:rPr>
              <a:t>How does computer do everything at once?</a:t>
            </a:r>
          </a:p>
          <a:p>
            <a:pPr lvl="1" eaLnBrk="1" hangingPunct="1"/>
            <a:r>
              <a:rPr lang="en-US" altLang="zh-CN" b="1">
                <a:solidFill>
                  <a:srgbClr val="FF0000"/>
                </a:solidFill>
                <a:latin typeface="+mn-ea"/>
                <a:ea typeface="+mn-ea"/>
              </a:rPr>
              <a:t>Multitasking</a:t>
            </a:r>
          </a:p>
          <a:p>
            <a:pPr lvl="1" eaLnBrk="1" hangingPunct="1"/>
            <a:r>
              <a:rPr lang="en-US" altLang="zh-CN" b="1">
                <a:solidFill>
                  <a:srgbClr val="FF0000"/>
                </a:solidFill>
                <a:latin typeface="+mn-ea"/>
                <a:ea typeface="+mn-ea"/>
              </a:rPr>
              <a:t>Multiprocessing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050">
            <a:extLst>
              <a:ext uri="{FF2B5EF4-FFF2-40B4-BE49-F238E27FC236}">
                <a16:creationId xmlns:a16="http://schemas.microsoft.com/office/drawing/2014/main" id="{41932DD7-607B-4D46-BF33-E810EC25C831}"/>
              </a:ext>
            </a:extLst>
          </p:cNvPr>
          <p:cNvSpPr>
            <a:spLocks noGrp="1" noChangeArrowheads="1"/>
          </p:cNvSpPr>
          <p:nvPr>
            <p:ph type="ctrTitle"/>
          </p:nvPr>
        </p:nvSpPr>
        <p:spPr>
          <a:xfrm>
            <a:off x="685800" y="2761487"/>
            <a:ext cx="7772400" cy="748475"/>
          </a:xfrm>
        </p:spPr>
        <p:txBody>
          <a:bodyPr/>
          <a:lstStyle/>
          <a:p>
            <a:r>
              <a:rPr lang="zh-CN" altLang="en-US" sz="4000" b="1" dirty="0">
                <a:effectLst>
                  <a:outerShdw blurRad="38100" dist="38100" dir="2700000" algn="tl">
                    <a:srgbClr val="C0C0C0"/>
                  </a:outerShdw>
                </a:effectLst>
                <a:latin typeface="仿宋_GB2312" pitchFamily="49" charset="-122"/>
                <a:ea typeface="仿宋_GB2312" pitchFamily="49" charset="-122"/>
              </a:rPr>
              <a:t>字符串</a:t>
            </a:r>
            <a:r>
              <a:rPr lang="zh-CN" altLang="en-US" sz="4000" b="1" dirty="0" smtClean="0">
                <a:effectLst>
                  <a:outerShdw blurRad="38100" dist="38100" dir="2700000" algn="tl">
                    <a:srgbClr val="C0C0C0"/>
                  </a:outerShdw>
                </a:effectLst>
                <a:latin typeface="仿宋_GB2312" pitchFamily="49" charset="-122"/>
                <a:ea typeface="仿宋_GB2312" pitchFamily="49" charset="-122"/>
              </a:rPr>
              <a:t>类</a:t>
            </a:r>
            <a:endParaRPr lang="zh-CN" altLang="en-US" sz="4000" b="1" dirty="0">
              <a:effectLst>
                <a:outerShdw blurRad="38100" dist="38100" dir="2700000" algn="tl">
                  <a:srgbClr val="C0C0C0"/>
                </a:outerShdw>
              </a:effectLst>
              <a:latin typeface="仿宋_GB2312" pitchFamily="49" charset="-122"/>
              <a:ea typeface="仿宋_GB2312" pitchFamily="49" charset="-122"/>
            </a:endParaRPr>
          </a:p>
        </p:txBody>
      </p:sp>
    </p:spTree>
    <p:extLst>
      <p:ext uri="{BB962C8B-B14F-4D97-AF65-F5344CB8AC3E}">
        <p14:creationId xmlns:p14="http://schemas.microsoft.com/office/powerpoint/2010/main" val="91965827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a:extLst>
              <a:ext uri="{FF2B5EF4-FFF2-40B4-BE49-F238E27FC236}">
                <a16:creationId xmlns:a16="http://schemas.microsoft.com/office/drawing/2014/main" id="{EAAF47D0-44DA-42FE-861F-D529ED3CD8FA}"/>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4000" b="1">
                <a:latin typeface="+mn-ea"/>
                <a:ea typeface="+mn-ea"/>
              </a:rPr>
              <a:t>Multitasking (Time-Sharing)</a:t>
            </a:r>
          </a:p>
        </p:txBody>
      </p:sp>
      <p:sp>
        <p:nvSpPr>
          <p:cNvPr id="4102" name="Rectangle 3">
            <a:extLst>
              <a:ext uri="{FF2B5EF4-FFF2-40B4-BE49-F238E27FC236}">
                <a16:creationId xmlns:a16="http://schemas.microsoft.com/office/drawing/2014/main" id="{1494EF2B-A531-4C6F-8F98-1BBC31B05FC8}"/>
              </a:ext>
            </a:extLst>
          </p:cNvPr>
          <p:cNvSpPr>
            <a:spLocks noGrp="1" noChangeArrowheads="1"/>
          </p:cNvSpPr>
          <p:nvPr>
            <p:ph type="body" idx="1"/>
          </p:nvPr>
        </p:nvSpPr>
        <p:spPr>
          <a:xfrm>
            <a:off x="457200" y="1219200"/>
            <a:ext cx="8229600" cy="4906963"/>
          </a:xfrm>
        </p:spPr>
        <p:txBody>
          <a:bodyPr/>
          <a:lstStyle/>
          <a:p>
            <a:pPr eaLnBrk="1" hangingPunct="1"/>
            <a:r>
              <a:rPr lang="en-US" altLang="zh-CN" sz="2800" b="1">
                <a:latin typeface="+mn-ea"/>
                <a:ea typeface="+mn-ea"/>
              </a:rPr>
              <a:t>Approach</a:t>
            </a:r>
          </a:p>
          <a:p>
            <a:pPr lvl="1" eaLnBrk="1" hangingPunct="1"/>
            <a:r>
              <a:rPr lang="en-US" altLang="zh-CN" b="1">
                <a:solidFill>
                  <a:srgbClr val="FF0000"/>
                </a:solidFill>
                <a:latin typeface="+mn-ea"/>
                <a:ea typeface="+mn-ea"/>
              </a:rPr>
              <a:t>Computer does some work on a task</a:t>
            </a:r>
          </a:p>
          <a:p>
            <a:pPr lvl="1" eaLnBrk="1" hangingPunct="1"/>
            <a:r>
              <a:rPr lang="en-US" altLang="zh-CN" b="1">
                <a:solidFill>
                  <a:srgbClr val="FF0000"/>
                </a:solidFill>
                <a:latin typeface="+mn-ea"/>
                <a:ea typeface="+mn-ea"/>
              </a:rPr>
              <a:t>Computer then quickly switch to next task</a:t>
            </a:r>
          </a:p>
          <a:p>
            <a:pPr lvl="1" eaLnBrk="1" hangingPunct="1"/>
            <a:r>
              <a:rPr lang="en-US" altLang="zh-CN" b="1">
                <a:solidFill>
                  <a:srgbClr val="FF0000"/>
                </a:solidFill>
                <a:latin typeface="+mn-ea"/>
                <a:ea typeface="+mn-ea"/>
              </a:rPr>
              <a:t>Tasks managed by operating system (scheduler)</a:t>
            </a:r>
          </a:p>
          <a:p>
            <a:pPr eaLnBrk="1" hangingPunct="1"/>
            <a:r>
              <a:rPr lang="en-US" altLang="zh-CN" sz="2800" b="1">
                <a:latin typeface="+mn-ea"/>
                <a:ea typeface="+mn-ea"/>
              </a:rPr>
              <a:t>Computer </a:t>
            </a:r>
            <a:r>
              <a:rPr lang="en-US" altLang="zh-CN" sz="2800" b="1">
                <a:solidFill>
                  <a:srgbClr val="FF3300"/>
                </a:solidFill>
                <a:latin typeface="+mn-ea"/>
                <a:ea typeface="+mn-ea"/>
              </a:rPr>
              <a:t>seems</a:t>
            </a:r>
            <a:r>
              <a:rPr lang="en-US" altLang="zh-CN" sz="2800" b="1">
                <a:latin typeface="+mn-ea"/>
                <a:ea typeface="+mn-ea"/>
              </a:rPr>
              <a:t> to work on tasks concurrently</a:t>
            </a:r>
          </a:p>
          <a:p>
            <a:pPr eaLnBrk="1" hangingPunct="1"/>
            <a:r>
              <a:rPr lang="en-US" altLang="zh-CN" sz="2800" b="1">
                <a:latin typeface="+mn-ea"/>
                <a:ea typeface="+mn-ea"/>
              </a:rPr>
              <a:t>Can improve performance by reducing waiting</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a:extLst>
              <a:ext uri="{FF2B5EF4-FFF2-40B4-BE49-F238E27FC236}">
                <a16:creationId xmlns:a16="http://schemas.microsoft.com/office/drawing/2014/main" id="{B40BD237-A708-4DC5-92B7-3356A0F545B3}"/>
              </a:ext>
            </a:extLst>
          </p:cNvPr>
          <p:cNvSpPr>
            <a:spLocks noGrp="1" noChangeArrowheads="1"/>
          </p:cNvSpPr>
          <p:nvPr>
            <p:ph type="title"/>
          </p:nvPr>
        </p:nvSpPr>
        <p:spPr>
          <a:xfrm>
            <a:off x="533400" y="-228600"/>
            <a:ext cx="8229600" cy="1143000"/>
          </a:xfrm>
        </p:spPr>
        <p:txBody>
          <a:bodyPr/>
          <a:lstStyle/>
          <a:p>
            <a:pPr eaLnBrk="1" hangingPunct="1"/>
            <a:r>
              <a:rPr lang="en-US" altLang="zh-CN" sz="3600" b="1">
                <a:latin typeface="+mn-ea"/>
                <a:ea typeface="+mn-ea"/>
              </a:rPr>
              <a:t>Multitasking Can Aid Performance</a:t>
            </a:r>
          </a:p>
        </p:txBody>
      </p:sp>
      <p:sp>
        <p:nvSpPr>
          <p:cNvPr id="5126" name="Rectangle 3">
            <a:extLst>
              <a:ext uri="{FF2B5EF4-FFF2-40B4-BE49-F238E27FC236}">
                <a16:creationId xmlns:a16="http://schemas.microsoft.com/office/drawing/2014/main" id="{7C505654-CC4A-40B8-B427-40B2CEBFA97B}"/>
              </a:ext>
            </a:extLst>
          </p:cNvPr>
          <p:cNvSpPr>
            <a:spLocks noGrp="1" noChangeArrowheads="1"/>
          </p:cNvSpPr>
          <p:nvPr>
            <p:ph type="body" idx="1"/>
          </p:nvPr>
        </p:nvSpPr>
        <p:spPr>
          <a:xfrm>
            <a:off x="304800" y="876300"/>
            <a:ext cx="8610600" cy="5600700"/>
          </a:xfrm>
        </p:spPr>
        <p:txBody>
          <a:bodyPr/>
          <a:lstStyle/>
          <a:p>
            <a:pPr eaLnBrk="1" hangingPunct="1"/>
            <a:r>
              <a:rPr lang="en-US" altLang="zh-CN" sz="2800" b="1">
                <a:latin typeface="+mn-ea"/>
                <a:ea typeface="+mn-ea"/>
              </a:rPr>
              <a:t>Single task</a:t>
            </a:r>
          </a:p>
          <a:p>
            <a:pPr eaLnBrk="1" hangingPunct="1"/>
            <a:endParaRPr lang="en-US" altLang="zh-CN" sz="2800" b="1">
              <a:latin typeface="+mn-ea"/>
              <a:ea typeface="+mn-ea"/>
            </a:endParaRPr>
          </a:p>
          <a:p>
            <a:pPr eaLnBrk="1" hangingPunct="1"/>
            <a:endParaRPr lang="en-US" altLang="zh-CN" sz="2800" b="1">
              <a:latin typeface="+mn-ea"/>
              <a:ea typeface="+mn-ea"/>
            </a:endParaRPr>
          </a:p>
          <a:p>
            <a:pPr eaLnBrk="1" hangingPunct="1"/>
            <a:endParaRPr lang="en-US" altLang="zh-CN" sz="2800" b="1">
              <a:latin typeface="+mn-ea"/>
              <a:ea typeface="+mn-ea"/>
            </a:endParaRPr>
          </a:p>
          <a:p>
            <a:pPr eaLnBrk="1" hangingPunct="1"/>
            <a:endParaRPr lang="en-US" altLang="zh-CN" sz="2800" b="1">
              <a:latin typeface="+mn-ea"/>
              <a:ea typeface="+mn-ea"/>
            </a:endParaRPr>
          </a:p>
          <a:p>
            <a:pPr eaLnBrk="1" hangingPunct="1"/>
            <a:endParaRPr lang="en-US" altLang="zh-CN" sz="2800" b="1">
              <a:latin typeface="+mn-ea"/>
              <a:ea typeface="+mn-ea"/>
            </a:endParaRPr>
          </a:p>
          <a:p>
            <a:pPr eaLnBrk="1" hangingPunct="1">
              <a:lnSpc>
                <a:spcPct val="30000"/>
              </a:lnSpc>
            </a:pPr>
            <a:r>
              <a:rPr lang="en-US" altLang="zh-CN" sz="2800" b="1">
                <a:latin typeface="+mn-ea"/>
                <a:ea typeface="+mn-ea"/>
              </a:rPr>
              <a:t>Two tasks</a:t>
            </a:r>
          </a:p>
        </p:txBody>
      </p:sp>
      <p:graphicFrame>
        <p:nvGraphicFramePr>
          <p:cNvPr id="5127" name="Object 4">
            <a:extLst>
              <a:ext uri="{FF2B5EF4-FFF2-40B4-BE49-F238E27FC236}">
                <a16:creationId xmlns:a16="http://schemas.microsoft.com/office/drawing/2014/main" id="{CFF0C2F7-54CD-4320-BD9B-14691B5FC8A3}"/>
              </a:ext>
            </a:extLst>
          </p:cNvPr>
          <p:cNvGraphicFramePr>
            <a:graphicFrameLocks noChangeAspect="1"/>
          </p:cNvGraphicFramePr>
          <p:nvPr/>
        </p:nvGraphicFramePr>
        <p:xfrm>
          <a:off x="762000" y="1371600"/>
          <a:ext cx="7621588" cy="2466975"/>
        </p:xfrm>
        <a:graphic>
          <a:graphicData uri="http://schemas.openxmlformats.org/presentationml/2006/ole">
            <mc:AlternateContent xmlns:mc="http://schemas.openxmlformats.org/markup-compatibility/2006">
              <mc:Choice xmlns:v="urn:schemas-microsoft-com:vml" Requires="v">
                <p:oleObj spid="_x0000_s1042" name="Photo Editor Photo" r:id="rId3" imgW="7621064" imgH="2467319" progId="MSPhotoEd.3">
                  <p:embed/>
                </p:oleObj>
              </mc:Choice>
              <mc:Fallback>
                <p:oleObj name="Photo Editor Photo" r:id="rId3" imgW="7621064" imgH="2467319" progId="MSPhotoEd.3">
                  <p:embed/>
                  <p:pic>
                    <p:nvPicPr>
                      <p:cNvPr id="5127" name="Object 4">
                        <a:extLst>
                          <a:ext uri="{FF2B5EF4-FFF2-40B4-BE49-F238E27FC236}">
                            <a16:creationId xmlns:a16="http://schemas.microsoft.com/office/drawing/2014/main" id="{CFF0C2F7-54CD-4320-BD9B-14691B5FC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371600"/>
                        <a:ext cx="7621588"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8" name="Object 5">
            <a:extLst>
              <a:ext uri="{FF2B5EF4-FFF2-40B4-BE49-F238E27FC236}">
                <a16:creationId xmlns:a16="http://schemas.microsoft.com/office/drawing/2014/main" id="{28A420C8-F18F-4975-858C-3B8BF7A53BBF}"/>
              </a:ext>
            </a:extLst>
          </p:cNvPr>
          <p:cNvGraphicFramePr>
            <a:graphicFrameLocks noChangeAspect="1"/>
          </p:cNvGraphicFramePr>
          <p:nvPr/>
        </p:nvGraphicFramePr>
        <p:xfrm>
          <a:off x="762000" y="4191000"/>
          <a:ext cx="7621588" cy="2171700"/>
        </p:xfrm>
        <a:graphic>
          <a:graphicData uri="http://schemas.openxmlformats.org/presentationml/2006/ole">
            <mc:AlternateContent xmlns:mc="http://schemas.openxmlformats.org/markup-compatibility/2006">
              <mc:Choice xmlns:v="urn:schemas-microsoft-com:vml" Requires="v">
                <p:oleObj spid="_x0000_s1043" name="Photo Editor Photo" r:id="rId5" imgW="7621064" imgH="2172003" progId="MSPhotoEd.3">
                  <p:embed/>
                </p:oleObj>
              </mc:Choice>
              <mc:Fallback>
                <p:oleObj name="Photo Editor Photo" r:id="rId5" imgW="7621064" imgH="2172003" progId="MSPhotoEd.3">
                  <p:embed/>
                  <p:pic>
                    <p:nvPicPr>
                      <p:cNvPr id="5128" name="Object 5">
                        <a:extLst>
                          <a:ext uri="{FF2B5EF4-FFF2-40B4-BE49-F238E27FC236}">
                            <a16:creationId xmlns:a16="http://schemas.microsoft.com/office/drawing/2014/main" id="{28A420C8-F18F-4975-858C-3B8BF7A53B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4191000"/>
                        <a:ext cx="7621588"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a:extLst>
              <a:ext uri="{FF2B5EF4-FFF2-40B4-BE49-F238E27FC236}">
                <a16:creationId xmlns:a16="http://schemas.microsoft.com/office/drawing/2014/main" id="{6F72D7AF-7BD9-4564-9334-D78E89F64743}"/>
              </a:ext>
            </a:extLst>
          </p:cNvPr>
          <p:cNvSpPr>
            <a:spLocks noGrp="1" noChangeArrowheads="1"/>
          </p:cNvSpPr>
          <p:nvPr>
            <p:ph type="title"/>
          </p:nvPr>
        </p:nvSpPr>
        <p:spPr/>
        <p:txBody>
          <a:bodyPr/>
          <a:lstStyle/>
          <a:p>
            <a:pPr eaLnBrk="1" hangingPunct="1"/>
            <a:r>
              <a:rPr lang="en-US" altLang="zh-CN" sz="4000" b="1">
                <a:latin typeface="+mn-ea"/>
                <a:ea typeface="+mn-ea"/>
              </a:rPr>
              <a:t>Multiprocessing (Multithreading)</a:t>
            </a:r>
          </a:p>
        </p:txBody>
      </p:sp>
      <p:sp>
        <p:nvSpPr>
          <p:cNvPr id="6150" name="Rectangle 3">
            <a:extLst>
              <a:ext uri="{FF2B5EF4-FFF2-40B4-BE49-F238E27FC236}">
                <a16:creationId xmlns:a16="http://schemas.microsoft.com/office/drawing/2014/main" id="{B577FBC3-0DD6-4E8C-8F70-8B3E90E95561}"/>
              </a:ext>
            </a:extLst>
          </p:cNvPr>
          <p:cNvSpPr>
            <a:spLocks noGrp="1" noChangeArrowheads="1"/>
          </p:cNvSpPr>
          <p:nvPr>
            <p:ph type="body" idx="1"/>
          </p:nvPr>
        </p:nvSpPr>
        <p:spPr/>
        <p:txBody>
          <a:bodyPr/>
          <a:lstStyle/>
          <a:p>
            <a:pPr eaLnBrk="1" hangingPunct="1"/>
            <a:r>
              <a:rPr lang="en-US" altLang="zh-CN" b="1">
                <a:latin typeface="+mn-ea"/>
                <a:ea typeface="+mn-ea"/>
              </a:rPr>
              <a:t>Approach </a:t>
            </a:r>
          </a:p>
          <a:p>
            <a:pPr lvl="1" eaLnBrk="1" hangingPunct="1"/>
            <a:r>
              <a:rPr lang="en-US" altLang="zh-CN" b="1">
                <a:latin typeface="+mn-ea"/>
                <a:ea typeface="+mn-ea"/>
              </a:rPr>
              <a:t>Multiple processing units (</a:t>
            </a:r>
            <a:r>
              <a:rPr lang="en-US" altLang="zh-CN" b="1">
                <a:solidFill>
                  <a:srgbClr val="FF3300"/>
                </a:solidFill>
                <a:latin typeface="+mn-ea"/>
                <a:ea typeface="+mn-ea"/>
              </a:rPr>
              <a:t>multiprocessor</a:t>
            </a:r>
            <a:r>
              <a:rPr lang="en-US" altLang="zh-CN" b="1">
                <a:latin typeface="+mn-ea"/>
                <a:ea typeface="+mn-ea"/>
              </a:rPr>
              <a:t>)</a:t>
            </a:r>
          </a:p>
          <a:p>
            <a:pPr lvl="1" eaLnBrk="1" hangingPunct="1"/>
            <a:r>
              <a:rPr lang="en-US" altLang="zh-CN" b="1">
                <a:latin typeface="+mn-ea"/>
                <a:ea typeface="+mn-ea"/>
              </a:rPr>
              <a:t>Computer works on several tasks in parallel</a:t>
            </a:r>
          </a:p>
          <a:p>
            <a:pPr lvl="1" eaLnBrk="1" hangingPunct="1"/>
            <a:r>
              <a:rPr lang="en-US" altLang="zh-CN" b="1">
                <a:latin typeface="+mn-ea"/>
                <a:ea typeface="+mn-ea"/>
              </a:rPr>
              <a:t>Performance can be improved</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a:extLst>
              <a:ext uri="{FF2B5EF4-FFF2-40B4-BE49-F238E27FC236}">
                <a16:creationId xmlns:a16="http://schemas.microsoft.com/office/drawing/2014/main" id="{80B09B22-CB80-4513-8C0E-3BCC234432ED}"/>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3600" b="1">
                <a:latin typeface="+mn-ea"/>
                <a:ea typeface="+mn-ea"/>
              </a:rPr>
              <a:t>Perform Multiple Tasks Using…</a:t>
            </a:r>
          </a:p>
        </p:txBody>
      </p:sp>
      <p:sp>
        <p:nvSpPr>
          <p:cNvPr id="7174" name="Rectangle 3">
            <a:extLst>
              <a:ext uri="{FF2B5EF4-FFF2-40B4-BE49-F238E27FC236}">
                <a16:creationId xmlns:a16="http://schemas.microsoft.com/office/drawing/2014/main" id="{39400BDB-7E37-43E1-952E-810E6ED00665}"/>
              </a:ext>
            </a:extLst>
          </p:cNvPr>
          <p:cNvSpPr>
            <a:spLocks noGrp="1" noChangeArrowheads="1"/>
          </p:cNvSpPr>
          <p:nvPr>
            <p:ph type="body" idx="1"/>
          </p:nvPr>
        </p:nvSpPr>
        <p:spPr>
          <a:xfrm>
            <a:off x="457200" y="1219200"/>
            <a:ext cx="8229600" cy="4906963"/>
          </a:xfrm>
        </p:spPr>
        <p:txBody>
          <a:bodyPr/>
          <a:lstStyle/>
          <a:p>
            <a:pPr marL="533400" indent="-533400" eaLnBrk="1" hangingPunct="1">
              <a:buFont typeface="Wingdings" panose="05000000000000000000" pitchFamily="2" charset="2"/>
              <a:buAutoNum type="arabicPeriod"/>
            </a:pPr>
            <a:r>
              <a:rPr lang="en-US" altLang="zh-CN" sz="2800" b="1">
                <a:solidFill>
                  <a:srgbClr val="FF0000"/>
                </a:solidFill>
                <a:latin typeface="+mn-ea"/>
                <a:ea typeface="+mn-ea"/>
              </a:rPr>
              <a:t>Process</a:t>
            </a:r>
          </a:p>
          <a:p>
            <a:pPr marL="914400" lvl="1" indent="-457200" eaLnBrk="1" hangingPunct="1"/>
            <a:r>
              <a:rPr lang="en-US" altLang="zh-CN" b="1">
                <a:latin typeface="+mn-ea"/>
                <a:ea typeface="+mn-ea"/>
              </a:rPr>
              <a:t>Definition – executable program loaded in memory </a:t>
            </a:r>
          </a:p>
          <a:p>
            <a:pPr marL="914400" lvl="1" indent="-457200" eaLnBrk="1" hangingPunct="1"/>
            <a:r>
              <a:rPr lang="en-US" altLang="zh-CN" b="1">
                <a:latin typeface="+mn-ea"/>
                <a:ea typeface="+mn-ea"/>
              </a:rPr>
              <a:t>Has own </a:t>
            </a:r>
            <a:r>
              <a:rPr lang="en-US" altLang="zh-CN" b="1">
                <a:solidFill>
                  <a:srgbClr val="FF3300"/>
                </a:solidFill>
                <a:latin typeface="+mn-ea"/>
                <a:ea typeface="+mn-ea"/>
              </a:rPr>
              <a:t>address space</a:t>
            </a:r>
            <a:endParaRPr lang="en-US" altLang="zh-CN" b="1">
              <a:latin typeface="+mn-ea"/>
              <a:ea typeface="+mn-ea"/>
            </a:endParaRPr>
          </a:p>
          <a:p>
            <a:pPr marL="1371600" lvl="2" indent="-457200" eaLnBrk="1" hangingPunct="1"/>
            <a:r>
              <a:rPr lang="en-US" altLang="zh-CN" sz="2800" b="1">
                <a:solidFill>
                  <a:schemeClr val="accent2"/>
                </a:solidFill>
                <a:latin typeface="+mn-ea"/>
                <a:ea typeface="+mn-ea"/>
              </a:rPr>
              <a:t>Variables &amp; data structures (in memory)</a:t>
            </a:r>
          </a:p>
          <a:p>
            <a:pPr marL="914400" lvl="1" indent="-457200" eaLnBrk="1" hangingPunct="1"/>
            <a:r>
              <a:rPr lang="en-US" altLang="zh-CN" b="1">
                <a:latin typeface="+mn-ea"/>
                <a:ea typeface="+mn-ea"/>
              </a:rPr>
              <a:t>Each process may execute a different program</a:t>
            </a:r>
          </a:p>
          <a:p>
            <a:pPr marL="914400" lvl="1" indent="-457200" eaLnBrk="1" hangingPunct="1"/>
            <a:r>
              <a:rPr lang="en-US" altLang="zh-CN" b="1">
                <a:latin typeface="+mn-ea"/>
                <a:ea typeface="+mn-ea"/>
              </a:rPr>
              <a:t>Communicate via operating system, files, network</a:t>
            </a:r>
          </a:p>
          <a:p>
            <a:pPr marL="914400" lvl="1" indent="-457200" eaLnBrk="1" hangingPunct="1"/>
            <a:r>
              <a:rPr lang="en-US" altLang="zh-CN" b="1">
                <a:latin typeface="+mn-ea"/>
                <a:ea typeface="+mn-ea"/>
              </a:rPr>
              <a:t>May contain multiple threads</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a:extLst>
              <a:ext uri="{FF2B5EF4-FFF2-40B4-BE49-F238E27FC236}">
                <a16:creationId xmlns:a16="http://schemas.microsoft.com/office/drawing/2014/main" id="{29432410-855F-4992-A3F6-82CD9BA4572E}"/>
              </a:ext>
            </a:extLst>
          </p:cNvPr>
          <p:cNvSpPr>
            <a:spLocks noGrp="1" noChangeArrowheads="1"/>
          </p:cNvSpPr>
          <p:nvPr>
            <p:ph type="title"/>
          </p:nvPr>
        </p:nvSpPr>
        <p:spPr>
          <a:xfrm>
            <a:off x="457200" y="152400"/>
            <a:ext cx="8229600" cy="715963"/>
          </a:xfrm>
        </p:spPr>
        <p:txBody>
          <a:bodyPr/>
          <a:lstStyle/>
          <a:p>
            <a:pPr eaLnBrk="1" hangingPunct="1"/>
            <a:r>
              <a:rPr lang="en-US" altLang="zh-CN" sz="3600" b="1">
                <a:latin typeface="+mn-ea"/>
                <a:ea typeface="+mn-ea"/>
              </a:rPr>
              <a:t>Perform Multiple Tasks Using…</a:t>
            </a:r>
          </a:p>
        </p:txBody>
      </p:sp>
      <p:sp>
        <p:nvSpPr>
          <p:cNvPr id="8198" name="Rectangle 3">
            <a:extLst>
              <a:ext uri="{FF2B5EF4-FFF2-40B4-BE49-F238E27FC236}">
                <a16:creationId xmlns:a16="http://schemas.microsoft.com/office/drawing/2014/main" id="{99C1B8EC-49F5-4D4C-BFD0-CF1F7F39EEAB}"/>
              </a:ext>
            </a:extLst>
          </p:cNvPr>
          <p:cNvSpPr>
            <a:spLocks noGrp="1" noChangeArrowheads="1"/>
          </p:cNvSpPr>
          <p:nvPr>
            <p:ph type="body" idx="1"/>
          </p:nvPr>
        </p:nvSpPr>
        <p:spPr>
          <a:xfrm>
            <a:off x="457200" y="990600"/>
            <a:ext cx="8229600" cy="5135563"/>
          </a:xfrm>
        </p:spPr>
        <p:txBody>
          <a:bodyPr/>
          <a:lstStyle/>
          <a:p>
            <a:pPr marL="533400" indent="-533400" eaLnBrk="1" hangingPunct="1">
              <a:buFont typeface="Wingdings" panose="05000000000000000000" pitchFamily="2" charset="2"/>
              <a:buAutoNum type="arabicPeriod" startAt="2"/>
            </a:pPr>
            <a:r>
              <a:rPr lang="en-US" altLang="zh-CN" b="1">
                <a:solidFill>
                  <a:srgbClr val="FF0000"/>
                </a:solidFill>
                <a:latin typeface="+mn-ea"/>
                <a:ea typeface="+mn-ea"/>
              </a:rPr>
              <a:t>Thread</a:t>
            </a:r>
          </a:p>
          <a:p>
            <a:pPr marL="914400" lvl="1" indent="-457200" eaLnBrk="1" hangingPunct="1"/>
            <a:r>
              <a:rPr lang="en-US" altLang="zh-CN" b="1">
                <a:latin typeface="+mn-ea"/>
                <a:ea typeface="+mn-ea"/>
              </a:rPr>
              <a:t>Definition – </a:t>
            </a:r>
            <a:r>
              <a:rPr lang="en-US" altLang="zh-CN" b="1">
                <a:solidFill>
                  <a:srgbClr val="FF0000"/>
                </a:solidFill>
                <a:latin typeface="+mn-ea"/>
                <a:ea typeface="+mn-ea"/>
              </a:rPr>
              <a:t>sequentially executed stream of instructions</a:t>
            </a:r>
          </a:p>
          <a:p>
            <a:pPr marL="914400" lvl="1" indent="-457200" eaLnBrk="1" hangingPunct="1"/>
            <a:r>
              <a:rPr lang="en-US" altLang="zh-CN" b="1">
                <a:solidFill>
                  <a:srgbClr val="FF0000"/>
                </a:solidFill>
                <a:latin typeface="+mn-ea"/>
                <a:ea typeface="+mn-ea"/>
              </a:rPr>
              <a:t>Shares address space</a:t>
            </a:r>
            <a:r>
              <a:rPr lang="en-US" altLang="zh-CN" b="1">
                <a:latin typeface="+mn-ea"/>
                <a:ea typeface="+mn-ea"/>
              </a:rPr>
              <a:t> with other threads</a:t>
            </a:r>
          </a:p>
          <a:p>
            <a:pPr marL="914400" lvl="1" indent="-457200" eaLnBrk="1" hangingPunct="1"/>
            <a:r>
              <a:rPr lang="en-US" altLang="zh-CN" b="1">
                <a:latin typeface="+mn-ea"/>
                <a:ea typeface="+mn-ea"/>
              </a:rPr>
              <a:t>Has own </a:t>
            </a:r>
            <a:r>
              <a:rPr lang="en-US" altLang="zh-CN" b="1">
                <a:solidFill>
                  <a:srgbClr val="FF0000"/>
                </a:solidFill>
                <a:latin typeface="+mn-ea"/>
                <a:ea typeface="+mn-ea"/>
              </a:rPr>
              <a:t>execution context</a:t>
            </a:r>
            <a:r>
              <a:rPr lang="en-US" altLang="zh-CN" b="1">
                <a:latin typeface="+mn-ea"/>
                <a:ea typeface="+mn-ea"/>
              </a:rPr>
              <a:t> </a:t>
            </a:r>
          </a:p>
          <a:p>
            <a:pPr marL="1371600" lvl="2" indent="-457200" eaLnBrk="1" hangingPunct="1"/>
            <a:r>
              <a:rPr lang="en-US" altLang="zh-CN" b="1">
                <a:solidFill>
                  <a:schemeClr val="accent2"/>
                </a:solidFill>
                <a:latin typeface="+mn-ea"/>
                <a:ea typeface="+mn-ea"/>
              </a:rPr>
              <a:t>Program counter, call stack (local variables)</a:t>
            </a:r>
          </a:p>
          <a:p>
            <a:pPr marL="914400" lvl="1" indent="-457200" eaLnBrk="1" hangingPunct="1"/>
            <a:r>
              <a:rPr lang="en-US" altLang="zh-CN" b="1">
                <a:solidFill>
                  <a:srgbClr val="FF0000"/>
                </a:solidFill>
                <a:latin typeface="+mn-ea"/>
                <a:ea typeface="+mn-ea"/>
              </a:rPr>
              <a:t>Communicate via shared access to data</a:t>
            </a:r>
          </a:p>
          <a:p>
            <a:pPr marL="914400" lvl="1" indent="-457200" eaLnBrk="1" hangingPunct="1"/>
            <a:r>
              <a:rPr lang="en-US" altLang="zh-CN" b="1">
                <a:latin typeface="+mn-ea"/>
                <a:ea typeface="+mn-ea"/>
              </a:rPr>
              <a:t>Multiple threads in process execute </a:t>
            </a:r>
            <a:r>
              <a:rPr lang="en-US" altLang="zh-CN" b="1">
                <a:solidFill>
                  <a:srgbClr val="FF3300"/>
                </a:solidFill>
                <a:latin typeface="+mn-ea"/>
                <a:ea typeface="+mn-ea"/>
              </a:rPr>
              <a:t>same</a:t>
            </a:r>
            <a:r>
              <a:rPr lang="en-US" altLang="zh-CN" b="1">
                <a:latin typeface="+mn-ea"/>
                <a:ea typeface="+mn-ea"/>
              </a:rPr>
              <a:t> program </a:t>
            </a:r>
          </a:p>
          <a:p>
            <a:pPr marL="914400" lvl="1" indent="-457200" eaLnBrk="1" hangingPunct="1"/>
            <a:r>
              <a:rPr lang="en-US" altLang="zh-CN" b="1">
                <a:latin typeface="+mn-ea"/>
                <a:ea typeface="+mn-ea"/>
              </a:rPr>
              <a:t>Also known as “</a:t>
            </a:r>
            <a:r>
              <a:rPr lang="en-US" altLang="zh-CN" b="1">
                <a:solidFill>
                  <a:srgbClr val="FF0000"/>
                </a:solidFill>
                <a:latin typeface="+mn-ea"/>
                <a:ea typeface="+mn-ea"/>
              </a:rPr>
              <a:t>lightweight process</a:t>
            </a:r>
            <a:r>
              <a:rPr lang="en-US" altLang="zh-CN" b="1">
                <a:latin typeface="+mn-ea"/>
                <a:ea typeface="+mn-ea"/>
              </a:rPr>
              <a:t>”</a:t>
            </a:r>
          </a:p>
          <a:p>
            <a:pPr marL="914400" lvl="1" indent="-457200" eaLnBrk="1" hangingPunct="1"/>
            <a:endParaRPr lang="en-US" altLang="zh-CN" b="1">
              <a:latin typeface="+mn-ea"/>
              <a:ea typeface="+mn-ea"/>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a:extLst>
              <a:ext uri="{FF2B5EF4-FFF2-40B4-BE49-F238E27FC236}">
                <a16:creationId xmlns:a16="http://schemas.microsoft.com/office/drawing/2014/main" id="{C63C8F1A-F36B-476D-B8F5-0E20CFCE713B}"/>
              </a:ext>
            </a:extLst>
          </p:cNvPr>
          <p:cNvSpPr>
            <a:spLocks noGrp="1" noChangeArrowheads="1"/>
          </p:cNvSpPr>
          <p:nvPr>
            <p:ph type="title"/>
          </p:nvPr>
        </p:nvSpPr>
        <p:spPr>
          <a:xfrm>
            <a:off x="457200" y="0"/>
            <a:ext cx="8229600" cy="639763"/>
          </a:xfrm>
        </p:spPr>
        <p:txBody>
          <a:bodyPr/>
          <a:lstStyle/>
          <a:p>
            <a:pPr eaLnBrk="1" hangingPunct="1"/>
            <a:r>
              <a:rPr lang="en-US" altLang="zh-CN" sz="3600" b="1">
                <a:latin typeface="+mn-ea"/>
                <a:ea typeface="+mn-ea"/>
              </a:rPr>
              <a:t>Motivation for Multithreading</a:t>
            </a:r>
          </a:p>
        </p:txBody>
      </p:sp>
      <p:sp>
        <p:nvSpPr>
          <p:cNvPr id="9222" name="Rectangle 3">
            <a:extLst>
              <a:ext uri="{FF2B5EF4-FFF2-40B4-BE49-F238E27FC236}">
                <a16:creationId xmlns:a16="http://schemas.microsoft.com/office/drawing/2014/main" id="{28301620-7531-4452-AD9A-48D7EB7899E5}"/>
              </a:ext>
            </a:extLst>
          </p:cNvPr>
          <p:cNvSpPr>
            <a:spLocks noGrp="1" noChangeArrowheads="1"/>
          </p:cNvSpPr>
          <p:nvPr>
            <p:ph type="body" idx="1"/>
          </p:nvPr>
        </p:nvSpPr>
        <p:spPr>
          <a:xfrm>
            <a:off x="457200" y="685800"/>
            <a:ext cx="8229600" cy="5211763"/>
          </a:xfrm>
        </p:spPr>
        <p:txBody>
          <a:bodyPr/>
          <a:lstStyle/>
          <a:p>
            <a:pPr marL="533400" indent="-533400" eaLnBrk="1" hangingPunct="1">
              <a:buFont typeface="Wingdings" panose="05000000000000000000" pitchFamily="2" charset="2"/>
              <a:buAutoNum type="arabicPeriod"/>
            </a:pPr>
            <a:r>
              <a:rPr lang="en-US" altLang="zh-CN" sz="2600" b="1">
                <a:latin typeface="+mn-ea"/>
                <a:ea typeface="+mn-ea"/>
              </a:rPr>
              <a:t>Captures logical structure of problem</a:t>
            </a:r>
          </a:p>
          <a:p>
            <a:pPr marL="914400" lvl="1" indent="-457200" eaLnBrk="1" hangingPunct="1"/>
            <a:r>
              <a:rPr lang="en-US" altLang="zh-CN" sz="2600" b="1">
                <a:latin typeface="+mn-ea"/>
                <a:ea typeface="+mn-ea"/>
              </a:rPr>
              <a:t>May have concurrent interacting components</a:t>
            </a:r>
          </a:p>
          <a:p>
            <a:pPr marL="914400" lvl="1" indent="-457200" eaLnBrk="1" hangingPunct="1"/>
            <a:r>
              <a:rPr lang="en-US" altLang="zh-CN" sz="2600" b="1">
                <a:latin typeface="+mn-ea"/>
                <a:ea typeface="+mn-ea"/>
              </a:rPr>
              <a:t>Can handle each component using separate thread</a:t>
            </a:r>
          </a:p>
          <a:p>
            <a:pPr marL="914400" lvl="1" indent="-457200" eaLnBrk="1" hangingPunct="1"/>
            <a:r>
              <a:rPr lang="en-US" altLang="zh-CN" sz="2600" b="1">
                <a:solidFill>
                  <a:srgbClr val="FF3300"/>
                </a:solidFill>
                <a:latin typeface="+mn-ea"/>
                <a:ea typeface="+mn-ea"/>
              </a:rPr>
              <a:t>Simplifies programming for problem</a:t>
            </a:r>
          </a:p>
          <a:p>
            <a:pPr marL="533400" indent="-533400" eaLnBrk="1" hangingPunct="1"/>
            <a:r>
              <a:rPr lang="en-US" altLang="zh-CN" sz="2600" b="1">
                <a:latin typeface="+mn-ea"/>
                <a:ea typeface="+mn-ea"/>
              </a:rPr>
              <a:t>Example</a:t>
            </a:r>
          </a:p>
        </p:txBody>
      </p:sp>
      <p:sp>
        <p:nvSpPr>
          <p:cNvPr id="9223" name="AutoShape 7" descr="The image “http://keene.lib.ne.us/internet-explorer-small.jpg” cannot be displayed, because it contains errors.">
            <a:extLst>
              <a:ext uri="{FF2B5EF4-FFF2-40B4-BE49-F238E27FC236}">
                <a16:creationId xmlns:a16="http://schemas.microsoft.com/office/drawing/2014/main" id="{B82AC50F-0523-4B49-8748-CA5F5A3EBB9A}"/>
              </a:ext>
            </a:extLst>
          </p:cNvPr>
          <p:cNvSpPr>
            <a:spLocks noChangeAspect="1" noChangeArrowheads="1"/>
          </p:cNvSpPr>
          <p:nvPr/>
        </p:nvSpPr>
        <p:spPr bwMode="auto">
          <a:xfrm>
            <a:off x="4424363" y="32813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9224" name="Group 14">
            <a:extLst>
              <a:ext uri="{FF2B5EF4-FFF2-40B4-BE49-F238E27FC236}">
                <a16:creationId xmlns:a16="http://schemas.microsoft.com/office/drawing/2014/main" id="{AC54AE92-7033-476C-B110-01CDECDD8004}"/>
              </a:ext>
            </a:extLst>
          </p:cNvPr>
          <p:cNvGrpSpPr>
            <a:grpSpLocks/>
          </p:cNvGrpSpPr>
          <p:nvPr/>
        </p:nvGrpSpPr>
        <p:grpSpPr bwMode="auto">
          <a:xfrm>
            <a:off x="762000" y="3733800"/>
            <a:ext cx="7772400" cy="2636838"/>
            <a:chOff x="468" y="2224"/>
            <a:chExt cx="5148" cy="1992"/>
          </a:xfrm>
        </p:grpSpPr>
        <p:sp>
          <p:nvSpPr>
            <p:cNvPr id="9225" name="Text Box 4">
              <a:extLst>
                <a:ext uri="{FF2B5EF4-FFF2-40B4-BE49-F238E27FC236}">
                  <a16:creationId xmlns:a16="http://schemas.microsoft.com/office/drawing/2014/main" id="{E6A63AF1-D7A9-45C3-84AC-D0C0B0EF38C6}"/>
                </a:ext>
              </a:extLst>
            </p:cNvPr>
            <p:cNvSpPr txBox="1">
              <a:spLocks noChangeArrowheads="1"/>
            </p:cNvSpPr>
            <p:nvPr/>
          </p:nvSpPr>
          <p:spPr bwMode="auto">
            <a:xfrm>
              <a:off x="468" y="3638"/>
              <a:ext cx="1830" cy="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solidFill>
                    <a:schemeClr val="tx2"/>
                  </a:solidFill>
                </a:rPr>
                <a:t>Web Server uses threads to handle …</a:t>
              </a:r>
            </a:p>
          </p:txBody>
        </p:sp>
        <p:sp>
          <p:nvSpPr>
            <p:cNvPr id="9226" name="Text Box 5">
              <a:extLst>
                <a:ext uri="{FF2B5EF4-FFF2-40B4-BE49-F238E27FC236}">
                  <a16:creationId xmlns:a16="http://schemas.microsoft.com/office/drawing/2014/main" id="{D76088B7-F8A3-47AA-A8FB-FF56F242BC9E}"/>
                </a:ext>
              </a:extLst>
            </p:cNvPr>
            <p:cNvSpPr txBox="1">
              <a:spLocks noChangeArrowheads="1"/>
            </p:cNvSpPr>
            <p:nvPr/>
          </p:nvSpPr>
          <p:spPr bwMode="auto">
            <a:xfrm>
              <a:off x="3642" y="3686"/>
              <a:ext cx="1974" cy="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solidFill>
                    <a:schemeClr val="tx2"/>
                  </a:solidFill>
                </a:rPr>
                <a:t>Multiple simultaneous web browser requests</a:t>
              </a:r>
            </a:p>
          </p:txBody>
        </p:sp>
        <p:graphicFrame>
          <p:nvGraphicFramePr>
            <p:cNvPr id="9227" name="Object 6">
              <a:extLst>
                <a:ext uri="{FF2B5EF4-FFF2-40B4-BE49-F238E27FC236}">
                  <a16:creationId xmlns:a16="http://schemas.microsoft.com/office/drawing/2014/main" id="{B7D58BDD-014C-43D5-9CAE-862803379A5E}"/>
                </a:ext>
              </a:extLst>
            </p:cNvPr>
            <p:cNvGraphicFramePr>
              <a:graphicFrameLocks noChangeAspect="1"/>
            </p:cNvGraphicFramePr>
            <p:nvPr/>
          </p:nvGraphicFramePr>
          <p:xfrm>
            <a:off x="927" y="2431"/>
            <a:ext cx="822" cy="1056"/>
          </p:xfrm>
          <a:graphic>
            <a:graphicData uri="http://schemas.openxmlformats.org/presentationml/2006/ole">
              <mc:AlternateContent xmlns:mc="http://schemas.openxmlformats.org/markup-compatibility/2006">
                <mc:Choice xmlns:v="urn:schemas-microsoft-com:vml" Requires="v">
                  <p:oleObj spid="_x0000_s2082" name="Photo Editor Photo" r:id="rId3" imgW="1305107" imgH="1676634" progId="MSPhotoEd.3">
                    <p:embed/>
                  </p:oleObj>
                </mc:Choice>
                <mc:Fallback>
                  <p:oleObj name="Photo Editor Photo" r:id="rId3" imgW="1305107" imgH="1676634" progId="MSPhotoEd.3">
                    <p:embed/>
                    <p:pic>
                      <p:nvPicPr>
                        <p:cNvPr id="9227" name="Object 6">
                          <a:extLst>
                            <a:ext uri="{FF2B5EF4-FFF2-40B4-BE49-F238E27FC236}">
                              <a16:creationId xmlns:a16="http://schemas.microsoft.com/office/drawing/2014/main" id="{B7D58BDD-014C-43D5-9CAE-862803379A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 y="2431"/>
                          <a:ext cx="822"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8" name="Object 8">
              <a:extLst>
                <a:ext uri="{FF2B5EF4-FFF2-40B4-BE49-F238E27FC236}">
                  <a16:creationId xmlns:a16="http://schemas.microsoft.com/office/drawing/2014/main" id="{CEB3157A-E8BC-433D-9307-67F9B9C673CC}"/>
                </a:ext>
              </a:extLst>
            </p:cNvPr>
            <p:cNvGraphicFramePr>
              <a:graphicFrameLocks noChangeAspect="1"/>
            </p:cNvGraphicFramePr>
            <p:nvPr/>
          </p:nvGraphicFramePr>
          <p:xfrm>
            <a:off x="4260" y="2224"/>
            <a:ext cx="987" cy="738"/>
          </p:xfrm>
          <a:graphic>
            <a:graphicData uri="http://schemas.openxmlformats.org/presentationml/2006/ole">
              <mc:AlternateContent xmlns:mc="http://schemas.openxmlformats.org/markup-compatibility/2006">
                <mc:Choice xmlns:v="urn:schemas-microsoft-com:vml" Requires="v">
                  <p:oleObj spid="_x0000_s2083" name="Photo Editor Photo" r:id="rId5" imgW="2752381" imgH="2057143" progId="MSPhotoEd.3">
                    <p:embed/>
                  </p:oleObj>
                </mc:Choice>
                <mc:Fallback>
                  <p:oleObj name="Photo Editor Photo" r:id="rId5" imgW="2752381" imgH="2057143" progId="MSPhotoEd.3">
                    <p:embed/>
                    <p:pic>
                      <p:nvPicPr>
                        <p:cNvPr id="9228" name="Object 8">
                          <a:extLst>
                            <a:ext uri="{FF2B5EF4-FFF2-40B4-BE49-F238E27FC236}">
                              <a16:creationId xmlns:a16="http://schemas.microsoft.com/office/drawing/2014/main" id="{CEB3157A-E8BC-433D-9307-67F9B9C673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0" y="2224"/>
                          <a:ext cx="987" cy="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9" name="Object 9">
              <a:extLst>
                <a:ext uri="{FF2B5EF4-FFF2-40B4-BE49-F238E27FC236}">
                  <a16:creationId xmlns:a16="http://schemas.microsoft.com/office/drawing/2014/main" id="{D23AAF6D-FBCD-408B-A11C-43AE32EE6CC0}"/>
                </a:ext>
              </a:extLst>
            </p:cNvPr>
            <p:cNvGraphicFramePr>
              <a:graphicFrameLocks noChangeAspect="1"/>
            </p:cNvGraphicFramePr>
            <p:nvPr/>
          </p:nvGraphicFramePr>
          <p:xfrm>
            <a:off x="4227" y="3086"/>
            <a:ext cx="1020" cy="600"/>
          </p:xfrm>
          <a:graphic>
            <a:graphicData uri="http://schemas.openxmlformats.org/presentationml/2006/ole">
              <mc:AlternateContent xmlns:mc="http://schemas.openxmlformats.org/markup-compatibility/2006">
                <mc:Choice xmlns:v="urn:schemas-microsoft-com:vml" Requires="v">
                  <p:oleObj spid="_x0000_s2084" name="Photo Editor Photo" r:id="rId7" imgW="1295238" imgH="762106" progId="MSPhotoEd.3">
                    <p:embed/>
                  </p:oleObj>
                </mc:Choice>
                <mc:Fallback>
                  <p:oleObj name="Photo Editor Photo" r:id="rId7" imgW="1295238" imgH="762106" progId="MSPhotoEd.3">
                    <p:embed/>
                    <p:pic>
                      <p:nvPicPr>
                        <p:cNvPr id="9229" name="Object 9">
                          <a:extLst>
                            <a:ext uri="{FF2B5EF4-FFF2-40B4-BE49-F238E27FC236}">
                              <a16:creationId xmlns:a16="http://schemas.microsoft.com/office/drawing/2014/main" id="{D23AAF6D-FBCD-408B-A11C-43AE32EE6C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7" y="3086"/>
                          <a:ext cx="1020" cy="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30" name="Line 10">
              <a:extLst>
                <a:ext uri="{FF2B5EF4-FFF2-40B4-BE49-F238E27FC236}">
                  <a16:creationId xmlns:a16="http://schemas.microsoft.com/office/drawing/2014/main" id="{4E0C9BB8-B917-439B-933E-9AC23C52C0B0}"/>
                </a:ext>
              </a:extLst>
            </p:cNvPr>
            <p:cNvSpPr>
              <a:spLocks noChangeShapeType="1"/>
            </p:cNvSpPr>
            <p:nvPr/>
          </p:nvSpPr>
          <p:spPr bwMode="auto">
            <a:xfrm flipH="1">
              <a:off x="1881" y="2971"/>
              <a:ext cx="1320"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1" name="Line 11">
              <a:extLst>
                <a:ext uri="{FF2B5EF4-FFF2-40B4-BE49-F238E27FC236}">
                  <a16:creationId xmlns:a16="http://schemas.microsoft.com/office/drawing/2014/main" id="{D61A90E2-4F15-4875-A5E0-93A021747FF6}"/>
                </a:ext>
              </a:extLst>
            </p:cNvPr>
            <p:cNvSpPr>
              <a:spLocks noChangeShapeType="1"/>
            </p:cNvSpPr>
            <p:nvPr/>
          </p:nvSpPr>
          <p:spPr bwMode="auto">
            <a:xfrm flipH="1">
              <a:off x="1881" y="2538"/>
              <a:ext cx="2346"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2" name="Line 12">
              <a:extLst>
                <a:ext uri="{FF2B5EF4-FFF2-40B4-BE49-F238E27FC236}">
                  <a16:creationId xmlns:a16="http://schemas.microsoft.com/office/drawing/2014/main" id="{827A7949-0546-4677-92AF-1872F3725D16}"/>
                </a:ext>
              </a:extLst>
            </p:cNvPr>
            <p:cNvSpPr>
              <a:spLocks noChangeShapeType="1"/>
            </p:cNvSpPr>
            <p:nvPr/>
          </p:nvSpPr>
          <p:spPr bwMode="auto">
            <a:xfrm flipH="1">
              <a:off x="1881" y="3408"/>
              <a:ext cx="2346"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233" name="Object 13">
              <a:extLst>
                <a:ext uri="{FF2B5EF4-FFF2-40B4-BE49-F238E27FC236}">
                  <a16:creationId xmlns:a16="http://schemas.microsoft.com/office/drawing/2014/main" id="{ECA19CFA-4E6E-4515-A07B-F89AB03847A3}"/>
                </a:ext>
              </a:extLst>
            </p:cNvPr>
            <p:cNvGraphicFramePr>
              <a:graphicFrameLocks noChangeAspect="1"/>
            </p:cNvGraphicFramePr>
            <p:nvPr/>
          </p:nvGraphicFramePr>
          <p:xfrm>
            <a:off x="3336" y="2568"/>
            <a:ext cx="762" cy="762"/>
          </p:xfrm>
          <a:graphic>
            <a:graphicData uri="http://schemas.openxmlformats.org/presentationml/2006/ole">
              <mc:AlternateContent xmlns:mc="http://schemas.openxmlformats.org/markup-compatibility/2006">
                <mc:Choice xmlns:v="urn:schemas-microsoft-com:vml" Requires="v">
                  <p:oleObj spid="_x0000_s2085" name="Photo Editor Photo" r:id="rId9" imgW="1428949" imgH="1428949" progId="MSPhotoEd.3">
                    <p:embed/>
                  </p:oleObj>
                </mc:Choice>
                <mc:Fallback>
                  <p:oleObj name="Photo Editor Photo" r:id="rId9" imgW="1428949" imgH="1428949" progId="MSPhotoEd.3">
                    <p:embed/>
                    <p:pic>
                      <p:nvPicPr>
                        <p:cNvPr id="9233" name="Object 13">
                          <a:extLst>
                            <a:ext uri="{FF2B5EF4-FFF2-40B4-BE49-F238E27FC236}">
                              <a16:creationId xmlns:a16="http://schemas.microsoft.com/office/drawing/2014/main" id="{ECA19CFA-4E6E-4515-A07B-F89AB03847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6" y="2568"/>
                          <a:ext cx="762" cy="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2">
            <a:extLst>
              <a:ext uri="{FF2B5EF4-FFF2-40B4-BE49-F238E27FC236}">
                <a16:creationId xmlns:a16="http://schemas.microsoft.com/office/drawing/2014/main" id="{52D91E6D-E17B-4AA5-AB76-6C744E5EF0E3}"/>
              </a:ext>
            </a:extLst>
          </p:cNvPr>
          <p:cNvSpPr>
            <a:spLocks noGrp="1" noChangeArrowheads="1"/>
          </p:cNvSpPr>
          <p:nvPr>
            <p:ph type="title"/>
          </p:nvPr>
        </p:nvSpPr>
        <p:spPr>
          <a:xfrm>
            <a:off x="457200" y="0"/>
            <a:ext cx="8229600" cy="639763"/>
          </a:xfrm>
        </p:spPr>
        <p:txBody>
          <a:bodyPr>
            <a:normAutofit fontScale="90000"/>
          </a:bodyPr>
          <a:lstStyle/>
          <a:p>
            <a:pPr eaLnBrk="1" hangingPunct="1"/>
            <a:r>
              <a:rPr lang="en-US" altLang="zh-CN" sz="4000" b="1">
                <a:latin typeface="+mn-ea"/>
                <a:ea typeface="+mn-ea"/>
              </a:rPr>
              <a:t>Motivation for Multithreading</a:t>
            </a:r>
          </a:p>
        </p:txBody>
      </p:sp>
      <p:sp>
        <p:nvSpPr>
          <p:cNvPr id="10246" name="Rectangle 3">
            <a:extLst>
              <a:ext uri="{FF2B5EF4-FFF2-40B4-BE49-F238E27FC236}">
                <a16:creationId xmlns:a16="http://schemas.microsoft.com/office/drawing/2014/main" id="{AD7899BE-72AE-4736-A032-EEEFFD19E52A}"/>
              </a:ext>
            </a:extLst>
          </p:cNvPr>
          <p:cNvSpPr>
            <a:spLocks noGrp="1" noChangeArrowheads="1"/>
          </p:cNvSpPr>
          <p:nvPr>
            <p:ph type="body" idx="1"/>
          </p:nvPr>
        </p:nvSpPr>
        <p:spPr>
          <a:xfrm>
            <a:off x="457200" y="762000"/>
            <a:ext cx="8229600" cy="5364163"/>
          </a:xfrm>
        </p:spPr>
        <p:txBody>
          <a:bodyPr/>
          <a:lstStyle/>
          <a:p>
            <a:pPr marL="533400" indent="-533400" eaLnBrk="1" hangingPunct="1">
              <a:buFont typeface="Wingdings" panose="05000000000000000000" pitchFamily="2" charset="2"/>
              <a:buAutoNum type="arabicPeriod" startAt="2"/>
            </a:pPr>
            <a:r>
              <a:rPr lang="en-US" altLang="zh-CN" sz="2600" b="1">
                <a:latin typeface="+mn-ea"/>
                <a:ea typeface="+mn-ea"/>
              </a:rPr>
              <a:t>Better utilize hardware resources</a:t>
            </a:r>
          </a:p>
          <a:p>
            <a:pPr marL="914400" lvl="1" indent="-457200" eaLnBrk="1" hangingPunct="1"/>
            <a:r>
              <a:rPr lang="en-US" altLang="zh-CN" sz="2600" b="1">
                <a:latin typeface="+mn-ea"/>
                <a:ea typeface="+mn-ea"/>
              </a:rPr>
              <a:t>When a thread is delayed, compute other threads</a:t>
            </a:r>
          </a:p>
          <a:p>
            <a:pPr marL="914400" lvl="1" indent="-457200" eaLnBrk="1" hangingPunct="1"/>
            <a:r>
              <a:rPr lang="en-US" altLang="zh-CN" sz="2600" b="1">
                <a:latin typeface="+mn-ea"/>
                <a:ea typeface="+mn-ea"/>
              </a:rPr>
              <a:t>Given extra hardware, compute threads in parallel</a:t>
            </a:r>
          </a:p>
          <a:p>
            <a:pPr marL="914400" lvl="1" indent="-457200" eaLnBrk="1" hangingPunct="1"/>
            <a:r>
              <a:rPr lang="en-US" altLang="zh-CN" sz="2600" b="1">
                <a:solidFill>
                  <a:srgbClr val="FF3300"/>
                </a:solidFill>
                <a:latin typeface="+mn-ea"/>
                <a:ea typeface="+mn-ea"/>
              </a:rPr>
              <a:t>Reduce overall execution time</a:t>
            </a:r>
          </a:p>
          <a:p>
            <a:pPr marL="533400" indent="-533400" eaLnBrk="1" hangingPunct="1"/>
            <a:r>
              <a:rPr lang="en-US" altLang="zh-CN" sz="2600" b="1">
                <a:latin typeface="+mn-ea"/>
                <a:ea typeface="+mn-ea"/>
              </a:rPr>
              <a:t>Example</a:t>
            </a:r>
          </a:p>
        </p:txBody>
      </p:sp>
      <p:grpSp>
        <p:nvGrpSpPr>
          <p:cNvPr id="10247" name="Group 14">
            <a:extLst>
              <a:ext uri="{FF2B5EF4-FFF2-40B4-BE49-F238E27FC236}">
                <a16:creationId xmlns:a16="http://schemas.microsoft.com/office/drawing/2014/main" id="{0DEFEE43-7EAE-4764-A99D-F73A008C770B}"/>
              </a:ext>
            </a:extLst>
          </p:cNvPr>
          <p:cNvGrpSpPr>
            <a:grpSpLocks/>
          </p:cNvGrpSpPr>
          <p:nvPr/>
        </p:nvGrpSpPr>
        <p:grpSpPr bwMode="auto">
          <a:xfrm>
            <a:off x="1143000" y="3505200"/>
            <a:ext cx="7334250" cy="2820988"/>
            <a:chOff x="510" y="2176"/>
            <a:chExt cx="5022" cy="2274"/>
          </a:xfrm>
        </p:grpSpPr>
        <p:graphicFrame>
          <p:nvGraphicFramePr>
            <p:cNvPr id="10248" name="Object 4">
              <a:extLst>
                <a:ext uri="{FF2B5EF4-FFF2-40B4-BE49-F238E27FC236}">
                  <a16:creationId xmlns:a16="http://schemas.microsoft.com/office/drawing/2014/main" id="{1391ACA6-2127-41A9-BEC5-522226D548E8}"/>
                </a:ext>
              </a:extLst>
            </p:cNvPr>
            <p:cNvGraphicFramePr>
              <a:graphicFrameLocks noChangeAspect="1"/>
            </p:cNvGraphicFramePr>
            <p:nvPr/>
          </p:nvGraphicFramePr>
          <p:xfrm>
            <a:off x="3888" y="2388"/>
            <a:ext cx="822" cy="1056"/>
          </p:xfrm>
          <a:graphic>
            <a:graphicData uri="http://schemas.openxmlformats.org/presentationml/2006/ole">
              <mc:AlternateContent xmlns:mc="http://schemas.openxmlformats.org/markup-compatibility/2006">
                <mc:Choice xmlns:v="urn:schemas-microsoft-com:vml" Requires="v">
                  <p:oleObj spid="_x0000_s3114" name="Photo Editor Photo" r:id="rId3" imgW="1305107" imgH="1676634" progId="MSPhotoEd.3">
                    <p:embed/>
                  </p:oleObj>
                </mc:Choice>
                <mc:Fallback>
                  <p:oleObj name="Photo Editor Photo" r:id="rId3" imgW="1305107" imgH="1676634" progId="MSPhotoEd.3">
                    <p:embed/>
                    <p:pic>
                      <p:nvPicPr>
                        <p:cNvPr id="10248" name="Object 4">
                          <a:extLst>
                            <a:ext uri="{FF2B5EF4-FFF2-40B4-BE49-F238E27FC236}">
                              <a16:creationId xmlns:a16="http://schemas.microsoft.com/office/drawing/2014/main" id="{1391ACA6-2127-41A9-BEC5-522226D54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2388"/>
                          <a:ext cx="822"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9" name="Object 5">
              <a:extLst>
                <a:ext uri="{FF2B5EF4-FFF2-40B4-BE49-F238E27FC236}">
                  <a16:creationId xmlns:a16="http://schemas.microsoft.com/office/drawing/2014/main" id="{5E9011EC-FFEC-4781-AF5B-D31086ADECC8}"/>
                </a:ext>
              </a:extLst>
            </p:cNvPr>
            <p:cNvGraphicFramePr>
              <a:graphicFrameLocks noChangeAspect="1"/>
            </p:cNvGraphicFramePr>
            <p:nvPr/>
          </p:nvGraphicFramePr>
          <p:xfrm>
            <a:off x="4710" y="2386"/>
            <a:ext cx="822" cy="1056"/>
          </p:xfrm>
          <a:graphic>
            <a:graphicData uri="http://schemas.openxmlformats.org/presentationml/2006/ole">
              <mc:AlternateContent xmlns:mc="http://schemas.openxmlformats.org/markup-compatibility/2006">
                <mc:Choice xmlns:v="urn:schemas-microsoft-com:vml" Requires="v">
                  <p:oleObj spid="_x0000_s3115" name="Photo Editor Photo" r:id="rId5" imgW="1305107" imgH="1676634" progId="MSPhotoEd.3">
                    <p:embed/>
                  </p:oleObj>
                </mc:Choice>
                <mc:Fallback>
                  <p:oleObj name="Photo Editor Photo" r:id="rId5" imgW="1305107" imgH="1676634" progId="MSPhotoEd.3">
                    <p:embed/>
                    <p:pic>
                      <p:nvPicPr>
                        <p:cNvPr id="10249" name="Object 5">
                          <a:extLst>
                            <a:ext uri="{FF2B5EF4-FFF2-40B4-BE49-F238E27FC236}">
                              <a16:creationId xmlns:a16="http://schemas.microsoft.com/office/drawing/2014/main" id="{5E9011EC-FFEC-4781-AF5B-D31086ADEC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0" y="2386"/>
                          <a:ext cx="822"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50" name="Text Box 6">
              <a:extLst>
                <a:ext uri="{FF2B5EF4-FFF2-40B4-BE49-F238E27FC236}">
                  <a16:creationId xmlns:a16="http://schemas.microsoft.com/office/drawing/2014/main" id="{FB7199CB-9D32-4906-89B0-900A36B2A38B}"/>
                </a:ext>
              </a:extLst>
            </p:cNvPr>
            <p:cNvSpPr txBox="1">
              <a:spLocks noChangeArrowheads="1"/>
            </p:cNvSpPr>
            <p:nvPr/>
          </p:nvSpPr>
          <p:spPr bwMode="auto">
            <a:xfrm>
              <a:off x="696" y="3637"/>
              <a:ext cx="2004" cy="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solidFill>
                    <a:schemeClr val="tx2"/>
                  </a:solidFill>
                </a:rPr>
                <a:t>Multiple simultaneous web browser requests…</a:t>
              </a:r>
            </a:p>
          </p:txBody>
        </p:sp>
        <p:graphicFrame>
          <p:nvGraphicFramePr>
            <p:cNvPr id="10251" name="Object 7">
              <a:extLst>
                <a:ext uri="{FF2B5EF4-FFF2-40B4-BE49-F238E27FC236}">
                  <a16:creationId xmlns:a16="http://schemas.microsoft.com/office/drawing/2014/main" id="{319EF1AC-DD73-488B-BAC0-D1BDBD8741DE}"/>
                </a:ext>
              </a:extLst>
            </p:cNvPr>
            <p:cNvGraphicFramePr>
              <a:graphicFrameLocks noChangeAspect="1"/>
            </p:cNvGraphicFramePr>
            <p:nvPr/>
          </p:nvGraphicFramePr>
          <p:xfrm>
            <a:off x="1506" y="2176"/>
            <a:ext cx="987" cy="738"/>
          </p:xfrm>
          <a:graphic>
            <a:graphicData uri="http://schemas.openxmlformats.org/presentationml/2006/ole">
              <mc:AlternateContent xmlns:mc="http://schemas.openxmlformats.org/markup-compatibility/2006">
                <mc:Choice xmlns:v="urn:schemas-microsoft-com:vml" Requires="v">
                  <p:oleObj spid="_x0000_s3116" name="Photo Editor Photo" r:id="rId6" imgW="2752381" imgH="2057143" progId="MSPhotoEd.3">
                    <p:embed/>
                  </p:oleObj>
                </mc:Choice>
                <mc:Fallback>
                  <p:oleObj name="Photo Editor Photo" r:id="rId6" imgW="2752381" imgH="2057143" progId="MSPhotoEd.3">
                    <p:embed/>
                    <p:pic>
                      <p:nvPicPr>
                        <p:cNvPr id="10251" name="Object 7">
                          <a:extLst>
                            <a:ext uri="{FF2B5EF4-FFF2-40B4-BE49-F238E27FC236}">
                              <a16:creationId xmlns:a16="http://schemas.microsoft.com/office/drawing/2014/main" id="{319EF1AC-DD73-488B-BAC0-D1BDBD8741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6" y="2176"/>
                          <a:ext cx="987" cy="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2" name="Object 8">
              <a:extLst>
                <a:ext uri="{FF2B5EF4-FFF2-40B4-BE49-F238E27FC236}">
                  <a16:creationId xmlns:a16="http://schemas.microsoft.com/office/drawing/2014/main" id="{5FC59A19-74E8-40FE-80E5-971E23413D05}"/>
                </a:ext>
              </a:extLst>
            </p:cNvPr>
            <p:cNvGraphicFramePr>
              <a:graphicFrameLocks noChangeAspect="1"/>
            </p:cNvGraphicFramePr>
            <p:nvPr/>
          </p:nvGraphicFramePr>
          <p:xfrm>
            <a:off x="1506" y="3038"/>
            <a:ext cx="1020" cy="600"/>
          </p:xfrm>
          <a:graphic>
            <a:graphicData uri="http://schemas.openxmlformats.org/presentationml/2006/ole">
              <mc:AlternateContent xmlns:mc="http://schemas.openxmlformats.org/markup-compatibility/2006">
                <mc:Choice xmlns:v="urn:schemas-microsoft-com:vml" Requires="v">
                  <p:oleObj spid="_x0000_s3117" name="Photo Editor Photo" r:id="rId8" imgW="1295238" imgH="762106" progId="MSPhotoEd.3">
                    <p:embed/>
                  </p:oleObj>
                </mc:Choice>
                <mc:Fallback>
                  <p:oleObj name="Photo Editor Photo" r:id="rId8" imgW="1295238" imgH="762106" progId="MSPhotoEd.3">
                    <p:embed/>
                    <p:pic>
                      <p:nvPicPr>
                        <p:cNvPr id="10252" name="Object 8">
                          <a:extLst>
                            <a:ext uri="{FF2B5EF4-FFF2-40B4-BE49-F238E27FC236}">
                              <a16:creationId xmlns:a16="http://schemas.microsoft.com/office/drawing/2014/main" id="{5FC59A19-74E8-40FE-80E5-971E23413D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6" y="3038"/>
                          <a:ext cx="1020" cy="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3" name="Object 9">
              <a:extLst>
                <a:ext uri="{FF2B5EF4-FFF2-40B4-BE49-F238E27FC236}">
                  <a16:creationId xmlns:a16="http://schemas.microsoft.com/office/drawing/2014/main" id="{8F40ADD4-D999-40C7-B09C-5F59F52E0BA1}"/>
                </a:ext>
              </a:extLst>
            </p:cNvPr>
            <p:cNvGraphicFramePr>
              <a:graphicFrameLocks noChangeAspect="1"/>
            </p:cNvGraphicFramePr>
            <p:nvPr/>
          </p:nvGraphicFramePr>
          <p:xfrm>
            <a:off x="510" y="2520"/>
            <a:ext cx="762" cy="762"/>
          </p:xfrm>
          <a:graphic>
            <a:graphicData uri="http://schemas.openxmlformats.org/presentationml/2006/ole">
              <mc:AlternateContent xmlns:mc="http://schemas.openxmlformats.org/markup-compatibility/2006">
                <mc:Choice xmlns:v="urn:schemas-microsoft-com:vml" Requires="v">
                  <p:oleObj spid="_x0000_s3118" name="Photo Editor Photo" r:id="rId10" imgW="1428949" imgH="1428949" progId="MSPhotoEd.3">
                    <p:embed/>
                  </p:oleObj>
                </mc:Choice>
                <mc:Fallback>
                  <p:oleObj name="Photo Editor Photo" r:id="rId10" imgW="1428949" imgH="1428949" progId="MSPhotoEd.3">
                    <p:embed/>
                    <p:pic>
                      <p:nvPicPr>
                        <p:cNvPr id="10253" name="Object 9">
                          <a:extLst>
                            <a:ext uri="{FF2B5EF4-FFF2-40B4-BE49-F238E27FC236}">
                              <a16:creationId xmlns:a16="http://schemas.microsoft.com/office/drawing/2014/main" id="{8F40ADD4-D999-40C7-B09C-5F59F52E0BA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 y="2520"/>
                          <a:ext cx="762" cy="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54" name="Text Box 10">
              <a:extLst>
                <a:ext uri="{FF2B5EF4-FFF2-40B4-BE49-F238E27FC236}">
                  <a16:creationId xmlns:a16="http://schemas.microsoft.com/office/drawing/2014/main" id="{B4134426-96B6-4267-96F6-9B20C2575753}"/>
                </a:ext>
              </a:extLst>
            </p:cNvPr>
            <p:cNvSpPr txBox="1">
              <a:spLocks noChangeArrowheads="1"/>
            </p:cNvSpPr>
            <p:nvPr/>
          </p:nvSpPr>
          <p:spPr bwMode="auto">
            <a:xfrm>
              <a:off x="3701" y="3639"/>
              <a:ext cx="1831" cy="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solidFill>
                    <a:schemeClr val="tx2"/>
                  </a:solidFill>
                </a:rPr>
                <a:t>Handled faster by multiple web servers</a:t>
              </a:r>
            </a:p>
          </p:txBody>
        </p:sp>
        <p:sp>
          <p:nvSpPr>
            <p:cNvPr id="10255" name="Line 11">
              <a:extLst>
                <a:ext uri="{FF2B5EF4-FFF2-40B4-BE49-F238E27FC236}">
                  <a16:creationId xmlns:a16="http://schemas.microsoft.com/office/drawing/2014/main" id="{EFB7A8E3-7B66-44BA-A976-A09CC70F13ED}"/>
                </a:ext>
              </a:extLst>
            </p:cNvPr>
            <p:cNvSpPr>
              <a:spLocks noChangeShapeType="1"/>
            </p:cNvSpPr>
            <p:nvPr/>
          </p:nvSpPr>
          <p:spPr bwMode="auto">
            <a:xfrm>
              <a:off x="2565" y="2520"/>
              <a:ext cx="1323"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6" name="Line 12">
              <a:extLst>
                <a:ext uri="{FF2B5EF4-FFF2-40B4-BE49-F238E27FC236}">
                  <a16:creationId xmlns:a16="http://schemas.microsoft.com/office/drawing/2014/main" id="{60235BD5-16D6-42DF-BE7F-515A8C4F1481}"/>
                </a:ext>
              </a:extLst>
            </p:cNvPr>
            <p:cNvSpPr>
              <a:spLocks noChangeShapeType="1"/>
            </p:cNvSpPr>
            <p:nvPr/>
          </p:nvSpPr>
          <p:spPr bwMode="auto">
            <a:xfrm>
              <a:off x="1272" y="3038"/>
              <a:ext cx="2616"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7" name="Line 13">
              <a:extLst>
                <a:ext uri="{FF2B5EF4-FFF2-40B4-BE49-F238E27FC236}">
                  <a16:creationId xmlns:a16="http://schemas.microsoft.com/office/drawing/2014/main" id="{2F0A4E97-AD67-4187-BF0F-20F619000F0E}"/>
                </a:ext>
              </a:extLst>
            </p:cNvPr>
            <p:cNvSpPr>
              <a:spLocks noChangeShapeType="1"/>
            </p:cNvSpPr>
            <p:nvPr/>
          </p:nvSpPr>
          <p:spPr bwMode="auto">
            <a:xfrm>
              <a:off x="2565" y="3444"/>
              <a:ext cx="1323" cy="0"/>
            </a:xfrm>
            <a:prstGeom prst="line">
              <a:avLst/>
            </a:prstGeom>
            <a:noFill/>
            <a:ln w="57150">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a:extLst>
              <a:ext uri="{FF2B5EF4-FFF2-40B4-BE49-F238E27FC236}">
                <a16:creationId xmlns:a16="http://schemas.microsoft.com/office/drawing/2014/main" id="{2F24EA36-12F6-415D-ACA1-CFAB4FD23BF0}"/>
              </a:ext>
            </a:extLst>
          </p:cNvPr>
          <p:cNvSpPr>
            <a:spLocks noGrp="1" noChangeArrowheads="1"/>
          </p:cNvSpPr>
          <p:nvPr>
            <p:ph type="title"/>
          </p:nvPr>
        </p:nvSpPr>
        <p:spPr>
          <a:xfrm>
            <a:off x="457200" y="228600"/>
            <a:ext cx="8229600" cy="868363"/>
          </a:xfrm>
        </p:spPr>
        <p:txBody>
          <a:bodyPr/>
          <a:lstStyle/>
          <a:p>
            <a:pPr eaLnBrk="1" hangingPunct="1"/>
            <a:r>
              <a:rPr lang="en-US" altLang="zh-CN" sz="4000" b="1">
                <a:latin typeface="+mn-ea"/>
                <a:ea typeface="+mn-ea"/>
              </a:rPr>
              <a:t>Programming with Threads</a:t>
            </a:r>
          </a:p>
        </p:txBody>
      </p:sp>
      <p:sp>
        <p:nvSpPr>
          <p:cNvPr id="11270" name="Rectangle 3">
            <a:extLst>
              <a:ext uri="{FF2B5EF4-FFF2-40B4-BE49-F238E27FC236}">
                <a16:creationId xmlns:a16="http://schemas.microsoft.com/office/drawing/2014/main" id="{7009FD07-A3B2-4AAE-89B4-3EE1EDBE0064}"/>
              </a:ext>
            </a:extLst>
          </p:cNvPr>
          <p:cNvSpPr>
            <a:spLocks noGrp="1" noChangeArrowheads="1"/>
          </p:cNvSpPr>
          <p:nvPr>
            <p:ph type="body" idx="1"/>
          </p:nvPr>
        </p:nvSpPr>
        <p:spPr>
          <a:xfrm>
            <a:off x="304800" y="1143000"/>
            <a:ext cx="8839200" cy="5334000"/>
          </a:xfrm>
        </p:spPr>
        <p:txBody>
          <a:bodyPr/>
          <a:lstStyle/>
          <a:p>
            <a:pPr eaLnBrk="1" hangingPunct="1"/>
            <a:r>
              <a:rPr lang="en-US" altLang="zh-CN" sz="2800" b="1">
                <a:solidFill>
                  <a:srgbClr val="FF0000"/>
                </a:solidFill>
                <a:latin typeface="+mn-ea"/>
                <a:ea typeface="+mn-ea"/>
              </a:rPr>
              <a:t>Concurrent programming</a:t>
            </a:r>
          </a:p>
          <a:p>
            <a:pPr lvl="1" eaLnBrk="1" hangingPunct="1"/>
            <a:r>
              <a:rPr lang="en-US" altLang="zh-CN" b="1">
                <a:latin typeface="+mn-ea"/>
                <a:ea typeface="+mn-ea"/>
              </a:rPr>
              <a:t>Writing programs divided into independent tasks</a:t>
            </a:r>
          </a:p>
          <a:p>
            <a:pPr lvl="1" eaLnBrk="1" hangingPunct="1"/>
            <a:r>
              <a:rPr lang="en-US" altLang="zh-CN" b="1">
                <a:latin typeface="+mn-ea"/>
                <a:ea typeface="+mn-ea"/>
              </a:rPr>
              <a:t>Tasks may be executed in parallel on multiprocessors</a:t>
            </a:r>
          </a:p>
          <a:p>
            <a:pPr eaLnBrk="1" hangingPunct="1"/>
            <a:r>
              <a:rPr lang="en-US" altLang="zh-CN" sz="2800" b="1">
                <a:solidFill>
                  <a:srgbClr val="FF0000"/>
                </a:solidFill>
                <a:latin typeface="+mn-ea"/>
                <a:ea typeface="+mn-ea"/>
              </a:rPr>
              <a:t>Multithreading</a:t>
            </a:r>
          </a:p>
          <a:p>
            <a:pPr lvl="1" eaLnBrk="1" hangingPunct="1"/>
            <a:r>
              <a:rPr lang="en-US" altLang="zh-CN" b="1">
                <a:latin typeface="+mn-ea"/>
                <a:ea typeface="+mn-ea"/>
              </a:rPr>
              <a:t>Executing program with multiple threads in parallel</a:t>
            </a:r>
          </a:p>
          <a:p>
            <a:pPr lvl="1" eaLnBrk="1" hangingPunct="1"/>
            <a:r>
              <a:rPr lang="en-US" altLang="zh-CN" b="1">
                <a:latin typeface="+mn-ea"/>
                <a:ea typeface="+mn-ea"/>
              </a:rPr>
              <a:t>Special form of multiprocessing</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a:extLst>
              <a:ext uri="{FF2B5EF4-FFF2-40B4-BE49-F238E27FC236}">
                <a16:creationId xmlns:a16="http://schemas.microsoft.com/office/drawing/2014/main" id="{7722E311-17E3-4360-852D-396FBB426993}"/>
              </a:ext>
            </a:extLst>
          </p:cNvPr>
          <p:cNvSpPr>
            <a:spLocks noGrp="1" noChangeArrowheads="1"/>
          </p:cNvSpPr>
          <p:nvPr>
            <p:ph type="title"/>
          </p:nvPr>
        </p:nvSpPr>
        <p:spPr/>
        <p:txBody>
          <a:bodyPr/>
          <a:lstStyle/>
          <a:p>
            <a:pPr eaLnBrk="1" hangingPunct="1"/>
            <a:r>
              <a:rPr lang="en-US" altLang="zh-CN" sz="3900" b="1">
                <a:latin typeface="+mn-ea"/>
                <a:ea typeface="+mn-ea"/>
              </a:rPr>
              <a:t>Example(cont)</a:t>
            </a:r>
          </a:p>
        </p:txBody>
      </p:sp>
      <p:sp>
        <p:nvSpPr>
          <p:cNvPr id="12294" name="Rectangle 3">
            <a:extLst>
              <a:ext uri="{FF2B5EF4-FFF2-40B4-BE49-F238E27FC236}">
                <a16:creationId xmlns:a16="http://schemas.microsoft.com/office/drawing/2014/main" id="{CE3228A4-783E-4A77-A7C8-80112C5C7C29}"/>
              </a:ext>
            </a:extLst>
          </p:cNvPr>
          <p:cNvSpPr>
            <a:spLocks noGrp="1" noChangeArrowheads="1"/>
          </p:cNvSpPr>
          <p:nvPr>
            <p:ph type="body" idx="1"/>
          </p:nvPr>
        </p:nvSpPr>
        <p:spPr/>
        <p:txBody>
          <a:bodyPr/>
          <a:lstStyle/>
          <a:p>
            <a:pPr eaLnBrk="1" hangingPunct="1"/>
            <a:r>
              <a:rPr lang="en-US" altLang="zh-CN" sz="2800" b="1">
                <a:latin typeface="+mn-ea"/>
                <a:ea typeface="+mn-ea"/>
              </a:rPr>
              <a:t>Load an image while it is making a calculation;</a:t>
            </a:r>
          </a:p>
          <a:p>
            <a:pPr eaLnBrk="1" hangingPunct="1"/>
            <a:r>
              <a:rPr lang="en-US" altLang="zh-CN" sz="2800" b="1">
                <a:latin typeface="+mn-ea"/>
                <a:ea typeface="+mn-ea"/>
              </a:rPr>
              <a:t>Garbage-collect behind the scenes while executing the main path of the program;</a:t>
            </a:r>
          </a:p>
          <a:p>
            <a:pPr eaLnBrk="1" hangingPunct="1"/>
            <a:r>
              <a:rPr lang="en-US" altLang="zh-CN" sz="2800" b="1">
                <a:latin typeface="+mn-ea"/>
                <a:ea typeface="+mn-ea"/>
              </a:rPr>
              <a:t>Send data over a network while it is filling a rectangle;</a:t>
            </a:r>
          </a:p>
          <a:p>
            <a:pPr eaLnBrk="1" hangingPunct="1"/>
            <a:r>
              <a:rPr lang="en-US" altLang="zh-CN" sz="2800" b="1">
                <a:latin typeface="+mn-ea"/>
                <a:ea typeface="+mn-ea"/>
              </a:rPr>
              <a:t>Producer and consumer problem;</a:t>
            </a:r>
          </a:p>
          <a:p>
            <a:pPr eaLnBrk="1" hangingPunct="1"/>
            <a:r>
              <a:rPr lang="en-US" altLang="zh-CN" sz="2800" b="1">
                <a:latin typeface="+mn-ea"/>
                <a:ea typeface="+mn-ea"/>
              </a:rPr>
              <a:t>And so on….</a:t>
            </a:r>
          </a:p>
          <a:p>
            <a:pPr eaLnBrk="1" hangingPunct="1"/>
            <a:endParaRPr lang="en-US" altLang="zh-CN" sz="2800" b="1">
              <a:latin typeface="+mn-ea"/>
              <a:ea typeface="+mn-ea"/>
            </a:endParaRPr>
          </a:p>
          <a:p>
            <a:pPr eaLnBrk="1" hangingPunct="1"/>
            <a:endParaRPr lang="en-US" altLang="zh-CN" sz="2800" b="1">
              <a:latin typeface="+mn-ea"/>
              <a:ea typeface="+mn-ea"/>
            </a:endParaRPr>
          </a:p>
          <a:p>
            <a:pPr eaLnBrk="1" hangingPunct="1"/>
            <a:endParaRPr lang="en-US" altLang="zh-CN" sz="2800" b="1">
              <a:latin typeface="+mn-ea"/>
              <a:ea typeface="+mn-ea"/>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a:extLst>
              <a:ext uri="{FF2B5EF4-FFF2-40B4-BE49-F238E27FC236}">
                <a16:creationId xmlns:a16="http://schemas.microsoft.com/office/drawing/2014/main" id="{AA83CA79-0D5C-4334-ADCB-171400ED597D}"/>
              </a:ext>
            </a:extLst>
          </p:cNvPr>
          <p:cNvSpPr>
            <a:spLocks noRot="1" noChangeArrowheads="1"/>
          </p:cNvSpPr>
          <p:nvPr/>
        </p:nvSpPr>
        <p:spPr bwMode="auto">
          <a:xfrm>
            <a:off x="2133600" y="5300663"/>
            <a:ext cx="48006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indent="4730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pPr>
            <a:r>
              <a:rPr lang="en-US" altLang="zh-CN" sz="2400" b="1">
                <a:solidFill>
                  <a:srgbClr val="FF0000"/>
                </a:solidFill>
              </a:rPr>
              <a:t>Process and thread diagram</a:t>
            </a:r>
          </a:p>
        </p:txBody>
      </p:sp>
      <p:graphicFrame>
        <p:nvGraphicFramePr>
          <p:cNvPr id="13318" name="Object 3">
            <a:extLst>
              <a:ext uri="{FF2B5EF4-FFF2-40B4-BE49-F238E27FC236}">
                <a16:creationId xmlns:a16="http://schemas.microsoft.com/office/drawing/2014/main" id="{583E6C1A-5C0F-40E0-A221-F60A481B7AFD}"/>
              </a:ext>
            </a:extLst>
          </p:cNvPr>
          <p:cNvGraphicFramePr>
            <a:graphicFrameLocks noChangeAspect="1"/>
          </p:cNvGraphicFramePr>
          <p:nvPr/>
        </p:nvGraphicFramePr>
        <p:xfrm>
          <a:off x="1619250" y="908050"/>
          <a:ext cx="5976938" cy="4268788"/>
        </p:xfrm>
        <a:graphic>
          <a:graphicData uri="http://schemas.openxmlformats.org/presentationml/2006/ole">
            <mc:AlternateContent xmlns:mc="http://schemas.openxmlformats.org/markup-compatibility/2006">
              <mc:Choice xmlns:v="urn:schemas-microsoft-com:vml" Requires="v">
                <p:oleObj spid="_x0000_s4106" name="Visio" r:id="rId3" imgW="2337938" imgH="2216018" progId="Visio.Drawing.6">
                  <p:embed/>
                </p:oleObj>
              </mc:Choice>
              <mc:Fallback>
                <p:oleObj name="Visio" r:id="rId3" imgW="2337938" imgH="2216018" progId="Visio.Drawing.6">
                  <p:embed/>
                  <p:pic>
                    <p:nvPicPr>
                      <p:cNvPr id="13318" name="Object 3">
                        <a:extLst>
                          <a:ext uri="{FF2B5EF4-FFF2-40B4-BE49-F238E27FC236}">
                            <a16:creationId xmlns:a16="http://schemas.microsoft.com/office/drawing/2014/main" id="{583E6C1A-5C0F-40E0-A221-F60A481B7A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908050"/>
                        <a:ext cx="5976938" cy="4268788"/>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74DF35CA-0B35-4690-BE52-F0A1E3A2A0AE}"/>
              </a:ext>
            </a:extLst>
          </p:cNvPr>
          <p:cNvSpPr>
            <a:spLocks noGrp="1" noChangeArrowheads="1"/>
          </p:cNvSpPr>
          <p:nvPr>
            <p:ph type="title"/>
          </p:nvPr>
        </p:nvSpPr>
        <p:spPr>
          <a:xfrm>
            <a:off x="685800" y="768350"/>
            <a:ext cx="7772400" cy="755650"/>
          </a:xfrm>
        </p:spPr>
        <p:txBody>
          <a:bodyPr/>
          <a:lstStyle/>
          <a:p>
            <a:r>
              <a:rPr lang="zh-CN" altLang="en-US" sz="3200" b="1">
                <a:latin typeface="仿宋_GB2312" pitchFamily="49" charset="-122"/>
                <a:ea typeface="仿宋_GB2312" pitchFamily="49" charset="-122"/>
              </a:rPr>
              <a:t>字符串类</a:t>
            </a:r>
            <a:r>
              <a:rPr lang="en-US" altLang="zh-CN" sz="3200" b="1">
                <a:latin typeface="Times New Roman" panose="02020603050405020304" pitchFamily="18" charset="0"/>
                <a:ea typeface="仿宋_GB2312" pitchFamily="49" charset="-122"/>
              </a:rPr>
              <a:t>——</a:t>
            </a:r>
            <a:r>
              <a:rPr lang="en-US" altLang="zh-CN" sz="3200" b="1">
                <a:latin typeface="仿宋_GB2312" pitchFamily="49" charset="-122"/>
                <a:ea typeface="仿宋_GB2312" pitchFamily="49" charset="-122"/>
              </a:rPr>
              <a:t>String</a:t>
            </a:r>
            <a:r>
              <a:rPr lang="zh-CN" altLang="en-US" sz="3200" b="1">
                <a:latin typeface="仿宋_GB2312" pitchFamily="49" charset="-122"/>
                <a:ea typeface="仿宋_GB2312" pitchFamily="49" charset="-122"/>
              </a:rPr>
              <a:t>类和</a:t>
            </a:r>
            <a:r>
              <a:rPr lang="en-US" altLang="zh-CN" sz="3200" b="1">
                <a:latin typeface="仿宋_GB2312" pitchFamily="49" charset="-122"/>
                <a:ea typeface="仿宋_GB2312" pitchFamily="49" charset="-122"/>
              </a:rPr>
              <a:t>StringBuffer</a:t>
            </a:r>
            <a:r>
              <a:rPr lang="zh-CN" altLang="en-US" sz="3200" b="1">
                <a:latin typeface="仿宋_GB2312" pitchFamily="49" charset="-122"/>
                <a:ea typeface="仿宋_GB2312" pitchFamily="49" charset="-122"/>
              </a:rPr>
              <a:t>类</a:t>
            </a:r>
          </a:p>
        </p:txBody>
      </p:sp>
      <p:sp>
        <p:nvSpPr>
          <p:cNvPr id="25603" name="Rectangle 3">
            <a:extLst>
              <a:ext uri="{FF2B5EF4-FFF2-40B4-BE49-F238E27FC236}">
                <a16:creationId xmlns:a16="http://schemas.microsoft.com/office/drawing/2014/main" id="{5648276D-8E84-4399-B223-3FA9D6C54C75}"/>
              </a:ext>
            </a:extLst>
          </p:cNvPr>
          <p:cNvSpPr>
            <a:spLocks noGrp="1" noChangeArrowheads="1"/>
          </p:cNvSpPr>
          <p:nvPr>
            <p:ph type="body" idx="1"/>
          </p:nvPr>
        </p:nvSpPr>
        <p:spPr/>
        <p:txBody>
          <a:bodyPr/>
          <a:lstStyle/>
          <a:p>
            <a:pPr marL="609600" indent="-609600"/>
            <a:r>
              <a:rPr lang="zh-CN" altLang="en-US" sz="2400" b="1">
                <a:latin typeface="仿宋_GB2312" pitchFamily="49" charset="-122"/>
                <a:ea typeface="仿宋_GB2312" pitchFamily="49" charset="-122"/>
              </a:rPr>
              <a:t>程序中用到的字符串可分为两类：</a:t>
            </a:r>
          </a:p>
          <a:p>
            <a:pPr marL="990600" lvl="1" indent="-533400">
              <a:buFontTx/>
              <a:buAutoNum type="arabicPeriod"/>
            </a:pPr>
            <a:r>
              <a:rPr lang="en-US" altLang="zh-CN" sz="2400" b="1">
                <a:solidFill>
                  <a:srgbClr val="2908EC"/>
                </a:solidFill>
                <a:latin typeface="仿宋_GB2312" pitchFamily="49" charset="-122"/>
                <a:ea typeface="仿宋_GB2312" pitchFamily="49" charset="-122"/>
              </a:rPr>
              <a:t>String</a:t>
            </a:r>
            <a:r>
              <a:rPr lang="zh-CN" altLang="en-US" sz="2400" b="1">
                <a:solidFill>
                  <a:srgbClr val="2908EC"/>
                </a:solidFill>
                <a:latin typeface="仿宋_GB2312" pitchFamily="49" charset="-122"/>
                <a:ea typeface="仿宋_GB2312" pitchFamily="49" charset="-122"/>
              </a:rPr>
              <a:t>类：</a:t>
            </a:r>
            <a:r>
              <a:rPr lang="zh-CN" altLang="en-US" sz="2400" b="1">
                <a:latin typeface="仿宋_GB2312" pitchFamily="49" charset="-122"/>
                <a:ea typeface="仿宋_GB2312" pitchFamily="49" charset="-122"/>
              </a:rPr>
              <a:t>创建之后不能再修改和变动的</a:t>
            </a:r>
            <a:r>
              <a:rPr lang="zh-CN" altLang="en-US" sz="2400" b="1" i="1" u="sng">
                <a:solidFill>
                  <a:srgbClr val="EC0404"/>
                </a:solidFill>
                <a:latin typeface="仿宋_GB2312" pitchFamily="49" charset="-122"/>
                <a:ea typeface="仿宋_GB2312" pitchFamily="49" charset="-122"/>
              </a:rPr>
              <a:t>字符串常量</a:t>
            </a:r>
            <a:r>
              <a:rPr lang="zh-CN" altLang="en-US" sz="2400" b="1">
                <a:latin typeface="仿宋_GB2312" pitchFamily="49" charset="-122"/>
                <a:ea typeface="仿宋_GB2312" pitchFamily="49" charset="-122"/>
              </a:rPr>
              <a:t>。</a:t>
            </a:r>
          </a:p>
          <a:p>
            <a:pPr marL="990600" lvl="1" indent="-533400">
              <a:buFontTx/>
              <a:buAutoNum type="arabicPeriod"/>
            </a:pPr>
            <a:r>
              <a:rPr lang="en-US" altLang="zh-CN" sz="2400" b="1">
                <a:solidFill>
                  <a:srgbClr val="2908EC"/>
                </a:solidFill>
                <a:latin typeface="仿宋_GB2312" pitchFamily="49" charset="-122"/>
                <a:ea typeface="仿宋_GB2312" pitchFamily="49" charset="-122"/>
              </a:rPr>
              <a:t>StringBuffer</a:t>
            </a:r>
            <a:r>
              <a:rPr lang="zh-CN" altLang="en-US" sz="2400" b="1">
                <a:solidFill>
                  <a:srgbClr val="2908EC"/>
                </a:solidFill>
                <a:latin typeface="仿宋_GB2312" pitchFamily="49" charset="-122"/>
                <a:ea typeface="仿宋_GB2312" pitchFamily="49" charset="-122"/>
              </a:rPr>
              <a:t>类</a:t>
            </a:r>
            <a:r>
              <a:rPr lang="en-US" altLang="zh-CN" sz="2400" b="1">
                <a:latin typeface="仿宋_GB2312" pitchFamily="49" charset="-122"/>
                <a:ea typeface="仿宋_GB2312" pitchFamily="49" charset="-122"/>
              </a:rPr>
              <a:t>:</a:t>
            </a:r>
            <a:r>
              <a:rPr lang="zh-CN" altLang="en-US" sz="2400" b="1">
                <a:latin typeface="仿宋_GB2312" pitchFamily="49" charset="-122"/>
                <a:ea typeface="仿宋_GB2312" pitchFamily="49" charset="-122"/>
              </a:rPr>
              <a:t>创建之后可以修改和变动的</a:t>
            </a:r>
            <a:r>
              <a:rPr lang="zh-CN" altLang="en-US" sz="2400" b="1" i="1" u="sng">
                <a:solidFill>
                  <a:srgbClr val="EC0404"/>
                </a:solidFill>
                <a:latin typeface="仿宋_GB2312" pitchFamily="49" charset="-122"/>
                <a:ea typeface="仿宋_GB2312" pitchFamily="49" charset="-122"/>
              </a:rPr>
              <a:t>字符串变量</a:t>
            </a:r>
            <a:r>
              <a:rPr lang="zh-CN" altLang="en-US" sz="2400" b="1">
                <a:latin typeface="仿宋_GB2312" pitchFamily="49" charset="-122"/>
                <a:ea typeface="仿宋_GB2312" pitchFamily="49" charset="-122"/>
              </a:rPr>
              <a:t>。即能插入字符，也能追加字符到串尾。 </a:t>
            </a:r>
            <a:r>
              <a:rPr lang="en-US" altLang="zh-CN" sz="2400" b="1" i="1" u="sng">
                <a:solidFill>
                  <a:srgbClr val="EC0404"/>
                </a:solidFill>
                <a:latin typeface="仿宋_GB2312" pitchFamily="49" charset="-122"/>
                <a:ea typeface="仿宋_GB2312" pitchFamily="49" charset="-122"/>
              </a:rPr>
              <a:t>StringBuffer</a:t>
            </a:r>
            <a:r>
              <a:rPr lang="zh-CN" altLang="en-US" sz="2400" b="1" i="1" u="sng">
                <a:solidFill>
                  <a:srgbClr val="EC0404"/>
                </a:solidFill>
                <a:latin typeface="仿宋_GB2312" pitchFamily="49" charset="-122"/>
                <a:ea typeface="仿宋_GB2312" pitchFamily="49" charset="-122"/>
              </a:rPr>
              <a:t>类对象的长度是可变的。</a:t>
            </a:r>
          </a:p>
          <a:p>
            <a:pPr marL="609600" indent="-609600"/>
            <a:r>
              <a:rPr lang="en-US" altLang="zh-CN" sz="2400" b="1">
                <a:latin typeface="仿宋_GB2312" pitchFamily="49" charset="-122"/>
                <a:ea typeface="仿宋_GB2312" pitchFamily="49" charset="-122"/>
              </a:rPr>
              <a:t>String</a:t>
            </a:r>
            <a:r>
              <a:rPr lang="zh-CN" altLang="en-US" sz="2400" b="1">
                <a:latin typeface="仿宋_GB2312" pitchFamily="49" charset="-122"/>
                <a:ea typeface="仿宋_GB2312" pitchFamily="49" charset="-122"/>
              </a:rPr>
              <a:t>类和</a:t>
            </a:r>
            <a:r>
              <a:rPr lang="en-US" altLang="zh-CN" sz="2400" b="1">
                <a:latin typeface="仿宋_GB2312" pitchFamily="49" charset="-122"/>
                <a:ea typeface="仿宋_GB2312" pitchFamily="49" charset="-122"/>
              </a:rPr>
              <a:t>StringBuffer</a:t>
            </a:r>
            <a:r>
              <a:rPr lang="zh-CN" altLang="en-US" sz="2400" b="1">
                <a:latin typeface="仿宋_GB2312" pitchFamily="49" charset="-122"/>
                <a:ea typeface="仿宋_GB2312" pitchFamily="49" charset="-122"/>
              </a:rPr>
              <a:t>类都在</a:t>
            </a:r>
            <a:r>
              <a:rPr lang="en-US" altLang="zh-CN" sz="2400" b="1">
                <a:latin typeface="仿宋_GB2312" pitchFamily="49" charset="-122"/>
                <a:ea typeface="仿宋_GB2312" pitchFamily="49" charset="-122"/>
              </a:rPr>
              <a:t>java</a:t>
            </a:r>
            <a:r>
              <a:rPr lang="zh-CN" altLang="en-US" sz="2400" b="1">
                <a:latin typeface="仿宋_GB2312" pitchFamily="49" charset="-122"/>
                <a:ea typeface="仿宋_GB2312" pitchFamily="49" charset="-122"/>
              </a:rPr>
              <a:t>的</a:t>
            </a:r>
            <a:r>
              <a:rPr lang="en-US" altLang="zh-CN" sz="2400" b="1">
                <a:latin typeface="仿宋_GB2312" pitchFamily="49" charset="-122"/>
                <a:ea typeface="仿宋_GB2312" pitchFamily="49" charset="-122"/>
              </a:rPr>
              <a:t>long</a:t>
            </a:r>
            <a:r>
              <a:rPr lang="zh-CN" altLang="en-US" sz="2400" b="1">
                <a:latin typeface="仿宋_GB2312" pitchFamily="49" charset="-122"/>
                <a:ea typeface="仿宋_GB2312" pitchFamily="49" charset="-122"/>
              </a:rPr>
              <a:t>包中，</a:t>
            </a:r>
            <a:r>
              <a:rPr lang="zh-CN" altLang="en-US" sz="2400" b="1" i="1" u="sng">
                <a:solidFill>
                  <a:srgbClr val="EC0404"/>
                </a:solidFill>
                <a:latin typeface="仿宋_GB2312" pitchFamily="49" charset="-122"/>
                <a:ea typeface="仿宋_GB2312" pitchFamily="49" charset="-122"/>
              </a:rPr>
              <a:t>并被定义为最终（</a:t>
            </a:r>
            <a:r>
              <a:rPr lang="en-US" altLang="zh-CN" sz="2400" b="1" i="1" u="sng">
                <a:solidFill>
                  <a:srgbClr val="EC0404"/>
                </a:solidFill>
                <a:latin typeface="仿宋_GB2312" pitchFamily="49" charset="-122"/>
                <a:ea typeface="仿宋_GB2312" pitchFamily="49" charset="-122"/>
              </a:rPr>
              <a:t>final</a:t>
            </a:r>
            <a:r>
              <a:rPr lang="zh-CN" altLang="en-US" sz="2400" b="1" i="1" u="sng">
                <a:solidFill>
                  <a:srgbClr val="EC0404"/>
                </a:solidFill>
                <a:latin typeface="仿宋_GB2312" pitchFamily="49" charset="-122"/>
                <a:ea typeface="仿宋_GB2312" pitchFamily="49" charset="-122"/>
              </a:rPr>
              <a:t>）类</a:t>
            </a:r>
            <a:r>
              <a:rPr lang="en-US" altLang="zh-CN" sz="2400" b="1" i="1" u="sng">
                <a:solidFill>
                  <a:srgbClr val="EC0404"/>
                </a:solidFill>
                <a:latin typeface="仿宋_GB2312" pitchFamily="49" charset="-122"/>
                <a:ea typeface="仿宋_GB2312" pitchFamily="49" charset="-122"/>
              </a:rPr>
              <a:t>,</a:t>
            </a:r>
            <a:r>
              <a:rPr lang="zh-CN" altLang="en-US" sz="2400" b="1" i="1" u="sng">
                <a:solidFill>
                  <a:srgbClr val="EC0404"/>
                </a:solidFill>
                <a:latin typeface="仿宋_GB2312" pitchFamily="49" charset="-122"/>
                <a:ea typeface="仿宋_GB2312" pitchFamily="49" charset="-122"/>
              </a:rPr>
              <a:t>不能再派生子类。</a:t>
            </a:r>
          </a:p>
        </p:txBody>
      </p:sp>
    </p:spTree>
    <p:extLst>
      <p:ext uri="{BB962C8B-B14F-4D97-AF65-F5344CB8AC3E}">
        <p14:creationId xmlns:p14="http://schemas.microsoft.com/office/powerpoint/2010/main" val="10975291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a:extLst>
              <a:ext uri="{FF2B5EF4-FFF2-40B4-BE49-F238E27FC236}">
                <a16:creationId xmlns:a16="http://schemas.microsoft.com/office/drawing/2014/main" id="{C93DEC67-10E4-4955-93F6-6FC447391423}"/>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Objectives</a:t>
            </a:r>
          </a:p>
        </p:txBody>
      </p:sp>
      <p:sp>
        <p:nvSpPr>
          <p:cNvPr id="14342" name="Rectangle 3">
            <a:extLst>
              <a:ext uri="{FF2B5EF4-FFF2-40B4-BE49-F238E27FC236}">
                <a16:creationId xmlns:a16="http://schemas.microsoft.com/office/drawing/2014/main" id="{6EF8CFE6-EBD0-4A8E-9F4E-213911785BD9}"/>
              </a:ext>
            </a:extLst>
          </p:cNvPr>
          <p:cNvSpPr>
            <a:spLocks noGrp="1" noChangeArrowheads="1"/>
          </p:cNvSpPr>
          <p:nvPr>
            <p:ph type="body" idx="1"/>
          </p:nvPr>
        </p:nvSpPr>
        <p:spPr>
          <a:xfrm>
            <a:off x="457200" y="1371600"/>
            <a:ext cx="8229600" cy="4754563"/>
          </a:xfrm>
        </p:spPr>
        <p:txBody>
          <a:bodyPr>
            <a:normAutofit lnSpcReduction="10000"/>
          </a:bodyPr>
          <a:lstStyle/>
          <a:p>
            <a:pPr eaLnBrk="1" hangingPunct="1">
              <a:lnSpc>
                <a:spcPct val="80000"/>
              </a:lnSpc>
            </a:pPr>
            <a:r>
              <a:rPr lang="en-US" altLang="zh-CN" sz="2800" b="1">
                <a:solidFill>
                  <a:srgbClr val="FF0000"/>
                </a:solidFill>
                <a:latin typeface="+mn-ea"/>
                <a:ea typeface="+mn-ea"/>
              </a:rPr>
              <a:t>Define</a:t>
            </a:r>
            <a:r>
              <a:rPr lang="en-US" altLang="zh-CN" sz="2800" b="1">
                <a:latin typeface="+mn-ea"/>
                <a:ea typeface="+mn-ea"/>
              </a:rPr>
              <a:t> a thread</a:t>
            </a:r>
          </a:p>
          <a:p>
            <a:pPr eaLnBrk="1" hangingPunct="1">
              <a:lnSpc>
                <a:spcPct val="80000"/>
              </a:lnSpc>
            </a:pPr>
            <a:r>
              <a:rPr lang="en-US" altLang="zh-CN" sz="2800" b="1">
                <a:solidFill>
                  <a:srgbClr val="FF0000"/>
                </a:solidFill>
                <a:latin typeface="+mn-ea"/>
                <a:ea typeface="+mn-ea"/>
              </a:rPr>
              <a:t>Create</a:t>
            </a:r>
            <a:r>
              <a:rPr lang="en-US" altLang="zh-CN" sz="2800" b="1">
                <a:latin typeface="+mn-ea"/>
                <a:ea typeface="+mn-ea"/>
              </a:rPr>
              <a:t> separate threads in a Java technology program, controlling the code and data that are used by that thread</a:t>
            </a:r>
          </a:p>
          <a:p>
            <a:pPr eaLnBrk="1" hangingPunct="1">
              <a:lnSpc>
                <a:spcPct val="80000"/>
              </a:lnSpc>
            </a:pPr>
            <a:r>
              <a:rPr lang="en-US" altLang="zh-CN" sz="2800" b="1">
                <a:solidFill>
                  <a:srgbClr val="FF0000"/>
                </a:solidFill>
                <a:latin typeface="+mn-ea"/>
                <a:ea typeface="+mn-ea"/>
              </a:rPr>
              <a:t>Control</a:t>
            </a:r>
            <a:r>
              <a:rPr lang="en-US" altLang="zh-CN" sz="2800" b="1">
                <a:latin typeface="+mn-ea"/>
                <a:ea typeface="+mn-ea"/>
              </a:rPr>
              <a:t> the execution of a thread and write platform independent code with threads</a:t>
            </a:r>
          </a:p>
          <a:p>
            <a:pPr eaLnBrk="1" hangingPunct="1">
              <a:lnSpc>
                <a:spcPct val="80000"/>
              </a:lnSpc>
            </a:pPr>
            <a:r>
              <a:rPr lang="en-US" altLang="zh-CN" sz="2800" b="1">
                <a:latin typeface="+mn-ea"/>
                <a:ea typeface="+mn-ea"/>
              </a:rPr>
              <a:t>Describe the difficulties that might arise when multiple threads share data</a:t>
            </a:r>
          </a:p>
          <a:p>
            <a:pPr eaLnBrk="1" hangingPunct="1">
              <a:lnSpc>
                <a:spcPct val="80000"/>
              </a:lnSpc>
            </a:pPr>
            <a:r>
              <a:rPr lang="en-US" altLang="zh-CN" sz="2800" b="1">
                <a:latin typeface="+mn-ea"/>
                <a:ea typeface="+mn-ea"/>
              </a:rPr>
              <a:t>Use </a:t>
            </a:r>
            <a:r>
              <a:rPr lang="en-US" altLang="zh-CN" sz="2800" b="1">
                <a:solidFill>
                  <a:srgbClr val="FF0000"/>
                </a:solidFill>
                <a:latin typeface="+mn-ea"/>
                <a:ea typeface="+mn-ea"/>
              </a:rPr>
              <a:t>wait and notify</a:t>
            </a:r>
            <a:r>
              <a:rPr lang="en-US" altLang="zh-CN" sz="2800" b="1">
                <a:latin typeface="+mn-ea"/>
                <a:ea typeface="+mn-ea"/>
              </a:rPr>
              <a:t> to communicate between threads</a:t>
            </a:r>
          </a:p>
          <a:p>
            <a:pPr eaLnBrk="1" hangingPunct="1">
              <a:lnSpc>
                <a:spcPct val="80000"/>
              </a:lnSpc>
            </a:pPr>
            <a:r>
              <a:rPr lang="en-US" altLang="zh-CN" sz="2800" b="1">
                <a:latin typeface="+mn-ea"/>
                <a:ea typeface="+mn-ea"/>
              </a:rPr>
              <a:t>Use </a:t>
            </a:r>
            <a:r>
              <a:rPr lang="en-US" altLang="zh-CN" sz="2800" b="1">
                <a:solidFill>
                  <a:srgbClr val="FF0000"/>
                </a:solidFill>
                <a:latin typeface="+mn-ea"/>
                <a:ea typeface="+mn-ea"/>
              </a:rPr>
              <a:t>synchronized</a:t>
            </a:r>
            <a:r>
              <a:rPr lang="en-US" altLang="zh-CN" sz="2800" b="1">
                <a:latin typeface="+mn-ea"/>
                <a:ea typeface="+mn-ea"/>
              </a:rPr>
              <a:t> to protect data from corruption</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a:extLst>
              <a:ext uri="{FF2B5EF4-FFF2-40B4-BE49-F238E27FC236}">
                <a16:creationId xmlns:a16="http://schemas.microsoft.com/office/drawing/2014/main" id="{1867D34F-025D-4F5D-B3DC-BD9A8F2653C4}"/>
              </a:ext>
            </a:extLst>
          </p:cNvPr>
          <p:cNvSpPr>
            <a:spLocks noGrp="1" noChangeArrowheads="1"/>
          </p:cNvSpPr>
          <p:nvPr>
            <p:ph type="title"/>
          </p:nvPr>
        </p:nvSpPr>
        <p:spPr>
          <a:xfrm>
            <a:off x="457200" y="228600"/>
            <a:ext cx="8229600" cy="609600"/>
          </a:xfrm>
        </p:spPr>
        <p:txBody>
          <a:bodyPr>
            <a:normAutofit fontScale="90000"/>
          </a:bodyPr>
          <a:lstStyle/>
          <a:p>
            <a:pPr eaLnBrk="1" hangingPunct="1"/>
            <a:r>
              <a:rPr lang="en-US" altLang="zh-CN" sz="4000" b="1">
                <a:latin typeface="+mn-ea"/>
                <a:ea typeface="+mn-ea"/>
              </a:rPr>
              <a:t>Java Threads</a:t>
            </a:r>
          </a:p>
        </p:txBody>
      </p:sp>
      <p:sp>
        <p:nvSpPr>
          <p:cNvPr id="15366" name="Rectangle 3">
            <a:extLst>
              <a:ext uri="{FF2B5EF4-FFF2-40B4-BE49-F238E27FC236}">
                <a16:creationId xmlns:a16="http://schemas.microsoft.com/office/drawing/2014/main" id="{E853F4B5-1993-4E85-8AF0-5CEA9C7587DC}"/>
              </a:ext>
            </a:extLst>
          </p:cNvPr>
          <p:cNvSpPr>
            <a:spLocks noGrp="1" noChangeArrowheads="1"/>
          </p:cNvSpPr>
          <p:nvPr>
            <p:ph type="body" idx="1"/>
          </p:nvPr>
        </p:nvSpPr>
        <p:spPr>
          <a:xfrm>
            <a:off x="457200" y="1219200"/>
            <a:ext cx="8229600" cy="4906963"/>
          </a:xfrm>
        </p:spPr>
        <p:txBody>
          <a:bodyPr/>
          <a:lstStyle/>
          <a:p>
            <a:pPr eaLnBrk="1" hangingPunct="1"/>
            <a:r>
              <a:rPr lang="en-US" altLang="zh-CN" b="1">
                <a:latin typeface="+mn-ea"/>
                <a:ea typeface="+mn-ea"/>
              </a:rPr>
              <a:t>We will cover:</a:t>
            </a:r>
          </a:p>
          <a:p>
            <a:pPr lvl="1" eaLnBrk="1" hangingPunct="1"/>
            <a:r>
              <a:rPr lang="en-US" altLang="zh-CN" b="1">
                <a:latin typeface="+mn-ea"/>
                <a:ea typeface="+mn-ea"/>
              </a:rPr>
              <a:t>What are threads?</a:t>
            </a:r>
          </a:p>
          <a:p>
            <a:pPr lvl="1" eaLnBrk="1" hangingPunct="1"/>
            <a:r>
              <a:rPr lang="en-US" altLang="zh-CN" b="1">
                <a:latin typeface="+mn-ea"/>
                <a:ea typeface="+mn-ea"/>
              </a:rPr>
              <a:t>How to create threads in Java</a:t>
            </a:r>
          </a:p>
          <a:p>
            <a:pPr lvl="1" eaLnBrk="1" hangingPunct="1"/>
            <a:r>
              <a:rPr lang="en-US" altLang="zh-CN" b="1">
                <a:latin typeface="+mn-ea"/>
                <a:ea typeface="+mn-ea"/>
              </a:rPr>
              <a:t>The Life Cycle of a thread</a:t>
            </a:r>
          </a:p>
          <a:p>
            <a:pPr lvl="1" eaLnBrk="1" hangingPunct="1"/>
            <a:r>
              <a:rPr lang="en-US" altLang="zh-CN" b="1">
                <a:latin typeface="+mn-ea"/>
                <a:ea typeface="+mn-ea"/>
              </a:rPr>
              <a:t>Thread Priority</a:t>
            </a:r>
          </a:p>
          <a:p>
            <a:pPr lvl="1" eaLnBrk="1" hangingPunct="1"/>
            <a:r>
              <a:rPr lang="en-US" altLang="zh-CN" b="1">
                <a:latin typeface="+mn-ea"/>
                <a:ea typeface="+mn-ea"/>
              </a:rPr>
              <a:t>Synchronization of threads</a:t>
            </a:r>
          </a:p>
          <a:p>
            <a:pPr lvl="1" eaLnBrk="1" hangingPunct="1"/>
            <a:r>
              <a:rPr lang="en-US" altLang="zh-CN" b="1">
                <a:latin typeface="+mn-ea"/>
                <a:ea typeface="+mn-ea"/>
              </a:rPr>
              <a:t>Grouping of threads</a:t>
            </a:r>
          </a:p>
          <a:p>
            <a:pPr eaLnBrk="1" hangingPunct="1"/>
            <a:endParaRPr lang="en-US" altLang="zh-CN" b="1">
              <a:latin typeface="+mn-ea"/>
              <a:ea typeface="+mn-ea"/>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4">
            <a:extLst>
              <a:ext uri="{FF2B5EF4-FFF2-40B4-BE49-F238E27FC236}">
                <a16:creationId xmlns:a16="http://schemas.microsoft.com/office/drawing/2014/main" id="{CE32DDC1-EAEB-44AE-9F44-C604FED8FEBE}"/>
              </a:ext>
            </a:extLst>
          </p:cNvPr>
          <p:cNvSpPr>
            <a:spLocks noGrp="1" noChangeArrowheads="1"/>
          </p:cNvSpPr>
          <p:nvPr>
            <p:ph type="ctrTitle"/>
          </p:nvPr>
        </p:nvSpPr>
        <p:spPr/>
        <p:txBody>
          <a:bodyPr/>
          <a:lstStyle/>
          <a:p>
            <a:pPr eaLnBrk="1" hangingPunct="1"/>
            <a:r>
              <a:rPr lang="en-US" altLang="zh-CN" b="1">
                <a:latin typeface="+mn-ea"/>
                <a:ea typeface="+mn-ea"/>
              </a:rPr>
              <a:t>What are threads?</a:t>
            </a:r>
          </a:p>
        </p:txBody>
      </p:sp>
      <p:grpSp>
        <p:nvGrpSpPr>
          <p:cNvPr id="16391" name="Group 6">
            <a:extLst>
              <a:ext uri="{FF2B5EF4-FFF2-40B4-BE49-F238E27FC236}">
                <a16:creationId xmlns:a16="http://schemas.microsoft.com/office/drawing/2014/main" id="{B0CEA590-5E15-497E-8D54-5CCE5C634573}"/>
              </a:ext>
            </a:extLst>
          </p:cNvPr>
          <p:cNvGrpSpPr>
            <a:grpSpLocks/>
          </p:cNvGrpSpPr>
          <p:nvPr/>
        </p:nvGrpSpPr>
        <p:grpSpPr bwMode="auto">
          <a:xfrm>
            <a:off x="7391400" y="5105400"/>
            <a:ext cx="1295400" cy="1524000"/>
            <a:chOff x="3627" y="2688"/>
            <a:chExt cx="1174" cy="977"/>
          </a:xfrm>
        </p:grpSpPr>
        <p:grpSp>
          <p:nvGrpSpPr>
            <p:cNvPr id="16392" name="Group 7">
              <a:extLst>
                <a:ext uri="{FF2B5EF4-FFF2-40B4-BE49-F238E27FC236}">
                  <a16:creationId xmlns:a16="http://schemas.microsoft.com/office/drawing/2014/main" id="{BF4D5C66-A7C3-4A5A-9AB6-072C509E73E4}"/>
                </a:ext>
              </a:extLst>
            </p:cNvPr>
            <p:cNvGrpSpPr>
              <a:grpSpLocks/>
            </p:cNvGrpSpPr>
            <p:nvPr/>
          </p:nvGrpSpPr>
          <p:grpSpPr bwMode="auto">
            <a:xfrm>
              <a:off x="4137" y="2688"/>
              <a:ext cx="664" cy="970"/>
              <a:chOff x="4137" y="2688"/>
              <a:chExt cx="664" cy="970"/>
            </a:xfrm>
          </p:grpSpPr>
          <p:sp>
            <p:nvSpPr>
              <p:cNvPr id="16422" name="Freeform 8">
                <a:extLst>
                  <a:ext uri="{FF2B5EF4-FFF2-40B4-BE49-F238E27FC236}">
                    <a16:creationId xmlns:a16="http://schemas.microsoft.com/office/drawing/2014/main" id="{2ED56BC3-CE94-4C08-B3F9-E98D86C85043}"/>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423" name="Group 9">
                <a:extLst>
                  <a:ext uri="{FF2B5EF4-FFF2-40B4-BE49-F238E27FC236}">
                    <a16:creationId xmlns:a16="http://schemas.microsoft.com/office/drawing/2014/main" id="{92FA27DC-3B2E-4A69-B021-27421315F3BD}"/>
                  </a:ext>
                </a:extLst>
              </p:cNvPr>
              <p:cNvGrpSpPr>
                <a:grpSpLocks/>
              </p:cNvGrpSpPr>
              <p:nvPr/>
            </p:nvGrpSpPr>
            <p:grpSpPr bwMode="auto">
              <a:xfrm>
                <a:off x="4137" y="2688"/>
                <a:ext cx="583" cy="970"/>
                <a:chOff x="4137" y="2688"/>
                <a:chExt cx="583" cy="970"/>
              </a:xfrm>
            </p:grpSpPr>
            <p:sp>
              <p:nvSpPr>
                <p:cNvPr id="16424" name="Freeform 10">
                  <a:extLst>
                    <a:ext uri="{FF2B5EF4-FFF2-40B4-BE49-F238E27FC236}">
                      <a16:creationId xmlns:a16="http://schemas.microsoft.com/office/drawing/2014/main" id="{B72B7093-979B-4867-A9AC-F7CD6DA5F126}"/>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425" name="Group 11">
                  <a:extLst>
                    <a:ext uri="{FF2B5EF4-FFF2-40B4-BE49-F238E27FC236}">
                      <a16:creationId xmlns:a16="http://schemas.microsoft.com/office/drawing/2014/main" id="{9D7AE6FE-BEA5-4F51-BF76-65BE2571E7F9}"/>
                    </a:ext>
                  </a:extLst>
                </p:cNvPr>
                <p:cNvGrpSpPr>
                  <a:grpSpLocks/>
                </p:cNvGrpSpPr>
                <p:nvPr/>
              </p:nvGrpSpPr>
              <p:grpSpPr bwMode="auto">
                <a:xfrm>
                  <a:off x="4365" y="2834"/>
                  <a:ext cx="213" cy="420"/>
                  <a:chOff x="4365" y="2834"/>
                  <a:chExt cx="213" cy="420"/>
                </a:xfrm>
              </p:grpSpPr>
              <p:sp>
                <p:nvSpPr>
                  <p:cNvPr id="16426" name="Oval 12">
                    <a:extLst>
                      <a:ext uri="{FF2B5EF4-FFF2-40B4-BE49-F238E27FC236}">
                        <a16:creationId xmlns:a16="http://schemas.microsoft.com/office/drawing/2014/main" id="{ED3C4D9C-2AF3-4B27-8E67-FD0B956A6803}"/>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6427" name="Group 13">
                    <a:extLst>
                      <a:ext uri="{FF2B5EF4-FFF2-40B4-BE49-F238E27FC236}">
                        <a16:creationId xmlns:a16="http://schemas.microsoft.com/office/drawing/2014/main" id="{19BD580A-55CE-4E3E-AA84-EFCDDC2FB24A}"/>
                      </a:ext>
                    </a:extLst>
                  </p:cNvPr>
                  <p:cNvGrpSpPr>
                    <a:grpSpLocks/>
                  </p:cNvGrpSpPr>
                  <p:nvPr/>
                </p:nvGrpSpPr>
                <p:grpSpPr bwMode="auto">
                  <a:xfrm>
                    <a:off x="4365" y="2966"/>
                    <a:ext cx="213" cy="288"/>
                    <a:chOff x="4365" y="2966"/>
                    <a:chExt cx="213" cy="288"/>
                  </a:xfrm>
                </p:grpSpPr>
                <p:sp>
                  <p:nvSpPr>
                    <p:cNvPr id="16428" name="Freeform 14">
                      <a:extLst>
                        <a:ext uri="{FF2B5EF4-FFF2-40B4-BE49-F238E27FC236}">
                          <a16:creationId xmlns:a16="http://schemas.microsoft.com/office/drawing/2014/main" id="{924F5CA6-E607-4CBC-A74C-AA9398E30F75}"/>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9" name="Freeform 15">
                      <a:extLst>
                        <a:ext uri="{FF2B5EF4-FFF2-40B4-BE49-F238E27FC236}">
                          <a16:creationId xmlns:a16="http://schemas.microsoft.com/office/drawing/2014/main" id="{531F8C38-2E4E-441C-B220-7677E9593E6A}"/>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16393" name="Group 16">
              <a:extLst>
                <a:ext uri="{FF2B5EF4-FFF2-40B4-BE49-F238E27FC236}">
                  <a16:creationId xmlns:a16="http://schemas.microsoft.com/office/drawing/2014/main" id="{95877D0F-75AE-42FA-85D0-AB2ABEF7C6C1}"/>
                </a:ext>
              </a:extLst>
            </p:cNvPr>
            <p:cNvGrpSpPr>
              <a:grpSpLocks/>
            </p:cNvGrpSpPr>
            <p:nvPr/>
          </p:nvGrpSpPr>
          <p:grpSpPr bwMode="auto">
            <a:xfrm>
              <a:off x="3627" y="2773"/>
              <a:ext cx="784" cy="892"/>
              <a:chOff x="3627" y="2773"/>
              <a:chExt cx="784" cy="892"/>
            </a:xfrm>
          </p:grpSpPr>
          <p:sp>
            <p:nvSpPr>
              <p:cNvPr id="16394" name="Freeform 17">
                <a:extLst>
                  <a:ext uri="{FF2B5EF4-FFF2-40B4-BE49-F238E27FC236}">
                    <a16:creationId xmlns:a16="http://schemas.microsoft.com/office/drawing/2014/main" id="{A5CB17A6-A286-4DCA-855D-7C4C6F5B1A50}"/>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395" name="Group 18">
                <a:extLst>
                  <a:ext uri="{FF2B5EF4-FFF2-40B4-BE49-F238E27FC236}">
                    <a16:creationId xmlns:a16="http://schemas.microsoft.com/office/drawing/2014/main" id="{F7876BC4-9AD7-4CBC-A509-ADDE1B7191B1}"/>
                  </a:ext>
                </a:extLst>
              </p:cNvPr>
              <p:cNvGrpSpPr>
                <a:grpSpLocks/>
              </p:cNvGrpSpPr>
              <p:nvPr/>
            </p:nvGrpSpPr>
            <p:grpSpPr bwMode="auto">
              <a:xfrm>
                <a:off x="3627" y="2773"/>
                <a:ext cx="712" cy="697"/>
                <a:chOff x="3627" y="2773"/>
                <a:chExt cx="712" cy="697"/>
              </a:xfrm>
            </p:grpSpPr>
            <p:grpSp>
              <p:nvGrpSpPr>
                <p:cNvPr id="16396" name="Group 19">
                  <a:extLst>
                    <a:ext uri="{FF2B5EF4-FFF2-40B4-BE49-F238E27FC236}">
                      <a16:creationId xmlns:a16="http://schemas.microsoft.com/office/drawing/2014/main" id="{01A08EE7-08EA-4D64-9679-8D3978AD956A}"/>
                    </a:ext>
                  </a:extLst>
                </p:cNvPr>
                <p:cNvGrpSpPr>
                  <a:grpSpLocks/>
                </p:cNvGrpSpPr>
                <p:nvPr/>
              </p:nvGrpSpPr>
              <p:grpSpPr bwMode="auto">
                <a:xfrm>
                  <a:off x="4088" y="3185"/>
                  <a:ext cx="251" cy="151"/>
                  <a:chOff x="4088" y="3185"/>
                  <a:chExt cx="251" cy="151"/>
                </a:xfrm>
              </p:grpSpPr>
              <p:grpSp>
                <p:nvGrpSpPr>
                  <p:cNvPr id="16406" name="Group 20">
                    <a:extLst>
                      <a:ext uri="{FF2B5EF4-FFF2-40B4-BE49-F238E27FC236}">
                        <a16:creationId xmlns:a16="http://schemas.microsoft.com/office/drawing/2014/main" id="{F3C9FAD0-4D21-49FB-925F-43C73F869B16}"/>
                      </a:ext>
                    </a:extLst>
                  </p:cNvPr>
                  <p:cNvGrpSpPr>
                    <a:grpSpLocks/>
                  </p:cNvGrpSpPr>
                  <p:nvPr/>
                </p:nvGrpSpPr>
                <p:grpSpPr bwMode="auto">
                  <a:xfrm>
                    <a:off x="4088" y="3185"/>
                    <a:ext cx="251" cy="151"/>
                    <a:chOff x="4088" y="3185"/>
                    <a:chExt cx="251" cy="151"/>
                  </a:xfrm>
                </p:grpSpPr>
                <p:sp>
                  <p:nvSpPr>
                    <p:cNvPr id="16419" name="Freeform 21">
                      <a:extLst>
                        <a:ext uri="{FF2B5EF4-FFF2-40B4-BE49-F238E27FC236}">
                          <a16:creationId xmlns:a16="http://schemas.microsoft.com/office/drawing/2014/main" id="{6F544CEF-DB7F-4442-8808-B64BC614A650}"/>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0" name="Freeform 22">
                      <a:extLst>
                        <a:ext uri="{FF2B5EF4-FFF2-40B4-BE49-F238E27FC236}">
                          <a16:creationId xmlns:a16="http://schemas.microsoft.com/office/drawing/2014/main" id="{4EF8D29D-7D4D-4887-8C91-5A74EBD979FA}"/>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1" name="Freeform 23">
                      <a:extLst>
                        <a:ext uri="{FF2B5EF4-FFF2-40B4-BE49-F238E27FC236}">
                          <a16:creationId xmlns:a16="http://schemas.microsoft.com/office/drawing/2014/main" id="{11F0271F-EB8E-4BA3-9437-D15799A2198F}"/>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407" name="Group 24">
                    <a:extLst>
                      <a:ext uri="{FF2B5EF4-FFF2-40B4-BE49-F238E27FC236}">
                        <a16:creationId xmlns:a16="http://schemas.microsoft.com/office/drawing/2014/main" id="{E7AD01CC-AAD6-4B95-84D7-388EE0E23E32}"/>
                      </a:ext>
                    </a:extLst>
                  </p:cNvPr>
                  <p:cNvGrpSpPr>
                    <a:grpSpLocks/>
                  </p:cNvGrpSpPr>
                  <p:nvPr/>
                </p:nvGrpSpPr>
                <p:grpSpPr bwMode="auto">
                  <a:xfrm>
                    <a:off x="4133" y="3201"/>
                    <a:ext cx="171" cy="94"/>
                    <a:chOff x="4133" y="3201"/>
                    <a:chExt cx="171" cy="94"/>
                  </a:xfrm>
                </p:grpSpPr>
                <p:grpSp>
                  <p:nvGrpSpPr>
                    <p:cNvPr id="16408" name="Group 25">
                      <a:extLst>
                        <a:ext uri="{FF2B5EF4-FFF2-40B4-BE49-F238E27FC236}">
                          <a16:creationId xmlns:a16="http://schemas.microsoft.com/office/drawing/2014/main" id="{62607351-AF51-4B68-A870-81A8BEC65140}"/>
                        </a:ext>
                      </a:extLst>
                    </p:cNvPr>
                    <p:cNvGrpSpPr>
                      <a:grpSpLocks/>
                    </p:cNvGrpSpPr>
                    <p:nvPr/>
                  </p:nvGrpSpPr>
                  <p:grpSpPr bwMode="auto">
                    <a:xfrm>
                      <a:off x="4140" y="3211"/>
                      <a:ext cx="149" cy="80"/>
                      <a:chOff x="4140" y="3211"/>
                      <a:chExt cx="149" cy="80"/>
                    </a:xfrm>
                  </p:grpSpPr>
                  <p:sp>
                    <p:nvSpPr>
                      <p:cNvPr id="16416" name="Freeform 26">
                        <a:extLst>
                          <a:ext uri="{FF2B5EF4-FFF2-40B4-BE49-F238E27FC236}">
                            <a16:creationId xmlns:a16="http://schemas.microsoft.com/office/drawing/2014/main" id="{92936E0B-DC86-4047-8516-5D1DD04B7C1A}"/>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17" name="Freeform 27">
                        <a:extLst>
                          <a:ext uri="{FF2B5EF4-FFF2-40B4-BE49-F238E27FC236}">
                            <a16:creationId xmlns:a16="http://schemas.microsoft.com/office/drawing/2014/main" id="{DE0FF2E8-62A2-4610-9368-156B4E9A3B95}"/>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18" name="Freeform 28">
                        <a:extLst>
                          <a:ext uri="{FF2B5EF4-FFF2-40B4-BE49-F238E27FC236}">
                            <a16:creationId xmlns:a16="http://schemas.microsoft.com/office/drawing/2014/main" id="{397720AC-5115-41A3-A2CF-F39D6E5FEB6B}"/>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409" name="Group 29">
                      <a:extLst>
                        <a:ext uri="{FF2B5EF4-FFF2-40B4-BE49-F238E27FC236}">
                          <a16:creationId xmlns:a16="http://schemas.microsoft.com/office/drawing/2014/main" id="{6AD4B2CD-FF52-4883-9DE3-6AC2659B12A5}"/>
                        </a:ext>
                      </a:extLst>
                    </p:cNvPr>
                    <p:cNvGrpSpPr>
                      <a:grpSpLocks/>
                    </p:cNvGrpSpPr>
                    <p:nvPr/>
                  </p:nvGrpSpPr>
                  <p:grpSpPr bwMode="auto">
                    <a:xfrm>
                      <a:off x="4133" y="3201"/>
                      <a:ext cx="171" cy="94"/>
                      <a:chOff x="4133" y="3201"/>
                      <a:chExt cx="171" cy="94"/>
                    </a:xfrm>
                  </p:grpSpPr>
                  <p:sp>
                    <p:nvSpPr>
                      <p:cNvPr id="16410" name="Line 30">
                        <a:extLst>
                          <a:ext uri="{FF2B5EF4-FFF2-40B4-BE49-F238E27FC236}">
                            <a16:creationId xmlns:a16="http://schemas.microsoft.com/office/drawing/2014/main" id="{A96C0EC3-8D05-4A54-97BA-660C06C91DC2}"/>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1" name="Line 31">
                        <a:extLst>
                          <a:ext uri="{FF2B5EF4-FFF2-40B4-BE49-F238E27FC236}">
                            <a16:creationId xmlns:a16="http://schemas.microsoft.com/office/drawing/2014/main" id="{CA11798B-9F3B-4D1E-9DFF-7AFBDF5C5813}"/>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2" name="Line 32">
                        <a:extLst>
                          <a:ext uri="{FF2B5EF4-FFF2-40B4-BE49-F238E27FC236}">
                            <a16:creationId xmlns:a16="http://schemas.microsoft.com/office/drawing/2014/main" id="{370F3211-88A9-439A-96FD-30D93AA27D90}"/>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3" name="Line 33">
                        <a:extLst>
                          <a:ext uri="{FF2B5EF4-FFF2-40B4-BE49-F238E27FC236}">
                            <a16:creationId xmlns:a16="http://schemas.microsoft.com/office/drawing/2014/main" id="{C02B588F-E12E-4667-ACF5-149F0EFB6169}"/>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4" name="Line 34">
                        <a:extLst>
                          <a:ext uri="{FF2B5EF4-FFF2-40B4-BE49-F238E27FC236}">
                            <a16:creationId xmlns:a16="http://schemas.microsoft.com/office/drawing/2014/main" id="{EF92F76F-BF48-45FE-8A5D-E0C865A7A699}"/>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5" name="Line 35">
                        <a:extLst>
                          <a:ext uri="{FF2B5EF4-FFF2-40B4-BE49-F238E27FC236}">
                            <a16:creationId xmlns:a16="http://schemas.microsoft.com/office/drawing/2014/main" id="{B17AA9FB-AA97-4E56-99BC-6CDE7F3F1ADC}"/>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16397" name="Group 36">
                  <a:extLst>
                    <a:ext uri="{FF2B5EF4-FFF2-40B4-BE49-F238E27FC236}">
                      <a16:creationId xmlns:a16="http://schemas.microsoft.com/office/drawing/2014/main" id="{018DE2EC-E223-49A5-A5A7-19EA349B0E13}"/>
                    </a:ext>
                  </a:extLst>
                </p:cNvPr>
                <p:cNvGrpSpPr>
                  <a:grpSpLocks/>
                </p:cNvGrpSpPr>
                <p:nvPr/>
              </p:nvGrpSpPr>
              <p:grpSpPr bwMode="auto">
                <a:xfrm>
                  <a:off x="3627" y="2773"/>
                  <a:ext cx="558" cy="697"/>
                  <a:chOff x="3627" y="2773"/>
                  <a:chExt cx="558" cy="697"/>
                </a:xfrm>
              </p:grpSpPr>
              <p:sp>
                <p:nvSpPr>
                  <p:cNvPr id="16398" name="Freeform 37">
                    <a:extLst>
                      <a:ext uri="{FF2B5EF4-FFF2-40B4-BE49-F238E27FC236}">
                        <a16:creationId xmlns:a16="http://schemas.microsoft.com/office/drawing/2014/main" id="{F96829BE-9D45-4E6A-A365-4212B28A0F52}"/>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399" name="Group 38">
                    <a:extLst>
                      <a:ext uri="{FF2B5EF4-FFF2-40B4-BE49-F238E27FC236}">
                        <a16:creationId xmlns:a16="http://schemas.microsoft.com/office/drawing/2014/main" id="{AC455679-32E0-47BE-B7FF-191461182C16}"/>
                      </a:ext>
                    </a:extLst>
                  </p:cNvPr>
                  <p:cNvGrpSpPr>
                    <a:grpSpLocks/>
                  </p:cNvGrpSpPr>
                  <p:nvPr/>
                </p:nvGrpSpPr>
                <p:grpSpPr bwMode="auto">
                  <a:xfrm>
                    <a:off x="3627" y="2773"/>
                    <a:ext cx="558" cy="697"/>
                    <a:chOff x="3627" y="2773"/>
                    <a:chExt cx="558" cy="697"/>
                  </a:xfrm>
                </p:grpSpPr>
                <p:grpSp>
                  <p:nvGrpSpPr>
                    <p:cNvPr id="16400" name="Group 39">
                      <a:extLst>
                        <a:ext uri="{FF2B5EF4-FFF2-40B4-BE49-F238E27FC236}">
                          <a16:creationId xmlns:a16="http://schemas.microsoft.com/office/drawing/2014/main" id="{D9F130EA-33E0-4A72-BA24-AFB0DB7DC1B5}"/>
                        </a:ext>
                      </a:extLst>
                    </p:cNvPr>
                    <p:cNvGrpSpPr>
                      <a:grpSpLocks/>
                    </p:cNvGrpSpPr>
                    <p:nvPr/>
                  </p:nvGrpSpPr>
                  <p:grpSpPr bwMode="auto">
                    <a:xfrm>
                      <a:off x="3627" y="2773"/>
                      <a:ext cx="558" cy="532"/>
                      <a:chOff x="3627" y="2773"/>
                      <a:chExt cx="558" cy="532"/>
                    </a:xfrm>
                  </p:grpSpPr>
                  <p:sp>
                    <p:nvSpPr>
                      <p:cNvPr id="16404" name="Freeform 40">
                        <a:extLst>
                          <a:ext uri="{FF2B5EF4-FFF2-40B4-BE49-F238E27FC236}">
                            <a16:creationId xmlns:a16="http://schemas.microsoft.com/office/drawing/2014/main" id="{F43ADECE-158B-420D-B429-0A10858B6D2C}"/>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5" name="Freeform 41">
                        <a:extLst>
                          <a:ext uri="{FF2B5EF4-FFF2-40B4-BE49-F238E27FC236}">
                            <a16:creationId xmlns:a16="http://schemas.microsoft.com/office/drawing/2014/main" id="{59049F09-4F82-4C4A-9107-D6D5F2F17BE6}"/>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401" name="Group 42">
                      <a:extLst>
                        <a:ext uri="{FF2B5EF4-FFF2-40B4-BE49-F238E27FC236}">
                          <a16:creationId xmlns:a16="http://schemas.microsoft.com/office/drawing/2014/main" id="{578DA92B-4C42-4156-BE2B-D44C14023C67}"/>
                        </a:ext>
                      </a:extLst>
                    </p:cNvPr>
                    <p:cNvGrpSpPr>
                      <a:grpSpLocks/>
                    </p:cNvGrpSpPr>
                    <p:nvPr/>
                  </p:nvGrpSpPr>
                  <p:grpSpPr bwMode="auto">
                    <a:xfrm>
                      <a:off x="3696" y="3243"/>
                      <a:ext cx="86" cy="227"/>
                      <a:chOff x="3696" y="3243"/>
                      <a:chExt cx="86" cy="227"/>
                    </a:xfrm>
                  </p:grpSpPr>
                  <p:sp>
                    <p:nvSpPr>
                      <p:cNvPr id="16402" name="Freeform 43">
                        <a:extLst>
                          <a:ext uri="{FF2B5EF4-FFF2-40B4-BE49-F238E27FC236}">
                            <a16:creationId xmlns:a16="http://schemas.microsoft.com/office/drawing/2014/main" id="{4F43C763-1A78-495C-A867-9267E6C9624B}"/>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3" name="Oval 44">
                        <a:extLst>
                          <a:ext uri="{FF2B5EF4-FFF2-40B4-BE49-F238E27FC236}">
                            <a16:creationId xmlns:a16="http://schemas.microsoft.com/office/drawing/2014/main" id="{F6693291-6A61-410F-A336-11EBFC8E296E}"/>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3">
            <a:extLst>
              <a:ext uri="{FF2B5EF4-FFF2-40B4-BE49-F238E27FC236}">
                <a16:creationId xmlns:a16="http://schemas.microsoft.com/office/drawing/2014/main" id="{1BDE318A-ED15-4606-8681-4C4D92317AED}"/>
              </a:ext>
            </a:extLst>
          </p:cNvPr>
          <p:cNvSpPr>
            <a:spLocks noGrp="1" noChangeArrowheads="1"/>
          </p:cNvSpPr>
          <p:nvPr>
            <p:ph type="body" idx="1"/>
          </p:nvPr>
        </p:nvSpPr>
        <p:spPr>
          <a:xfrm>
            <a:off x="457200" y="1143000"/>
            <a:ext cx="8229600" cy="4983163"/>
          </a:xfrm>
        </p:spPr>
        <p:txBody>
          <a:bodyPr/>
          <a:lstStyle/>
          <a:p>
            <a:pPr eaLnBrk="1" hangingPunct="1"/>
            <a:r>
              <a:rPr lang="en-US" altLang="zh-CN" sz="2800" b="1">
                <a:latin typeface="+mn-ea"/>
                <a:ea typeface="+mn-ea"/>
              </a:rPr>
              <a:t>A thread is a </a:t>
            </a:r>
            <a:r>
              <a:rPr lang="en-US" altLang="zh-CN" sz="2800" b="1">
                <a:solidFill>
                  <a:srgbClr val="FF0000"/>
                </a:solidFill>
                <a:latin typeface="+mn-ea"/>
                <a:ea typeface="+mn-ea"/>
              </a:rPr>
              <a:t>lightweight process</a:t>
            </a:r>
            <a:r>
              <a:rPr lang="en-US" altLang="zh-CN" sz="2800" b="1">
                <a:latin typeface="+mn-ea"/>
                <a:ea typeface="+mn-ea"/>
              </a:rPr>
              <a:t> – a single sequential flow of execution within a program</a:t>
            </a:r>
          </a:p>
          <a:p>
            <a:pPr eaLnBrk="1" hangingPunct="1"/>
            <a:r>
              <a:rPr lang="en-US" altLang="zh-CN" sz="2800" b="1">
                <a:latin typeface="+mn-ea"/>
                <a:ea typeface="+mn-ea"/>
              </a:rPr>
              <a:t>Threads are a language control mechanism for expressing parallelism or concurrency in a program</a:t>
            </a:r>
          </a:p>
          <a:p>
            <a:pPr lvl="1" eaLnBrk="1" hangingPunct="1"/>
            <a:r>
              <a:rPr lang="en-US" altLang="zh-CN" b="1">
                <a:solidFill>
                  <a:schemeClr val="accent2"/>
                </a:solidFill>
                <a:latin typeface="+mn-ea"/>
                <a:ea typeface="+mn-ea"/>
              </a:rPr>
              <a:t>A new way to think about programming</a:t>
            </a:r>
          </a:p>
          <a:p>
            <a:pPr eaLnBrk="1" hangingPunct="1"/>
            <a:endParaRPr lang="en-US" altLang="zh-CN" sz="2800" b="1">
              <a:solidFill>
                <a:schemeClr val="accent2"/>
              </a:solidFill>
              <a:latin typeface="+mn-ea"/>
              <a:ea typeface="+mn-ea"/>
            </a:endParaRPr>
          </a:p>
        </p:txBody>
      </p:sp>
      <p:sp>
        <p:nvSpPr>
          <p:cNvPr id="17414" name="Rectangle 4">
            <a:extLst>
              <a:ext uri="{FF2B5EF4-FFF2-40B4-BE49-F238E27FC236}">
                <a16:creationId xmlns:a16="http://schemas.microsoft.com/office/drawing/2014/main" id="{568E704C-7BDE-4712-93F1-502C7DBCD5E1}"/>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Threads</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a:extLst>
              <a:ext uri="{FF2B5EF4-FFF2-40B4-BE49-F238E27FC236}">
                <a16:creationId xmlns:a16="http://schemas.microsoft.com/office/drawing/2014/main" id="{D8D49AAB-F7ED-48AC-855E-99F83FF27159}"/>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Thread</a:t>
            </a:r>
          </a:p>
        </p:txBody>
      </p:sp>
      <p:sp>
        <p:nvSpPr>
          <p:cNvPr id="18438" name="Rectangle 3">
            <a:extLst>
              <a:ext uri="{FF2B5EF4-FFF2-40B4-BE49-F238E27FC236}">
                <a16:creationId xmlns:a16="http://schemas.microsoft.com/office/drawing/2014/main" id="{8E4A8DE2-B51E-4BE8-AD7D-63387548E311}"/>
              </a:ext>
            </a:extLst>
          </p:cNvPr>
          <p:cNvSpPr>
            <a:spLocks noGrp="1" noChangeArrowheads="1"/>
          </p:cNvSpPr>
          <p:nvPr>
            <p:ph type="body" idx="1"/>
          </p:nvPr>
        </p:nvSpPr>
        <p:spPr>
          <a:xfrm>
            <a:off x="457200" y="1295400"/>
            <a:ext cx="8229600" cy="4830763"/>
          </a:xfrm>
        </p:spPr>
        <p:txBody>
          <a:bodyPr/>
          <a:lstStyle/>
          <a:p>
            <a:pPr eaLnBrk="1" hangingPunct="1"/>
            <a:r>
              <a:rPr lang="en-US" altLang="en-US" sz="2800" b="1">
                <a:latin typeface="+mn-ea"/>
                <a:ea typeface="+mn-ea"/>
              </a:rPr>
              <a:t>In Java, exposed as a special kind of “</a:t>
            </a:r>
            <a:r>
              <a:rPr lang="en-US" altLang="en-US" sz="2800" b="1">
                <a:solidFill>
                  <a:srgbClr val="FF0000"/>
                </a:solidFill>
                <a:latin typeface="+mn-ea"/>
                <a:ea typeface="+mn-ea"/>
              </a:rPr>
              <a:t>system object</a:t>
            </a:r>
            <a:r>
              <a:rPr lang="en-US" altLang="en-US" sz="2800" b="1">
                <a:latin typeface="+mn-ea"/>
                <a:ea typeface="+mn-ea"/>
              </a:rPr>
              <a:t>”</a:t>
            </a:r>
            <a:r>
              <a:rPr lang="en-US" altLang="zh-CN" sz="2800" b="1">
                <a:latin typeface="+mn-ea"/>
                <a:ea typeface="+mn-ea"/>
              </a:rPr>
              <a:t>, </a:t>
            </a:r>
            <a:r>
              <a:rPr lang="en-US" altLang="en-US" sz="2800" b="1">
                <a:solidFill>
                  <a:srgbClr val="FF0000"/>
                </a:solidFill>
                <a:latin typeface="+mn-ea"/>
                <a:ea typeface="+mn-ea"/>
              </a:rPr>
              <a:t>Each thread object is a unit of parallelism</a:t>
            </a:r>
            <a:r>
              <a:rPr lang="en-US" altLang="zh-CN" sz="2800" b="1">
                <a:solidFill>
                  <a:srgbClr val="FF0000"/>
                </a:solidFill>
                <a:latin typeface="+mn-ea"/>
                <a:ea typeface="+mn-ea"/>
              </a:rPr>
              <a:t>.</a:t>
            </a:r>
          </a:p>
          <a:p>
            <a:pPr eaLnBrk="1" hangingPunct="1"/>
            <a:r>
              <a:rPr lang="en-US" altLang="en-US" sz="2800" b="1">
                <a:solidFill>
                  <a:srgbClr val="FF0000"/>
                </a:solidFill>
                <a:latin typeface="+mn-ea"/>
                <a:ea typeface="+mn-ea"/>
              </a:rPr>
              <a:t>Operations are methods on thread objects</a:t>
            </a:r>
            <a:r>
              <a:rPr lang="en-US" altLang="en-US" sz="2800" b="1">
                <a:latin typeface="+mn-ea"/>
                <a:ea typeface="+mn-ea"/>
              </a:rPr>
              <a:t>– Can be executed independently</a:t>
            </a:r>
            <a:r>
              <a:rPr lang="en-US" altLang="zh-CN" sz="2800" b="1">
                <a:latin typeface="+mn-ea"/>
                <a:ea typeface="+mn-ea"/>
              </a:rPr>
              <a:t>.</a:t>
            </a:r>
          </a:p>
          <a:p>
            <a:pPr eaLnBrk="1" hangingPunct="1"/>
            <a:r>
              <a:rPr lang="en-US" altLang="en-US" sz="2800" b="1">
                <a:latin typeface="+mn-ea"/>
                <a:ea typeface="+mn-ea"/>
              </a:rPr>
              <a:t>Need to be able to</a:t>
            </a:r>
          </a:p>
          <a:p>
            <a:pPr lvl="1" eaLnBrk="1" hangingPunct="1"/>
            <a:r>
              <a:rPr lang="en-US" altLang="en-US" b="1">
                <a:solidFill>
                  <a:schemeClr val="accent2"/>
                </a:solidFill>
                <a:latin typeface="+mn-ea"/>
                <a:ea typeface="+mn-ea"/>
              </a:rPr>
              <a:t>Create (increase parallelism)</a:t>
            </a:r>
          </a:p>
          <a:p>
            <a:pPr lvl="1" eaLnBrk="1" hangingPunct="1"/>
            <a:r>
              <a:rPr lang="en-US" altLang="en-US" b="1">
                <a:solidFill>
                  <a:schemeClr val="accent2"/>
                </a:solidFill>
                <a:latin typeface="+mn-ea"/>
                <a:ea typeface="+mn-ea"/>
              </a:rPr>
              <a:t>Synchronize (coordinate)</a:t>
            </a:r>
          </a:p>
          <a:p>
            <a:pPr lvl="1" eaLnBrk="1" hangingPunct="1"/>
            <a:r>
              <a:rPr lang="en-US" altLang="en-US" b="1">
                <a:solidFill>
                  <a:schemeClr val="accent2"/>
                </a:solidFill>
                <a:latin typeface="+mn-ea"/>
                <a:ea typeface="+mn-ea"/>
              </a:rPr>
              <a:t>Destroy (decrease parallelism)</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Text Box 2">
            <a:extLst>
              <a:ext uri="{FF2B5EF4-FFF2-40B4-BE49-F238E27FC236}">
                <a16:creationId xmlns:a16="http://schemas.microsoft.com/office/drawing/2014/main" id="{A556E0DA-A70D-4FCF-B3DA-E70D199AB681}"/>
              </a:ext>
            </a:extLst>
          </p:cNvPr>
          <p:cNvSpPr txBox="1">
            <a:spLocks noChangeArrowheads="1"/>
          </p:cNvSpPr>
          <p:nvPr/>
        </p:nvSpPr>
        <p:spPr bwMode="auto">
          <a:xfrm>
            <a:off x="669925" y="16208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400">
              <a:latin typeface="仿宋_GB2312" pitchFamily="49" charset="-122"/>
              <a:ea typeface="仿宋_GB2312" pitchFamily="49" charset="-122"/>
            </a:endParaRPr>
          </a:p>
        </p:txBody>
      </p:sp>
      <p:sp>
        <p:nvSpPr>
          <p:cNvPr id="208899" name="Rectangle 3">
            <a:extLst>
              <a:ext uri="{FF2B5EF4-FFF2-40B4-BE49-F238E27FC236}">
                <a16:creationId xmlns:a16="http://schemas.microsoft.com/office/drawing/2014/main" id="{12A0A01C-3EBC-464B-AB4B-3DE0E6C39412}"/>
              </a:ext>
            </a:extLst>
          </p:cNvPr>
          <p:cNvSpPr>
            <a:spLocks noGrp="1" noChangeArrowheads="1"/>
          </p:cNvSpPr>
          <p:nvPr>
            <p:ph type="title"/>
          </p:nvPr>
        </p:nvSpPr>
        <p:spPr>
          <a:xfrm>
            <a:off x="838200" y="0"/>
            <a:ext cx="7772400" cy="762000"/>
          </a:xfrm>
        </p:spPr>
        <p:txBody>
          <a:bodyPr/>
          <a:lstStyle/>
          <a:p>
            <a:pPr eaLnBrk="1" hangingPunct="1"/>
            <a:r>
              <a:rPr lang="zh-CN" altLang="en-US" sz="3600" b="1">
                <a:effectLst>
                  <a:outerShdw blurRad="38100" dist="38100" dir="2700000" algn="tl">
                    <a:srgbClr val="C0C0C0"/>
                  </a:outerShdw>
                </a:effectLst>
                <a:latin typeface="+mn-ea"/>
                <a:ea typeface="+mn-ea"/>
              </a:rPr>
              <a:t>线程和进程之间的关系：</a:t>
            </a:r>
          </a:p>
        </p:txBody>
      </p:sp>
      <p:sp>
        <p:nvSpPr>
          <p:cNvPr id="19463" name="Rectangle 4">
            <a:extLst>
              <a:ext uri="{FF2B5EF4-FFF2-40B4-BE49-F238E27FC236}">
                <a16:creationId xmlns:a16="http://schemas.microsoft.com/office/drawing/2014/main" id="{84BDE0AD-9766-4B7C-9646-3880E6101FFE}"/>
              </a:ext>
            </a:extLst>
          </p:cNvPr>
          <p:cNvSpPr>
            <a:spLocks noGrp="1" noChangeArrowheads="1"/>
          </p:cNvSpPr>
          <p:nvPr>
            <p:ph type="body" idx="1"/>
          </p:nvPr>
        </p:nvSpPr>
        <p:spPr>
          <a:xfrm>
            <a:off x="381000" y="990600"/>
            <a:ext cx="8458200" cy="5029200"/>
          </a:xfrm>
        </p:spPr>
        <p:txBody>
          <a:bodyPr/>
          <a:lstStyle/>
          <a:p>
            <a:pPr marL="533400" indent="-533400" eaLnBrk="1" hangingPunct="1">
              <a:lnSpc>
                <a:spcPct val="90000"/>
              </a:lnSpc>
            </a:pPr>
            <a:r>
              <a:rPr lang="zh-CN" altLang="en-US" sz="2800" b="1">
                <a:solidFill>
                  <a:srgbClr val="E20000"/>
                </a:solidFill>
                <a:latin typeface="+mn-ea"/>
                <a:ea typeface="+mn-ea"/>
              </a:rPr>
              <a:t>多进程</a:t>
            </a:r>
            <a:r>
              <a:rPr lang="zh-CN" altLang="en-US" sz="2800" b="1">
                <a:solidFill>
                  <a:srgbClr val="006600"/>
                </a:solidFill>
                <a:latin typeface="+mn-ea"/>
                <a:ea typeface="+mn-ea"/>
              </a:rPr>
              <a:t>环境中每一个进程既包括其所要执行的指令</a:t>
            </a:r>
            <a:r>
              <a:rPr lang="en-US" altLang="zh-CN" sz="2800" b="1">
                <a:solidFill>
                  <a:srgbClr val="006600"/>
                </a:solidFill>
                <a:latin typeface="+mn-ea"/>
                <a:ea typeface="+mn-ea"/>
              </a:rPr>
              <a:t>, </a:t>
            </a:r>
            <a:r>
              <a:rPr lang="zh-CN" altLang="en-US" sz="2800" b="1">
                <a:solidFill>
                  <a:srgbClr val="006600"/>
                </a:solidFill>
                <a:latin typeface="+mn-ea"/>
                <a:ea typeface="+mn-ea"/>
              </a:rPr>
              <a:t>也包括了执行指令所需的任何系统资源</a:t>
            </a:r>
            <a:r>
              <a:rPr lang="en-US" altLang="zh-CN" sz="2800" b="1">
                <a:solidFill>
                  <a:srgbClr val="006600"/>
                </a:solidFill>
                <a:latin typeface="+mn-ea"/>
                <a:ea typeface="+mn-ea"/>
              </a:rPr>
              <a:t>, </a:t>
            </a:r>
            <a:r>
              <a:rPr lang="zh-CN" altLang="en-US" sz="2800" b="1">
                <a:solidFill>
                  <a:srgbClr val="006600"/>
                </a:solidFill>
                <a:latin typeface="+mn-ea"/>
                <a:ea typeface="+mn-ea"/>
              </a:rPr>
              <a:t>如</a:t>
            </a:r>
            <a:r>
              <a:rPr lang="en-US" altLang="zh-CN" sz="2800" b="1">
                <a:solidFill>
                  <a:srgbClr val="006600"/>
                </a:solidFill>
                <a:latin typeface="+mn-ea"/>
                <a:ea typeface="+mn-ea"/>
              </a:rPr>
              <a:t>CPU</a:t>
            </a:r>
            <a:r>
              <a:rPr lang="zh-CN" altLang="en-US" sz="2800" b="1">
                <a:solidFill>
                  <a:srgbClr val="006600"/>
                </a:solidFill>
                <a:latin typeface="+mn-ea"/>
                <a:ea typeface="+mn-ea"/>
              </a:rPr>
              <a:t>、内存空间、</a:t>
            </a:r>
            <a:r>
              <a:rPr lang="en-US" altLang="zh-CN" sz="2800" b="1">
                <a:solidFill>
                  <a:srgbClr val="006600"/>
                </a:solidFill>
                <a:latin typeface="+mn-ea"/>
                <a:ea typeface="+mn-ea"/>
              </a:rPr>
              <a:t>I/O</a:t>
            </a:r>
            <a:r>
              <a:rPr lang="zh-CN" altLang="en-US" sz="2800" b="1">
                <a:solidFill>
                  <a:srgbClr val="006600"/>
                </a:solidFill>
                <a:latin typeface="+mn-ea"/>
                <a:ea typeface="+mn-ea"/>
              </a:rPr>
              <a:t>端口等</a:t>
            </a:r>
            <a:r>
              <a:rPr lang="en-US" altLang="zh-CN" sz="2800" b="1">
                <a:solidFill>
                  <a:srgbClr val="006600"/>
                </a:solidFill>
                <a:latin typeface="+mn-ea"/>
                <a:ea typeface="+mn-ea"/>
              </a:rPr>
              <a:t>,</a:t>
            </a:r>
            <a:r>
              <a:rPr lang="zh-CN" altLang="en-US" sz="2800" b="1">
                <a:solidFill>
                  <a:srgbClr val="E20000"/>
                </a:solidFill>
                <a:latin typeface="+mn-ea"/>
                <a:ea typeface="+mn-ea"/>
              </a:rPr>
              <a:t>不同进程所占用的系统资源相对独立；</a:t>
            </a:r>
          </a:p>
          <a:p>
            <a:pPr marL="533400" indent="-533400" eaLnBrk="1" hangingPunct="1">
              <a:lnSpc>
                <a:spcPct val="90000"/>
              </a:lnSpc>
            </a:pPr>
            <a:r>
              <a:rPr lang="zh-CN" altLang="en-US" sz="2800" b="1">
                <a:solidFill>
                  <a:srgbClr val="006600"/>
                </a:solidFill>
                <a:latin typeface="+mn-ea"/>
                <a:ea typeface="+mn-ea"/>
              </a:rPr>
              <a:t>线程是比进程单位更小的执行单位，多线程环境中每一个线程都隶属于某一进程</a:t>
            </a:r>
            <a:r>
              <a:rPr lang="en-US" altLang="zh-CN" sz="2800" b="1">
                <a:solidFill>
                  <a:srgbClr val="006600"/>
                </a:solidFill>
                <a:latin typeface="+mn-ea"/>
                <a:ea typeface="+mn-ea"/>
              </a:rPr>
              <a:t>,</a:t>
            </a:r>
            <a:r>
              <a:rPr lang="zh-CN" altLang="en-US" sz="2800" b="1">
                <a:solidFill>
                  <a:srgbClr val="006600"/>
                </a:solidFill>
                <a:latin typeface="+mn-ea"/>
                <a:ea typeface="+mn-ea"/>
              </a:rPr>
              <a:t>由进程触发执行</a:t>
            </a:r>
            <a:r>
              <a:rPr lang="en-US" altLang="zh-CN" sz="2800" b="1">
                <a:solidFill>
                  <a:srgbClr val="006600"/>
                </a:solidFill>
                <a:latin typeface="+mn-ea"/>
                <a:ea typeface="+mn-ea"/>
              </a:rPr>
              <a:t>,</a:t>
            </a:r>
            <a:r>
              <a:rPr lang="zh-CN" altLang="en-US" sz="2800" b="1">
                <a:solidFill>
                  <a:srgbClr val="006600"/>
                </a:solidFill>
                <a:latin typeface="+mn-ea"/>
                <a:ea typeface="+mn-ea"/>
              </a:rPr>
              <a:t>在系统资源的使用上</a:t>
            </a:r>
            <a:r>
              <a:rPr lang="en-US" altLang="zh-CN" sz="2800" b="1">
                <a:solidFill>
                  <a:srgbClr val="006600"/>
                </a:solidFill>
                <a:latin typeface="+mn-ea"/>
                <a:ea typeface="+mn-ea"/>
              </a:rPr>
              <a:t>,</a:t>
            </a:r>
            <a:r>
              <a:rPr lang="zh-CN" altLang="en-US" sz="2800" b="1">
                <a:solidFill>
                  <a:srgbClr val="FF0000"/>
                </a:solidFill>
                <a:latin typeface="+mn-ea"/>
                <a:ea typeface="+mn-ea"/>
              </a:rPr>
              <a:t>属于同一进程的所有线程共享该进程的系统资源；</a:t>
            </a:r>
          </a:p>
          <a:p>
            <a:pPr marL="914400" lvl="1" indent="-457200" eaLnBrk="1" hangingPunct="1">
              <a:lnSpc>
                <a:spcPct val="90000"/>
              </a:lnSpc>
            </a:pPr>
            <a:r>
              <a:rPr lang="zh-CN" altLang="en-US" b="1">
                <a:latin typeface="+mn-ea"/>
                <a:ea typeface="+mn-ea"/>
              </a:rPr>
              <a:t>与进程不同的是线成本身即没有入口，也没有出口，其自身也不能独立运行，它栖身于某个进程之中，由进程启动运行，完成其任务后，自动终止，也可以由进程使之强制终止。</a:t>
            </a:r>
          </a:p>
          <a:p>
            <a:pPr marL="533400" indent="-533400" eaLnBrk="1" hangingPunct="1">
              <a:lnSpc>
                <a:spcPct val="90000"/>
              </a:lnSpc>
            </a:pPr>
            <a:endParaRPr lang="en-US" altLang="zh-CN" sz="2800" b="1">
              <a:solidFill>
                <a:srgbClr val="2B0ED6"/>
              </a:solidFill>
              <a:latin typeface="+mn-ea"/>
              <a:ea typeface="+mn-ea"/>
            </a:endParaRPr>
          </a:p>
        </p:txBody>
      </p:sp>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a:extLst>
              <a:ext uri="{FF2B5EF4-FFF2-40B4-BE49-F238E27FC236}">
                <a16:creationId xmlns:a16="http://schemas.microsoft.com/office/drawing/2014/main" id="{A8BF7704-0521-4621-BCF5-219067742B99}"/>
              </a:ext>
            </a:extLst>
          </p:cNvPr>
          <p:cNvSpPr>
            <a:spLocks noGrp="1" noChangeArrowheads="1"/>
          </p:cNvSpPr>
          <p:nvPr>
            <p:ph type="title"/>
          </p:nvPr>
        </p:nvSpPr>
        <p:spPr>
          <a:xfrm>
            <a:off x="457200" y="274638"/>
            <a:ext cx="8229600" cy="755650"/>
          </a:xfrm>
        </p:spPr>
        <p:txBody>
          <a:bodyPr/>
          <a:lstStyle/>
          <a:p>
            <a:pPr eaLnBrk="1" hangingPunct="1"/>
            <a:r>
              <a:rPr lang="zh-CN" altLang="en-US" sz="3600" b="1">
                <a:effectLst>
                  <a:outerShdw blurRad="38100" dist="38100" dir="2700000" algn="tl">
                    <a:srgbClr val="C0C0C0"/>
                  </a:outerShdw>
                </a:effectLst>
                <a:latin typeface="+mn-ea"/>
                <a:ea typeface="+mn-ea"/>
              </a:rPr>
              <a:t>为什么要使用多线程？</a:t>
            </a:r>
          </a:p>
        </p:txBody>
      </p:sp>
      <p:sp>
        <p:nvSpPr>
          <p:cNvPr id="20486" name="Rectangle 3">
            <a:extLst>
              <a:ext uri="{FF2B5EF4-FFF2-40B4-BE49-F238E27FC236}">
                <a16:creationId xmlns:a16="http://schemas.microsoft.com/office/drawing/2014/main" id="{0264856B-42D0-49E6-B7F3-F2FE266B6B64}"/>
              </a:ext>
            </a:extLst>
          </p:cNvPr>
          <p:cNvSpPr>
            <a:spLocks noGrp="1" noChangeArrowheads="1"/>
          </p:cNvSpPr>
          <p:nvPr>
            <p:ph type="body" idx="1"/>
          </p:nvPr>
        </p:nvSpPr>
        <p:spPr>
          <a:xfrm>
            <a:off x="457200" y="1600200"/>
            <a:ext cx="8382000" cy="4495800"/>
          </a:xfrm>
        </p:spPr>
        <p:txBody>
          <a:bodyPr/>
          <a:lstStyle/>
          <a:p>
            <a:pPr eaLnBrk="1" hangingPunct="1"/>
            <a:r>
              <a:rPr lang="zh-CN" altLang="en-US" sz="2400" b="1">
                <a:solidFill>
                  <a:srgbClr val="2B0ED6"/>
                </a:solidFill>
                <a:latin typeface="+mn-ea"/>
                <a:ea typeface="+mn-ea"/>
              </a:rPr>
              <a:t>由于线程在程序内部，多个线程共享一些系统的开销，</a:t>
            </a:r>
            <a:r>
              <a:rPr lang="zh-CN" altLang="en-US" sz="2400" b="1">
                <a:solidFill>
                  <a:srgbClr val="FF0000"/>
                </a:solidFill>
                <a:latin typeface="+mn-ea"/>
                <a:ea typeface="+mn-ea"/>
              </a:rPr>
              <a:t>而线程本身的数据通常只有微处理器的寄存器数据，以及一个供程序执行时使用的堆栈。 </a:t>
            </a:r>
            <a:r>
              <a:rPr lang="zh-CN" altLang="en-US" sz="2400" b="1">
                <a:solidFill>
                  <a:srgbClr val="2B0ED6"/>
                </a:solidFill>
                <a:latin typeface="+mn-ea"/>
                <a:ea typeface="+mn-ea"/>
              </a:rPr>
              <a:t>例如线程之间共享相同的内存单元</a:t>
            </a:r>
            <a:r>
              <a:rPr lang="en-US" altLang="zh-CN" sz="2400" b="1">
                <a:solidFill>
                  <a:srgbClr val="2B0ED6"/>
                </a:solidFill>
                <a:latin typeface="+mn-ea"/>
                <a:ea typeface="+mn-ea"/>
              </a:rPr>
              <a:t>(</a:t>
            </a:r>
            <a:r>
              <a:rPr lang="zh-CN" altLang="en-US" sz="2400" b="1">
                <a:solidFill>
                  <a:srgbClr val="2B0ED6"/>
                </a:solidFill>
                <a:latin typeface="+mn-ea"/>
                <a:ea typeface="+mn-ea"/>
              </a:rPr>
              <a:t>代码和数据</a:t>
            </a:r>
            <a:r>
              <a:rPr lang="en-US" altLang="zh-CN" sz="2400" b="1">
                <a:solidFill>
                  <a:srgbClr val="2B0ED6"/>
                </a:solidFill>
                <a:latin typeface="+mn-ea"/>
                <a:ea typeface="+mn-ea"/>
              </a:rPr>
              <a:t>)</a:t>
            </a:r>
            <a:r>
              <a:rPr lang="zh-CN" altLang="en-US" sz="2400" b="1">
                <a:solidFill>
                  <a:srgbClr val="2B0ED6"/>
                </a:solidFill>
                <a:latin typeface="+mn-ea"/>
                <a:ea typeface="+mn-ea"/>
              </a:rPr>
              <a:t>，因此在线程间切换，不需要很大的系统开销，</a:t>
            </a:r>
            <a:r>
              <a:rPr lang="zh-CN" altLang="en-US" sz="2400" b="1" i="1" u="sng">
                <a:solidFill>
                  <a:srgbClr val="FF0000"/>
                </a:solidFill>
                <a:latin typeface="+mn-ea"/>
                <a:ea typeface="+mn-ea"/>
              </a:rPr>
              <a:t>所以线程之间的切换速度远远比进程之间快，线程之间的通信也比进程通信快的多。</a:t>
            </a:r>
          </a:p>
          <a:p>
            <a:pPr eaLnBrk="1" hangingPunct="1"/>
            <a:r>
              <a:rPr lang="zh-CN" altLang="en-US" sz="2400" b="1">
                <a:solidFill>
                  <a:srgbClr val="2B0ED6"/>
                </a:solidFill>
                <a:latin typeface="+mn-ea"/>
                <a:ea typeface="+mn-ea"/>
              </a:rPr>
              <a:t>多个线程轮流抢占</a:t>
            </a:r>
            <a:r>
              <a:rPr lang="en-US" altLang="zh-CN" sz="2400" b="1">
                <a:solidFill>
                  <a:srgbClr val="2B0ED6"/>
                </a:solidFill>
                <a:latin typeface="+mn-ea"/>
                <a:ea typeface="+mn-ea"/>
              </a:rPr>
              <a:t>CPU</a:t>
            </a:r>
            <a:r>
              <a:rPr lang="zh-CN" altLang="en-US" sz="2400" b="1">
                <a:solidFill>
                  <a:srgbClr val="2B0ED6"/>
                </a:solidFill>
                <a:latin typeface="+mn-ea"/>
                <a:ea typeface="+mn-ea"/>
              </a:rPr>
              <a:t>资源而运行时，</a:t>
            </a:r>
            <a:r>
              <a:rPr lang="zh-CN" altLang="en-US" sz="2400" b="1">
                <a:latin typeface="+mn-ea"/>
                <a:ea typeface="+mn-ea"/>
              </a:rPr>
              <a:t>从</a:t>
            </a:r>
            <a:r>
              <a:rPr lang="zh-CN" altLang="en-US" sz="2400" b="1">
                <a:solidFill>
                  <a:srgbClr val="FF0000"/>
                </a:solidFill>
                <a:latin typeface="+mn-ea"/>
                <a:ea typeface="+mn-ea"/>
              </a:rPr>
              <a:t>微观</a:t>
            </a:r>
            <a:r>
              <a:rPr lang="zh-CN" altLang="en-US" sz="2400" b="1">
                <a:latin typeface="+mn-ea"/>
                <a:ea typeface="+mn-ea"/>
              </a:rPr>
              <a:t>上讲，一个时间里只能有一个作业被执行，在</a:t>
            </a:r>
            <a:r>
              <a:rPr lang="zh-CN" altLang="en-US" sz="2400" b="1">
                <a:solidFill>
                  <a:srgbClr val="FF0000"/>
                </a:solidFill>
                <a:latin typeface="+mn-ea"/>
                <a:ea typeface="+mn-ea"/>
              </a:rPr>
              <a:t>宏观</a:t>
            </a:r>
            <a:r>
              <a:rPr lang="zh-CN" altLang="en-US" sz="2400" b="1">
                <a:latin typeface="+mn-ea"/>
                <a:ea typeface="+mn-ea"/>
              </a:rPr>
              <a:t>上可使多个作业被同时执行，即等同于要让多台计算机同时工作，</a:t>
            </a:r>
            <a:r>
              <a:rPr lang="zh-CN" altLang="en-US" sz="2400" b="1">
                <a:solidFill>
                  <a:srgbClr val="FF0000"/>
                </a:solidFill>
                <a:latin typeface="+mn-ea"/>
                <a:ea typeface="+mn-ea"/>
              </a:rPr>
              <a:t>使系统资源特别是</a:t>
            </a:r>
            <a:r>
              <a:rPr lang="en-US" altLang="zh-CN" sz="2400" b="1">
                <a:solidFill>
                  <a:srgbClr val="FF0000"/>
                </a:solidFill>
                <a:latin typeface="+mn-ea"/>
                <a:ea typeface="+mn-ea"/>
              </a:rPr>
              <a:t>CPU</a:t>
            </a:r>
            <a:r>
              <a:rPr lang="zh-CN" altLang="en-US" sz="2400" b="1">
                <a:solidFill>
                  <a:srgbClr val="FF0000"/>
                </a:solidFill>
                <a:latin typeface="+mn-ea"/>
                <a:ea typeface="+mn-ea"/>
              </a:rPr>
              <a:t>的利用率得到提高，从而提高了整个程序的执行效率。</a:t>
            </a:r>
            <a:endParaRPr lang="zh-CN" altLang="en-US" sz="2800" b="1">
              <a:solidFill>
                <a:srgbClr val="FF0000"/>
              </a:solidFill>
              <a:latin typeface="+mn-ea"/>
              <a:ea typeface="+mn-ea"/>
            </a:endParaRPr>
          </a:p>
        </p:txBody>
      </p:sp>
    </p:spTree>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ext Box 2">
            <a:extLst>
              <a:ext uri="{FF2B5EF4-FFF2-40B4-BE49-F238E27FC236}">
                <a16:creationId xmlns:a16="http://schemas.microsoft.com/office/drawing/2014/main" id="{0EF76516-B034-4FC7-87F1-FA73127FDEA5}"/>
              </a:ext>
            </a:extLst>
          </p:cNvPr>
          <p:cNvSpPr txBox="1">
            <a:spLocks noChangeArrowheads="1"/>
          </p:cNvSpPr>
          <p:nvPr/>
        </p:nvSpPr>
        <p:spPr bwMode="auto">
          <a:xfrm>
            <a:off x="228600" y="990600"/>
            <a:ext cx="8686800" cy="1930400"/>
          </a:xfrm>
          <a:prstGeom prst="rect">
            <a:avLst/>
          </a:prstGeom>
          <a:noFill/>
          <a:ln w="12700">
            <a:solidFill>
              <a:srgbClr val="FF0000"/>
            </a:solidFill>
            <a:miter lim="800000"/>
            <a:headEnd/>
            <a:tailEnd/>
          </a:ln>
          <a:effectLst>
            <a:prstShdw prst="shdw17" dist="17961" dir="13500000">
              <a:srgbClr val="990000"/>
            </a:prstShdw>
          </a:effectLst>
          <a:extLst>
            <a:ext uri="{909E8E84-426E-40DD-AFC4-6F175D3DCCD1}">
              <a14:hiddenFill xmlns:a14="http://schemas.microsoft.com/office/drawing/2010/main">
                <a:solidFill>
                  <a:schemeClr val="accent1"/>
                </a:solidFill>
              </a14:hiddenFill>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AutoNum type="arabicPeriod"/>
            </a:pPr>
            <a:r>
              <a:rPr kumimoji="1" lang="zh-CN" altLang="en-US" sz="2400" b="1">
                <a:solidFill>
                  <a:srgbClr val="E20000"/>
                </a:solidFill>
                <a:latin typeface="仿宋_GB2312" pitchFamily="49" charset="-122"/>
                <a:ea typeface="仿宋_GB2312" pitchFamily="49" charset="-122"/>
              </a:rPr>
              <a:t>每一个进程就是一个应用程序。有自己的入口和出口。</a:t>
            </a:r>
          </a:p>
          <a:p>
            <a:pPr eaLnBrk="1" hangingPunct="1">
              <a:buFont typeface="Wingdings" panose="05000000000000000000" pitchFamily="2" charset="2"/>
              <a:buAutoNum type="arabicPeriod"/>
            </a:pPr>
            <a:r>
              <a:rPr kumimoji="1" lang="zh-CN" altLang="en-US" sz="2400" b="1">
                <a:solidFill>
                  <a:srgbClr val="E20000"/>
                </a:solidFill>
                <a:latin typeface="仿宋_GB2312" pitchFamily="49" charset="-122"/>
                <a:ea typeface="仿宋_GB2312" pitchFamily="49" charset="-122"/>
              </a:rPr>
              <a:t>多进程</a:t>
            </a:r>
            <a:r>
              <a:rPr kumimoji="1" lang="zh-CN" altLang="en-US" sz="2400" b="1">
                <a:latin typeface="仿宋_GB2312" pitchFamily="49" charset="-122"/>
                <a:ea typeface="仿宋_GB2312" pitchFamily="49" charset="-122"/>
              </a:rPr>
              <a:t>环境中每一个进程既包括其所要执行的指令</a:t>
            </a:r>
            <a:r>
              <a:rPr kumimoji="1" lang="en-US" altLang="zh-CN" sz="2400" b="1">
                <a:latin typeface="仿宋_GB2312" pitchFamily="49" charset="-122"/>
                <a:ea typeface="仿宋_GB2312" pitchFamily="49" charset="-122"/>
              </a:rPr>
              <a:t>, </a:t>
            </a:r>
            <a:r>
              <a:rPr kumimoji="1" lang="zh-CN" altLang="en-US" sz="2400" b="1">
                <a:latin typeface="仿宋_GB2312" pitchFamily="49" charset="-122"/>
                <a:ea typeface="仿宋_GB2312" pitchFamily="49" charset="-122"/>
              </a:rPr>
              <a:t>也包括了执行指令所需的任何系统资源</a:t>
            </a:r>
            <a:r>
              <a:rPr kumimoji="1" lang="en-US" altLang="zh-CN" sz="2400" b="1">
                <a:latin typeface="仿宋_GB2312" pitchFamily="49" charset="-122"/>
                <a:ea typeface="仿宋_GB2312" pitchFamily="49" charset="-122"/>
              </a:rPr>
              <a:t>, </a:t>
            </a:r>
            <a:r>
              <a:rPr kumimoji="1" lang="zh-CN" altLang="en-US" sz="2400" b="1">
                <a:latin typeface="仿宋_GB2312" pitchFamily="49" charset="-122"/>
                <a:ea typeface="仿宋_GB2312" pitchFamily="49" charset="-122"/>
              </a:rPr>
              <a:t>如</a:t>
            </a:r>
            <a:r>
              <a:rPr kumimoji="1" lang="en-US" altLang="zh-CN" sz="2400" b="1">
                <a:latin typeface="仿宋_GB2312" pitchFamily="49" charset="-122"/>
                <a:ea typeface="仿宋_GB2312" pitchFamily="49" charset="-122"/>
              </a:rPr>
              <a:t>CPU</a:t>
            </a:r>
            <a:r>
              <a:rPr kumimoji="1" lang="zh-CN" altLang="en-US" sz="2400" b="1">
                <a:latin typeface="仿宋_GB2312" pitchFamily="49" charset="-122"/>
                <a:ea typeface="仿宋_GB2312" pitchFamily="49" charset="-122"/>
              </a:rPr>
              <a:t>、内存空间、</a:t>
            </a:r>
            <a:r>
              <a:rPr kumimoji="1" lang="en-US" altLang="zh-CN" sz="2400" b="1">
                <a:latin typeface="仿宋_GB2312" pitchFamily="49" charset="-122"/>
                <a:ea typeface="仿宋_GB2312" pitchFamily="49" charset="-122"/>
              </a:rPr>
              <a:t>I/O</a:t>
            </a:r>
            <a:r>
              <a:rPr kumimoji="1" lang="zh-CN" altLang="en-US" sz="2400" b="1">
                <a:latin typeface="仿宋_GB2312" pitchFamily="49" charset="-122"/>
                <a:ea typeface="仿宋_GB2312" pitchFamily="49" charset="-122"/>
              </a:rPr>
              <a:t>端口等；</a:t>
            </a:r>
          </a:p>
          <a:p>
            <a:pPr eaLnBrk="1" hangingPunct="1">
              <a:buFont typeface="Wingdings" panose="05000000000000000000" pitchFamily="2" charset="2"/>
              <a:buAutoNum type="arabicPeriod"/>
            </a:pPr>
            <a:r>
              <a:rPr kumimoji="1" lang="zh-CN" altLang="en-US" sz="2400" b="1">
                <a:solidFill>
                  <a:srgbClr val="E20000"/>
                </a:solidFill>
                <a:latin typeface="仿宋_GB2312" pitchFamily="49" charset="-122"/>
                <a:ea typeface="仿宋_GB2312" pitchFamily="49" charset="-122"/>
              </a:rPr>
              <a:t>不同进程所占用的系统资源相对独立。</a:t>
            </a:r>
          </a:p>
        </p:txBody>
      </p:sp>
      <p:sp>
        <p:nvSpPr>
          <p:cNvPr id="21510" name="Text Box 3">
            <a:extLst>
              <a:ext uri="{FF2B5EF4-FFF2-40B4-BE49-F238E27FC236}">
                <a16:creationId xmlns:a16="http://schemas.microsoft.com/office/drawing/2014/main" id="{076A04A5-1D75-4A6C-A56D-7ED4EEB71D22}"/>
              </a:ext>
            </a:extLst>
          </p:cNvPr>
          <p:cNvSpPr txBox="1">
            <a:spLocks noChangeArrowheads="1"/>
          </p:cNvSpPr>
          <p:nvPr/>
        </p:nvSpPr>
        <p:spPr bwMode="auto">
          <a:xfrm>
            <a:off x="228600" y="3048000"/>
            <a:ext cx="8686800" cy="1930400"/>
          </a:xfrm>
          <a:prstGeom prst="rect">
            <a:avLst/>
          </a:prstGeom>
          <a:noFill/>
          <a:ln w="12700">
            <a:solidFill>
              <a:srgbClr val="FF0000"/>
            </a:solidFill>
            <a:miter lim="800000"/>
            <a:headEnd/>
            <a:tailEnd/>
          </a:ln>
          <a:effectLst>
            <a:prstShdw prst="shdw17" dist="17961" dir="13500000">
              <a:srgbClr val="990000"/>
            </a:prstShdw>
          </a:effectLst>
          <a:extLst>
            <a:ext uri="{909E8E84-426E-40DD-AFC4-6F175D3DCCD1}">
              <a14:hiddenFill xmlns:a14="http://schemas.microsoft.com/office/drawing/2010/main">
                <a:solidFill>
                  <a:schemeClr val="accent1"/>
                </a:solidFill>
              </a14:hiddenFill>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AutoNum type="arabicPeriod"/>
            </a:pPr>
            <a:r>
              <a:rPr kumimoji="1" lang="zh-CN" altLang="en-US" sz="2400" b="1">
                <a:solidFill>
                  <a:srgbClr val="D02104"/>
                </a:solidFill>
                <a:latin typeface="仿宋_GB2312" pitchFamily="49" charset="-122"/>
                <a:ea typeface="仿宋_GB2312" pitchFamily="49" charset="-122"/>
              </a:rPr>
              <a:t>多个线程存在于一个应用程序中。</a:t>
            </a:r>
          </a:p>
          <a:p>
            <a:pPr eaLnBrk="1" hangingPunct="1">
              <a:buFont typeface="Wingdings" panose="05000000000000000000" pitchFamily="2" charset="2"/>
              <a:buAutoNum type="arabicPeriod"/>
            </a:pPr>
            <a:r>
              <a:rPr kumimoji="1" lang="zh-CN" altLang="en-US" sz="2400" b="1">
                <a:solidFill>
                  <a:srgbClr val="D02104"/>
                </a:solidFill>
                <a:latin typeface="仿宋_GB2312" pitchFamily="49" charset="-122"/>
                <a:ea typeface="仿宋_GB2312" pitchFamily="49" charset="-122"/>
              </a:rPr>
              <a:t>多线程</a:t>
            </a:r>
            <a:r>
              <a:rPr kumimoji="1" lang="zh-CN" altLang="en-US" sz="2400" b="1">
                <a:latin typeface="仿宋_GB2312" pitchFamily="49" charset="-122"/>
                <a:ea typeface="仿宋_GB2312" pitchFamily="49" charset="-122"/>
              </a:rPr>
              <a:t>环境中每一个线程都</a:t>
            </a:r>
            <a:r>
              <a:rPr kumimoji="1" lang="zh-CN" altLang="en-US" sz="2400" b="1">
                <a:solidFill>
                  <a:srgbClr val="D02104"/>
                </a:solidFill>
                <a:latin typeface="仿宋_GB2312" pitchFamily="49" charset="-122"/>
                <a:ea typeface="仿宋_GB2312" pitchFamily="49" charset="-122"/>
              </a:rPr>
              <a:t>隶属于某一进程</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由进程触发执行（没有自己的入口和出口）；</a:t>
            </a:r>
          </a:p>
          <a:p>
            <a:pPr eaLnBrk="1" hangingPunct="1">
              <a:buFont typeface="Wingdings" panose="05000000000000000000" pitchFamily="2" charset="2"/>
              <a:buAutoNum type="arabicPeriod"/>
            </a:pPr>
            <a:r>
              <a:rPr kumimoji="1" lang="zh-CN" altLang="en-US" sz="2400" b="1">
                <a:latin typeface="仿宋_GB2312" pitchFamily="49" charset="-122"/>
                <a:ea typeface="仿宋_GB2312" pitchFamily="49" charset="-122"/>
              </a:rPr>
              <a:t>在系统资源的使用上</a:t>
            </a:r>
            <a:r>
              <a:rPr kumimoji="1" lang="en-US" altLang="zh-CN" sz="2400" b="1">
                <a:latin typeface="仿宋_GB2312" pitchFamily="49" charset="-122"/>
                <a:ea typeface="仿宋_GB2312" pitchFamily="49" charset="-122"/>
              </a:rPr>
              <a:t>,</a:t>
            </a:r>
            <a:r>
              <a:rPr kumimoji="1" lang="zh-CN" altLang="en-US" sz="2400" b="1">
                <a:solidFill>
                  <a:srgbClr val="D02104"/>
                </a:solidFill>
                <a:latin typeface="仿宋_GB2312" pitchFamily="49" charset="-122"/>
                <a:ea typeface="仿宋_GB2312" pitchFamily="49" charset="-122"/>
              </a:rPr>
              <a:t>属于同一进程的所有线程共享该进程的系统资源。</a:t>
            </a:r>
          </a:p>
        </p:txBody>
      </p:sp>
      <p:sp>
        <p:nvSpPr>
          <p:cNvPr id="21511" name="Text Box 4">
            <a:extLst>
              <a:ext uri="{FF2B5EF4-FFF2-40B4-BE49-F238E27FC236}">
                <a16:creationId xmlns:a16="http://schemas.microsoft.com/office/drawing/2014/main" id="{75868CA9-2CE0-478C-8BDD-01979D2238B7}"/>
              </a:ext>
            </a:extLst>
          </p:cNvPr>
          <p:cNvSpPr txBox="1">
            <a:spLocks noChangeArrowheads="1"/>
          </p:cNvSpPr>
          <p:nvPr/>
        </p:nvSpPr>
        <p:spPr bwMode="auto">
          <a:xfrm>
            <a:off x="212725" y="5326063"/>
            <a:ext cx="8761413" cy="58896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3200" b="1">
                <a:solidFill>
                  <a:srgbClr val="2B0ED6"/>
                </a:solidFill>
                <a:latin typeface="仿宋_GB2312" pitchFamily="49" charset="-122"/>
                <a:ea typeface="仿宋_GB2312" pitchFamily="49" charset="-122"/>
              </a:rPr>
              <a:t>但是线程之间切换的速度比进程切换要快得多</a:t>
            </a:r>
            <a:r>
              <a:rPr lang="zh-CN" altLang="en-US" sz="3200" b="1">
                <a:latin typeface="仿宋_GB2312" pitchFamily="49" charset="-122"/>
                <a:ea typeface="仿宋_GB2312" pitchFamily="49" charset="-122"/>
              </a:rPr>
              <a:t>。</a:t>
            </a:r>
            <a:endParaRPr kumimoji="1" lang="zh-CN" altLang="en-US" sz="2400">
              <a:latin typeface="仿宋_GB2312" pitchFamily="49" charset="-122"/>
              <a:ea typeface="仿宋_GB2312" pitchFamily="49" charset="-122"/>
            </a:endParaRPr>
          </a:p>
        </p:txBody>
      </p:sp>
      <p:sp>
        <p:nvSpPr>
          <p:cNvPr id="21512" name="Text Box 5">
            <a:extLst>
              <a:ext uri="{FF2B5EF4-FFF2-40B4-BE49-F238E27FC236}">
                <a16:creationId xmlns:a16="http://schemas.microsoft.com/office/drawing/2014/main" id="{B44A37CC-0419-4D0F-933D-C39F47A91728}"/>
              </a:ext>
            </a:extLst>
          </p:cNvPr>
          <p:cNvSpPr txBox="1">
            <a:spLocks noChangeArrowheads="1"/>
          </p:cNvSpPr>
          <p:nvPr/>
        </p:nvSpPr>
        <p:spPr bwMode="auto">
          <a:xfrm>
            <a:off x="304800" y="152400"/>
            <a:ext cx="670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u="sng">
                <a:solidFill>
                  <a:srgbClr val="2B0ED6"/>
                </a:solidFill>
                <a:latin typeface="仿宋_GB2312" pitchFamily="49" charset="-122"/>
                <a:ea typeface="仿宋_GB2312" pitchFamily="49" charset="-122"/>
              </a:rPr>
              <a:t>进程和线程的比较（总结）</a:t>
            </a:r>
          </a:p>
        </p:txBody>
      </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Text Box 2">
            <a:extLst>
              <a:ext uri="{FF2B5EF4-FFF2-40B4-BE49-F238E27FC236}">
                <a16:creationId xmlns:a16="http://schemas.microsoft.com/office/drawing/2014/main" id="{AB8528AE-B7CC-4F24-96B3-6621830725BF}"/>
              </a:ext>
            </a:extLst>
          </p:cNvPr>
          <p:cNvSpPr txBox="1">
            <a:spLocks noChangeArrowheads="1"/>
          </p:cNvSpPr>
          <p:nvPr/>
        </p:nvSpPr>
        <p:spPr bwMode="auto">
          <a:xfrm>
            <a:off x="304800" y="533400"/>
            <a:ext cx="8412163" cy="1385888"/>
          </a:xfrm>
          <a:prstGeom prst="rect">
            <a:avLst/>
          </a:prstGeom>
          <a:noFill/>
          <a:ln w="12700">
            <a:solidFill>
              <a:srgbClr val="FF0000"/>
            </a:solidFill>
            <a:miter lim="800000"/>
            <a:headEnd/>
            <a:tailEnd/>
          </a:ln>
          <a:effectLst>
            <a:prstShdw prst="shdw17" dist="17961" dir="13500000">
              <a:srgbClr val="990000"/>
            </a:prstShdw>
          </a:effectLst>
          <a:extLst>
            <a:ext uri="{909E8E84-426E-40DD-AFC4-6F175D3DCCD1}">
              <a14:hiddenFill xmlns:a14="http://schemas.microsoft.com/office/drawing/2010/main">
                <a:solidFill>
                  <a:schemeClr val="accent1"/>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仿宋_GB2312" pitchFamily="49" charset="-122"/>
                <a:ea typeface="仿宋_GB2312" pitchFamily="49" charset="-122"/>
              </a:rPr>
              <a:t>一个多线程的例子</a:t>
            </a:r>
            <a:r>
              <a:rPr kumimoji="1" lang="zh-CN" altLang="en-US" sz="2800" b="1">
                <a:latin typeface="仿宋_GB2312" pitchFamily="49" charset="-122"/>
                <a:ea typeface="仿宋_GB2312" pitchFamily="49" charset="-122"/>
                <a:sym typeface="Wingdings" panose="05000000000000000000" pitchFamily="2" charset="2"/>
              </a:rPr>
              <a:t>：</a:t>
            </a:r>
            <a:r>
              <a:rPr kumimoji="1" lang="en-US" altLang="zh-CN" sz="2800" b="1">
                <a:latin typeface="仿宋_GB2312" pitchFamily="49" charset="-122"/>
                <a:ea typeface="仿宋_GB2312" pitchFamily="49" charset="-122"/>
                <a:sym typeface="Wingdings" panose="05000000000000000000" pitchFamily="2" charset="2"/>
                <a:hlinkClick r:id="rId4"/>
              </a:rPr>
              <a:t>Test.java</a:t>
            </a:r>
            <a:endParaRPr kumimoji="1" lang="en-US" altLang="zh-CN" sz="2800" b="1">
              <a:latin typeface="仿宋_GB2312" pitchFamily="49" charset="-122"/>
              <a:ea typeface="仿宋_GB2312" pitchFamily="49" charset="-122"/>
              <a:sym typeface="Wingdings" panose="05000000000000000000" pitchFamily="2" charset="2"/>
            </a:endParaRPr>
          </a:p>
          <a:p>
            <a:pPr eaLnBrk="1" hangingPunct="1"/>
            <a:r>
              <a:rPr kumimoji="1" lang="zh-CN" altLang="en-US" sz="2800" b="1">
                <a:latin typeface="仿宋_GB2312" pitchFamily="49" charset="-122"/>
                <a:ea typeface="仿宋_GB2312" pitchFamily="49" charset="-122"/>
                <a:sym typeface="Wingdings" panose="05000000000000000000" pitchFamily="2" charset="2"/>
              </a:rPr>
              <a:t>此程序创建两个线程，分别执行存取款操作，并规定</a:t>
            </a:r>
          </a:p>
          <a:p>
            <a:pPr eaLnBrk="1" hangingPunct="1"/>
            <a:r>
              <a:rPr kumimoji="1" lang="zh-CN" altLang="en-US" sz="2800" b="1">
                <a:latin typeface="仿宋_GB2312" pitchFamily="49" charset="-122"/>
                <a:ea typeface="仿宋_GB2312" pitchFamily="49" charset="-122"/>
                <a:sym typeface="Wingdings" panose="05000000000000000000" pitchFamily="2" charset="2"/>
              </a:rPr>
              <a:t>每次存款</a:t>
            </a:r>
            <a:r>
              <a:rPr kumimoji="1" lang="en-US" altLang="zh-CN" sz="2800" b="1">
                <a:latin typeface="仿宋_GB2312" pitchFamily="49" charset="-122"/>
                <a:ea typeface="仿宋_GB2312" pitchFamily="49" charset="-122"/>
                <a:sym typeface="Wingdings" panose="05000000000000000000" pitchFamily="2" charset="2"/>
              </a:rPr>
              <a:t>25000</a:t>
            </a:r>
            <a:r>
              <a:rPr kumimoji="1" lang="zh-CN" altLang="en-US" sz="2800" b="1">
                <a:latin typeface="仿宋_GB2312" pitchFamily="49" charset="-122"/>
                <a:ea typeface="仿宋_GB2312" pitchFamily="49" charset="-122"/>
                <a:sym typeface="Wingdings" panose="05000000000000000000" pitchFamily="2" charset="2"/>
              </a:rPr>
              <a:t>元，每次取款</a:t>
            </a:r>
            <a:r>
              <a:rPr kumimoji="1" lang="en-US" altLang="zh-CN" sz="2800" b="1">
                <a:latin typeface="仿宋_GB2312" pitchFamily="49" charset="-122"/>
                <a:ea typeface="仿宋_GB2312" pitchFamily="49" charset="-122"/>
                <a:sym typeface="Wingdings" panose="05000000000000000000" pitchFamily="2" charset="2"/>
              </a:rPr>
              <a:t>50000</a:t>
            </a:r>
            <a:r>
              <a:rPr kumimoji="1" lang="zh-CN" altLang="en-US" sz="2800" b="1">
                <a:latin typeface="仿宋_GB2312" pitchFamily="49" charset="-122"/>
                <a:ea typeface="仿宋_GB2312" pitchFamily="49" charset="-122"/>
                <a:sym typeface="Wingdings" panose="05000000000000000000" pitchFamily="2" charset="2"/>
              </a:rPr>
              <a:t>元。</a:t>
            </a:r>
            <a:endParaRPr kumimoji="1" lang="zh-CN" altLang="en-US" sz="2800" b="1">
              <a:latin typeface="仿宋_GB2312" pitchFamily="49" charset="-122"/>
              <a:ea typeface="仿宋_GB2312" pitchFamily="49" charset="-122"/>
            </a:endParaRPr>
          </a:p>
        </p:txBody>
      </p:sp>
      <p:graphicFrame>
        <p:nvGraphicFramePr>
          <p:cNvPr id="212995" name="Object 3">
            <a:extLst>
              <a:ext uri="{FF2B5EF4-FFF2-40B4-BE49-F238E27FC236}">
                <a16:creationId xmlns:a16="http://schemas.microsoft.com/office/drawing/2014/main" id="{987929F0-0AE4-4AFB-A27C-F75BCFAF99E1}"/>
              </a:ext>
            </a:extLst>
          </p:cNvPr>
          <p:cNvGraphicFramePr>
            <a:graphicFrameLocks noChangeAspect="1"/>
          </p:cNvGraphicFramePr>
          <p:nvPr/>
        </p:nvGraphicFramePr>
        <p:xfrm>
          <a:off x="304800" y="2133600"/>
          <a:ext cx="8534400" cy="3733800"/>
        </p:xfrm>
        <a:graphic>
          <a:graphicData uri="http://schemas.openxmlformats.org/presentationml/2006/ole">
            <mc:AlternateContent xmlns:mc="http://schemas.openxmlformats.org/markup-compatibility/2006">
              <mc:Choice xmlns:v="urn:schemas-microsoft-com:vml" Requires="v">
                <p:oleObj spid="_x0000_s5130" name="位图图像" r:id="rId5" imgW="6354062" imgH="4095238" progId="Paint.Picture">
                  <p:embed/>
                </p:oleObj>
              </mc:Choice>
              <mc:Fallback>
                <p:oleObj name="位图图像" r:id="rId5" imgW="6354062" imgH="4095238" progId="Paint.Picture">
                  <p:embed/>
                  <p:pic>
                    <p:nvPicPr>
                      <p:cNvPr id="212995" name="Object 3">
                        <a:extLst>
                          <a:ext uri="{FF2B5EF4-FFF2-40B4-BE49-F238E27FC236}">
                            <a16:creationId xmlns:a16="http://schemas.microsoft.com/office/drawing/2014/main" id="{987929F0-0AE4-4AFB-A27C-F75BCFAF99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2133600"/>
                        <a:ext cx="8534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212995"/>
                                        </p:tgtEl>
                                        <p:attrNameLst>
                                          <p:attrName>style.visibility</p:attrName>
                                        </p:attrNameLst>
                                      </p:cBhvr>
                                      <p:to>
                                        <p:strVal val="visible"/>
                                      </p:to>
                                    </p:set>
                                    <p:anim calcmode="lin" valueType="num">
                                      <p:cBhvr>
                                        <p:cTn id="7" dur="1000" fill="hold"/>
                                        <p:tgtEl>
                                          <p:spTgt spid="212995"/>
                                        </p:tgtEl>
                                        <p:attrNameLst>
                                          <p:attrName>ppt_w</p:attrName>
                                        </p:attrNameLst>
                                      </p:cBhvr>
                                      <p:tavLst>
                                        <p:tav tm="0">
                                          <p:val>
                                            <p:fltVal val="0"/>
                                          </p:val>
                                        </p:tav>
                                        <p:tav tm="100000">
                                          <p:val>
                                            <p:strVal val="#ppt_w"/>
                                          </p:val>
                                        </p:tav>
                                      </p:tavLst>
                                    </p:anim>
                                    <p:anim calcmode="lin" valueType="num">
                                      <p:cBhvr>
                                        <p:cTn id="8" dur="1000" fill="hold"/>
                                        <p:tgtEl>
                                          <p:spTgt spid="212995"/>
                                        </p:tgtEl>
                                        <p:attrNameLst>
                                          <p:attrName>ppt_h</p:attrName>
                                        </p:attrNameLst>
                                      </p:cBhvr>
                                      <p:tavLst>
                                        <p:tav tm="0">
                                          <p:val>
                                            <p:fltVal val="0"/>
                                          </p:val>
                                        </p:tav>
                                        <p:tav tm="100000">
                                          <p:val>
                                            <p:strVal val="#ppt_h"/>
                                          </p:val>
                                        </p:tav>
                                      </p:tavLst>
                                    </p:anim>
                                    <p:anim calcmode="lin" valueType="num">
                                      <p:cBhvr>
                                        <p:cTn id="9" dur="1000" fill="hold"/>
                                        <p:tgtEl>
                                          <p:spTgt spid="21299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1299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a:extLst>
              <a:ext uri="{FF2B5EF4-FFF2-40B4-BE49-F238E27FC236}">
                <a16:creationId xmlns:a16="http://schemas.microsoft.com/office/drawing/2014/main" id="{190A4911-CFD0-4400-B31D-4D2EE83D3686}"/>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Threads</a:t>
            </a:r>
          </a:p>
        </p:txBody>
      </p:sp>
      <p:sp>
        <p:nvSpPr>
          <p:cNvPr id="23558" name="Rectangle 3">
            <a:extLst>
              <a:ext uri="{FF2B5EF4-FFF2-40B4-BE49-F238E27FC236}">
                <a16:creationId xmlns:a16="http://schemas.microsoft.com/office/drawing/2014/main" id="{45B661D7-BA3C-4BAF-9E34-01BEF0DE27DA}"/>
              </a:ext>
            </a:extLst>
          </p:cNvPr>
          <p:cNvSpPr>
            <a:spLocks noGrp="1" noChangeArrowheads="1"/>
          </p:cNvSpPr>
          <p:nvPr>
            <p:ph type="body" idx="1"/>
          </p:nvPr>
        </p:nvSpPr>
        <p:spPr>
          <a:xfrm>
            <a:off x="457200" y="1371600"/>
            <a:ext cx="8229600" cy="4754563"/>
          </a:xfrm>
        </p:spPr>
        <p:txBody>
          <a:bodyPr/>
          <a:lstStyle/>
          <a:p>
            <a:pPr eaLnBrk="1" hangingPunct="1"/>
            <a:r>
              <a:rPr lang="en-US" altLang="zh-CN" sz="2800" b="1">
                <a:latin typeface="+mn-ea"/>
                <a:ea typeface="+mn-ea"/>
              </a:rPr>
              <a:t>The three parts of at thread are:</a:t>
            </a:r>
          </a:p>
          <a:p>
            <a:pPr lvl="1" eaLnBrk="1" hangingPunct="1"/>
            <a:r>
              <a:rPr lang="en-US" altLang="zh-CN" b="1">
                <a:solidFill>
                  <a:srgbClr val="FF0000"/>
                </a:solidFill>
                <a:latin typeface="+mn-ea"/>
                <a:ea typeface="+mn-ea"/>
              </a:rPr>
              <a:t>CPU(virtual CPU)</a:t>
            </a:r>
          </a:p>
          <a:p>
            <a:pPr lvl="1" eaLnBrk="1" hangingPunct="1"/>
            <a:r>
              <a:rPr lang="en-US" altLang="zh-CN" b="1">
                <a:solidFill>
                  <a:srgbClr val="FF0000"/>
                </a:solidFill>
                <a:latin typeface="+mn-ea"/>
                <a:ea typeface="+mn-ea"/>
              </a:rPr>
              <a:t>Code</a:t>
            </a:r>
          </a:p>
          <a:p>
            <a:pPr lvl="1" eaLnBrk="1" hangingPunct="1"/>
            <a:r>
              <a:rPr lang="en-US" altLang="zh-CN" b="1">
                <a:solidFill>
                  <a:srgbClr val="FF0000"/>
                </a:solidFill>
                <a:latin typeface="+mn-ea"/>
                <a:ea typeface="+mn-ea"/>
              </a:rPr>
              <a:t>Data</a:t>
            </a:r>
          </a:p>
        </p:txBody>
      </p:sp>
      <p:pic>
        <p:nvPicPr>
          <p:cNvPr id="23559" name="Picture 4">
            <a:extLst>
              <a:ext uri="{FF2B5EF4-FFF2-40B4-BE49-F238E27FC236}">
                <a16:creationId xmlns:a16="http://schemas.microsoft.com/office/drawing/2014/main" id="{25E47004-0883-4535-A440-5DD6E7722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743200"/>
            <a:ext cx="4648200"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E19236A8-1ED4-4E2F-BD7F-0287D43F9A11}"/>
              </a:ext>
            </a:extLst>
          </p:cNvPr>
          <p:cNvSpPr>
            <a:spLocks noGrp="1" noChangeArrowheads="1"/>
          </p:cNvSpPr>
          <p:nvPr>
            <p:ph type="title"/>
          </p:nvPr>
        </p:nvSpPr>
        <p:spPr>
          <a:xfrm>
            <a:off x="685800" y="768350"/>
            <a:ext cx="7772400" cy="603250"/>
          </a:xfrm>
        </p:spPr>
        <p:txBody>
          <a:bodyPr/>
          <a:lstStyle/>
          <a:p>
            <a:r>
              <a:rPr lang="en-US" altLang="zh-CN" sz="3600" b="1">
                <a:effectLst>
                  <a:outerShdw blurRad="38100" dist="38100" dir="2700000" algn="tl">
                    <a:srgbClr val="C0C0C0"/>
                  </a:outerShdw>
                </a:effectLst>
                <a:latin typeface="仿宋_GB2312" pitchFamily="49" charset="-122"/>
                <a:ea typeface="仿宋_GB2312" pitchFamily="49" charset="-122"/>
              </a:rPr>
              <a:t>String</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常用方法</a:t>
            </a:r>
          </a:p>
        </p:txBody>
      </p:sp>
      <p:sp>
        <p:nvSpPr>
          <p:cNvPr id="37891" name="Rectangle 3">
            <a:extLst>
              <a:ext uri="{FF2B5EF4-FFF2-40B4-BE49-F238E27FC236}">
                <a16:creationId xmlns:a16="http://schemas.microsoft.com/office/drawing/2014/main" id="{36B1B530-AB43-4CE6-9B4E-DFE0187479F0}"/>
              </a:ext>
            </a:extLst>
          </p:cNvPr>
          <p:cNvSpPr>
            <a:spLocks noGrp="1" noChangeArrowheads="1"/>
          </p:cNvSpPr>
          <p:nvPr>
            <p:ph type="body" idx="1"/>
          </p:nvPr>
        </p:nvSpPr>
        <p:spPr>
          <a:xfrm>
            <a:off x="685800" y="1600200"/>
            <a:ext cx="7772400" cy="4191000"/>
          </a:xfrm>
        </p:spPr>
        <p:txBody>
          <a:bodyPr>
            <a:normAutofit lnSpcReduction="10000"/>
          </a:bodyPr>
          <a:lstStyle/>
          <a:p>
            <a:pPr marL="533400" indent="-533400">
              <a:lnSpc>
                <a:spcPct val="90000"/>
              </a:lnSpc>
              <a:buFontTx/>
              <a:buAutoNum type="arabicPeriod"/>
            </a:pPr>
            <a:r>
              <a:rPr lang="zh-CN" altLang="en-US" sz="2400" b="1">
                <a:latin typeface="仿宋_GB2312" pitchFamily="49" charset="-122"/>
                <a:ea typeface="仿宋_GB2312" pitchFamily="49" charset="-122"/>
              </a:rPr>
              <a:t>获取一个字符串的长度和串中指定位置的字符；</a:t>
            </a:r>
          </a:p>
          <a:p>
            <a:pPr marL="533400" indent="-533400">
              <a:lnSpc>
                <a:spcPct val="90000"/>
              </a:lnSpc>
              <a:buFontTx/>
              <a:buAutoNum type="arabicPeriod"/>
            </a:pPr>
            <a:r>
              <a:rPr lang="zh-CN" altLang="en-US" sz="2400" b="1">
                <a:latin typeface="仿宋_GB2312" pitchFamily="49" charset="-122"/>
                <a:ea typeface="仿宋_GB2312" pitchFamily="49" charset="-122"/>
              </a:rPr>
              <a:t>判断一个字符串的前缀和后缀；</a:t>
            </a:r>
          </a:p>
          <a:p>
            <a:pPr marL="533400" indent="-533400">
              <a:lnSpc>
                <a:spcPct val="90000"/>
              </a:lnSpc>
              <a:buFontTx/>
              <a:buAutoNum type="arabicPeriod"/>
            </a:pPr>
            <a:r>
              <a:rPr lang="zh-CN" altLang="en-US" sz="2400" b="1">
                <a:latin typeface="仿宋_GB2312" pitchFamily="49" charset="-122"/>
                <a:ea typeface="仿宋_GB2312" pitchFamily="49" charset="-122"/>
              </a:rPr>
              <a:t>判断一个字符串是否包含指定的字符子串或指定的字符；</a:t>
            </a:r>
          </a:p>
          <a:p>
            <a:pPr marL="533400" indent="-533400">
              <a:lnSpc>
                <a:spcPct val="90000"/>
              </a:lnSpc>
              <a:buFontTx/>
              <a:buAutoNum type="arabicPeriod"/>
            </a:pPr>
            <a:r>
              <a:rPr lang="zh-CN" altLang="en-US" sz="2400" b="1">
                <a:latin typeface="仿宋_GB2312" pitchFamily="49" charset="-122"/>
                <a:ea typeface="仿宋_GB2312" pitchFamily="49" charset="-122"/>
              </a:rPr>
              <a:t>两个字符串对象恒等比较；</a:t>
            </a:r>
          </a:p>
          <a:p>
            <a:pPr marL="533400" indent="-533400">
              <a:lnSpc>
                <a:spcPct val="90000"/>
              </a:lnSpc>
              <a:buFontTx/>
              <a:buAutoNum type="arabicPeriod"/>
            </a:pPr>
            <a:r>
              <a:rPr lang="zh-CN" altLang="en-US" sz="2400" b="1">
                <a:latin typeface="仿宋_GB2312" pitchFamily="49" charset="-122"/>
                <a:ea typeface="仿宋_GB2312" pitchFamily="49" charset="-122"/>
              </a:rPr>
              <a:t>两个字符串对象大小比较</a:t>
            </a:r>
          </a:p>
          <a:p>
            <a:pPr marL="533400" indent="-533400">
              <a:lnSpc>
                <a:spcPct val="90000"/>
              </a:lnSpc>
              <a:buFontTx/>
              <a:buAutoNum type="arabicPeriod"/>
            </a:pPr>
            <a:r>
              <a:rPr lang="zh-CN" altLang="en-US" sz="2400" b="1">
                <a:latin typeface="仿宋_GB2312" pitchFamily="49" charset="-122"/>
                <a:ea typeface="仿宋_GB2312" pitchFamily="49" charset="-122"/>
              </a:rPr>
              <a:t>字符串连结，字符替换和字符串大小写转换。</a:t>
            </a:r>
          </a:p>
          <a:p>
            <a:pPr marL="533400" indent="-533400">
              <a:lnSpc>
                <a:spcPct val="90000"/>
              </a:lnSpc>
              <a:buFontTx/>
              <a:buAutoNum type="arabicPeriod"/>
            </a:pPr>
            <a:r>
              <a:rPr lang="zh-CN" altLang="en-US" sz="2400" b="1">
                <a:latin typeface="仿宋_GB2312" pitchFamily="49" charset="-122"/>
                <a:ea typeface="仿宋_GB2312" pitchFamily="49" charset="-122"/>
              </a:rPr>
              <a:t>字符串截取</a:t>
            </a:r>
          </a:p>
          <a:p>
            <a:pPr marL="533400" indent="-533400">
              <a:lnSpc>
                <a:spcPct val="90000"/>
              </a:lnSpc>
              <a:buFontTx/>
              <a:buAutoNum type="arabicPeriod"/>
            </a:pPr>
            <a:r>
              <a:rPr lang="zh-CN" altLang="en-US" sz="2400" b="1">
                <a:latin typeface="仿宋_GB2312" pitchFamily="49" charset="-122"/>
                <a:ea typeface="仿宋_GB2312" pitchFamily="49" charset="-122"/>
              </a:rPr>
              <a:t>把基本数据类型转换为字符串</a:t>
            </a:r>
          </a:p>
          <a:p>
            <a:pPr marL="533400" indent="-533400">
              <a:lnSpc>
                <a:spcPct val="90000"/>
              </a:lnSpc>
              <a:buFontTx/>
              <a:buAutoNum type="arabicPeriod"/>
            </a:pPr>
            <a:r>
              <a:rPr lang="zh-CN" altLang="en-US" sz="2400" b="1">
                <a:latin typeface="仿宋_GB2312" pitchFamily="49" charset="-122"/>
                <a:ea typeface="仿宋_GB2312" pitchFamily="49" charset="-122"/>
              </a:rPr>
              <a:t>把字符串转换为字节数组或字符数组</a:t>
            </a:r>
          </a:p>
          <a:p>
            <a:pPr marL="533400" indent="-533400">
              <a:lnSpc>
                <a:spcPct val="90000"/>
              </a:lnSpc>
            </a:pPr>
            <a:endParaRPr lang="en-US" altLang="zh-CN" sz="2800">
              <a:latin typeface="仿宋_GB2312" pitchFamily="49" charset="-122"/>
              <a:ea typeface="仿宋_GB2312" pitchFamily="49" charset="-122"/>
            </a:endParaRPr>
          </a:p>
        </p:txBody>
      </p:sp>
    </p:spTree>
    <p:extLst>
      <p:ext uri="{BB962C8B-B14F-4D97-AF65-F5344CB8AC3E}">
        <p14:creationId xmlns:p14="http://schemas.microsoft.com/office/powerpoint/2010/main" val="4459453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4">
            <a:extLst>
              <a:ext uri="{FF2B5EF4-FFF2-40B4-BE49-F238E27FC236}">
                <a16:creationId xmlns:a16="http://schemas.microsoft.com/office/drawing/2014/main" id="{9BE64FC1-B349-4059-9712-81AB7AC0E534}"/>
              </a:ext>
            </a:extLst>
          </p:cNvPr>
          <p:cNvSpPr>
            <a:spLocks noGrp="1" noChangeArrowheads="1"/>
          </p:cNvSpPr>
          <p:nvPr>
            <p:ph type="ctrTitle"/>
          </p:nvPr>
        </p:nvSpPr>
        <p:spPr/>
        <p:txBody>
          <a:bodyPr/>
          <a:lstStyle/>
          <a:p>
            <a:pPr eaLnBrk="1" hangingPunct="1"/>
            <a:r>
              <a:rPr lang="en-US" altLang="zh-CN" b="1" dirty="0">
                <a:latin typeface="+mn-ea"/>
                <a:ea typeface="+mn-ea"/>
              </a:rPr>
              <a:t>How to </a:t>
            </a:r>
            <a:r>
              <a:rPr lang="en-US" altLang="zh-CN" b="1" dirty="0">
                <a:solidFill>
                  <a:srgbClr val="FF0000"/>
                </a:solidFill>
                <a:latin typeface="+mn-ea"/>
                <a:ea typeface="+mn-ea"/>
              </a:rPr>
              <a:t>create threads</a:t>
            </a:r>
            <a:r>
              <a:rPr lang="en-US" altLang="zh-CN" b="1" dirty="0">
                <a:latin typeface="+mn-ea"/>
                <a:ea typeface="+mn-ea"/>
              </a:rPr>
              <a:t> in Java</a:t>
            </a:r>
          </a:p>
        </p:txBody>
      </p:sp>
      <p:sp>
        <p:nvSpPr>
          <p:cNvPr id="24582" name="Rectangle 5">
            <a:extLst>
              <a:ext uri="{FF2B5EF4-FFF2-40B4-BE49-F238E27FC236}">
                <a16:creationId xmlns:a16="http://schemas.microsoft.com/office/drawing/2014/main" id="{2F5DD2AD-0F89-4855-9B78-8E0242A7082A}"/>
              </a:ext>
            </a:extLst>
          </p:cNvPr>
          <p:cNvSpPr>
            <a:spLocks noGrp="1" noChangeArrowheads="1"/>
          </p:cNvSpPr>
          <p:nvPr>
            <p:ph type="subTitle" idx="1"/>
          </p:nvPr>
        </p:nvSpPr>
        <p:spPr/>
        <p:txBody>
          <a:bodyPr/>
          <a:lstStyle/>
          <a:p>
            <a:pPr eaLnBrk="1" hangingPunct="1"/>
            <a:endParaRPr lang="zh-CN" altLang="zh-CN"/>
          </a:p>
        </p:txBody>
      </p:sp>
      <p:grpSp>
        <p:nvGrpSpPr>
          <p:cNvPr id="24583" name="Group 6">
            <a:extLst>
              <a:ext uri="{FF2B5EF4-FFF2-40B4-BE49-F238E27FC236}">
                <a16:creationId xmlns:a16="http://schemas.microsoft.com/office/drawing/2014/main" id="{C8F6AE38-5236-4FCF-B26B-1399D20702A4}"/>
              </a:ext>
            </a:extLst>
          </p:cNvPr>
          <p:cNvGrpSpPr>
            <a:grpSpLocks/>
          </p:cNvGrpSpPr>
          <p:nvPr/>
        </p:nvGrpSpPr>
        <p:grpSpPr bwMode="auto">
          <a:xfrm>
            <a:off x="7391400" y="5105400"/>
            <a:ext cx="1295400" cy="1524000"/>
            <a:chOff x="3627" y="2688"/>
            <a:chExt cx="1174" cy="977"/>
          </a:xfrm>
        </p:grpSpPr>
        <p:grpSp>
          <p:nvGrpSpPr>
            <p:cNvPr id="24584" name="Group 7">
              <a:extLst>
                <a:ext uri="{FF2B5EF4-FFF2-40B4-BE49-F238E27FC236}">
                  <a16:creationId xmlns:a16="http://schemas.microsoft.com/office/drawing/2014/main" id="{964BEB67-B6CF-441E-A8DF-E761BD685788}"/>
                </a:ext>
              </a:extLst>
            </p:cNvPr>
            <p:cNvGrpSpPr>
              <a:grpSpLocks/>
            </p:cNvGrpSpPr>
            <p:nvPr/>
          </p:nvGrpSpPr>
          <p:grpSpPr bwMode="auto">
            <a:xfrm>
              <a:off x="4137" y="2688"/>
              <a:ext cx="664" cy="970"/>
              <a:chOff x="4137" y="2688"/>
              <a:chExt cx="664" cy="970"/>
            </a:xfrm>
          </p:grpSpPr>
          <p:sp>
            <p:nvSpPr>
              <p:cNvPr id="24614" name="Freeform 8">
                <a:extLst>
                  <a:ext uri="{FF2B5EF4-FFF2-40B4-BE49-F238E27FC236}">
                    <a16:creationId xmlns:a16="http://schemas.microsoft.com/office/drawing/2014/main" id="{2339EA7C-3C0A-4818-8BF8-E0E446506F6B}"/>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615" name="Group 9">
                <a:extLst>
                  <a:ext uri="{FF2B5EF4-FFF2-40B4-BE49-F238E27FC236}">
                    <a16:creationId xmlns:a16="http://schemas.microsoft.com/office/drawing/2014/main" id="{D29CF9C7-E91C-45D3-8B4E-79791CB18B6E}"/>
                  </a:ext>
                </a:extLst>
              </p:cNvPr>
              <p:cNvGrpSpPr>
                <a:grpSpLocks/>
              </p:cNvGrpSpPr>
              <p:nvPr/>
            </p:nvGrpSpPr>
            <p:grpSpPr bwMode="auto">
              <a:xfrm>
                <a:off x="4137" y="2688"/>
                <a:ext cx="583" cy="970"/>
                <a:chOff x="4137" y="2688"/>
                <a:chExt cx="583" cy="970"/>
              </a:xfrm>
            </p:grpSpPr>
            <p:sp>
              <p:nvSpPr>
                <p:cNvPr id="24616" name="Freeform 10">
                  <a:extLst>
                    <a:ext uri="{FF2B5EF4-FFF2-40B4-BE49-F238E27FC236}">
                      <a16:creationId xmlns:a16="http://schemas.microsoft.com/office/drawing/2014/main" id="{102EF1C0-32AD-4561-A123-D1589C78B9BC}"/>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617" name="Group 11">
                  <a:extLst>
                    <a:ext uri="{FF2B5EF4-FFF2-40B4-BE49-F238E27FC236}">
                      <a16:creationId xmlns:a16="http://schemas.microsoft.com/office/drawing/2014/main" id="{ABC8BBA8-FCB6-4B9B-888E-DC5A92149745}"/>
                    </a:ext>
                  </a:extLst>
                </p:cNvPr>
                <p:cNvGrpSpPr>
                  <a:grpSpLocks/>
                </p:cNvGrpSpPr>
                <p:nvPr/>
              </p:nvGrpSpPr>
              <p:grpSpPr bwMode="auto">
                <a:xfrm>
                  <a:off x="4365" y="2834"/>
                  <a:ext cx="213" cy="420"/>
                  <a:chOff x="4365" y="2834"/>
                  <a:chExt cx="213" cy="420"/>
                </a:xfrm>
              </p:grpSpPr>
              <p:sp>
                <p:nvSpPr>
                  <p:cNvPr id="24618" name="Oval 12">
                    <a:extLst>
                      <a:ext uri="{FF2B5EF4-FFF2-40B4-BE49-F238E27FC236}">
                        <a16:creationId xmlns:a16="http://schemas.microsoft.com/office/drawing/2014/main" id="{BD7442E5-713F-42E6-8090-0A7E421CC2BD}"/>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4619" name="Group 13">
                    <a:extLst>
                      <a:ext uri="{FF2B5EF4-FFF2-40B4-BE49-F238E27FC236}">
                        <a16:creationId xmlns:a16="http://schemas.microsoft.com/office/drawing/2014/main" id="{5044C516-C083-4ED9-AFD7-0315AFC772AA}"/>
                      </a:ext>
                    </a:extLst>
                  </p:cNvPr>
                  <p:cNvGrpSpPr>
                    <a:grpSpLocks/>
                  </p:cNvGrpSpPr>
                  <p:nvPr/>
                </p:nvGrpSpPr>
                <p:grpSpPr bwMode="auto">
                  <a:xfrm>
                    <a:off x="4365" y="2966"/>
                    <a:ext cx="213" cy="288"/>
                    <a:chOff x="4365" y="2966"/>
                    <a:chExt cx="213" cy="288"/>
                  </a:xfrm>
                </p:grpSpPr>
                <p:sp>
                  <p:nvSpPr>
                    <p:cNvPr id="24620" name="Freeform 14">
                      <a:extLst>
                        <a:ext uri="{FF2B5EF4-FFF2-40B4-BE49-F238E27FC236}">
                          <a16:creationId xmlns:a16="http://schemas.microsoft.com/office/drawing/2014/main" id="{C7A56970-912F-42DF-A669-A483F2299A7E}"/>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1" name="Freeform 15">
                      <a:extLst>
                        <a:ext uri="{FF2B5EF4-FFF2-40B4-BE49-F238E27FC236}">
                          <a16:creationId xmlns:a16="http://schemas.microsoft.com/office/drawing/2014/main" id="{4BC0549D-8B2A-4CF5-A21A-193E6129E893}"/>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24585" name="Group 16">
              <a:extLst>
                <a:ext uri="{FF2B5EF4-FFF2-40B4-BE49-F238E27FC236}">
                  <a16:creationId xmlns:a16="http://schemas.microsoft.com/office/drawing/2014/main" id="{E623DC7D-770F-415C-817B-14429889767A}"/>
                </a:ext>
              </a:extLst>
            </p:cNvPr>
            <p:cNvGrpSpPr>
              <a:grpSpLocks/>
            </p:cNvGrpSpPr>
            <p:nvPr/>
          </p:nvGrpSpPr>
          <p:grpSpPr bwMode="auto">
            <a:xfrm>
              <a:off x="3627" y="2773"/>
              <a:ext cx="784" cy="892"/>
              <a:chOff x="3627" y="2773"/>
              <a:chExt cx="784" cy="892"/>
            </a:xfrm>
          </p:grpSpPr>
          <p:sp>
            <p:nvSpPr>
              <p:cNvPr id="24586" name="Freeform 17">
                <a:extLst>
                  <a:ext uri="{FF2B5EF4-FFF2-40B4-BE49-F238E27FC236}">
                    <a16:creationId xmlns:a16="http://schemas.microsoft.com/office/drawing/2014/main" id="{776E0C80-35D6-4FDE-8910-2607E888A755}"/>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587" name="Group 18">
                <a:extLst>
                  <a:ext uri="{FF2B5EF4-FFF2-40B4-BE49-F238E27FC236}">
                    <a16:creationId xmlns:a16="http://schemas.microsoft.com/office/drawing/2014/main" id="{A3C05EE3-6B33-429A-9ADA-2F896664DB44}"/>
                  </a:ext>
                </a:extLst>
              </p:cNvPr>
              <p:cNvGrpSpPr>
                <a:grpSpLocks/>
              </p:cNvGrpSpPr>
              <p:nvPr/>
            </p:nvGrpSpPr>
            <p:grpSpPr bwMode="auto">
              <a:xfrm>
                <a:off x="3627" y="2773"/>
                <a:ext cx="712" cy="697"/>
                <a:chOff x="3627" y="2773"/>
                <a:chExt cx="712" cy="697"/>
              </a:xfrm>
            </p:grpSpPr>
            <p:grpSp>
              <p:nvGrpSpPr>
                <p:cNvPr id="24588" name="Group 19">
                  <a:extLst>
                    <a:ext uri="{FF2B5EF4-FFF2-40B4-BE49-F238E27FC236}">
                      <a16:creationId xmlns:a16="http://schemas.microsoft.com/office/drawing/2014/main" id="{C146D131-D07A-45CD-BB1D-EE30CD288C47}"/>
                    </a:ext>
                  </a:extLst>
                </p:cNvPr>
                <p:cNvGrpSpPr>
                  <a:grpSpLocks/>
                </p:cNvGrpSpPr>
                <p:nvPr/>
              </p:nvGrpSpPr>
              <p:grpSpPr bwMode="auto">
                <a:xfrm>
                  <a:off x="4088" y="3185"/>
                  <a:ext cx="251" cy="151"/>
                  <a:chOff x="4088" y="3185"/>
                  <a:chExt cx="251" cy="151"/>
                </a:xfrm>
              </p:grpSpPr>
              <p:grpSp>
                <p:nvGrpSpPr>
                  <p:cNvPr id="24598" name="Group 20">
                    <a:extLst>
                      <a:ext uri="{FF2B5EF4-FFF2-40B4-BE49-F238E27FC236}">
                        <a16:creationId xmlns:a16="http://schemas.microsoft.com/office/drawing/2014/main" id="{E90B5833-1661-4B97-83CC-873021258791}"/>
                      </a:ext>
                    </a:extLst>
                  </p:cNvPr>
                  <p:cNvGrpSpPr>
                    <a:grpSpLocks/>
                  </p:cNvGrpSpPr>
                  <p:nvPr/>
                </p:nvGrpSpPr>
                <p:grpSpPr bwMode="auto">
                  <a:xfrm>
                    <a:off x="4088" y="3185"/>
                    <a:ext cx="251" cy="151"/>
                    <a:chOff x="4088" y="3185"/>
                    <a:chExt cx="251" cy="151"/>
                  </a:xfrm>
                </p:grpSpPr>
                <p:sp>
                  <p:nvSpPr>
                    <p:cNvPr id="24611" name="Freeform 21">
                      <a:extLst>
                        <a:ext uri="{FF2B5EF4-FFF2-40B4-BE49-F238E27FC236}">
                          <a16:creationId xmlns:a16="http://schemas.microsoft.com/office/drawing/2014/main" id="{CFA3885A-E757-4BDF-88C2-FD6C1B73E825}"/>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12" name="Freeform 22">
                      <a:extLst>
                        <a:ext uri="{FF2B5EF4-FFF2-40B4-BE49-F238E27FC236}">
                          <a16:creationId xmlns:a16="http://schemas.microsoft.com/office/drawing/2014/main" id="{E001598F-768F-4581-9DF8-CEB8203B3826}"/>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13" name="Freeform 23">
                      <a:extLst>
                        <a:ext uri="{FF2B5EF4-FFF2-40B4-BE49-F238E27FC236}">
                          <a16:creationId xmlns:a16="http://schemas.microsoft.com/office/drawing/2014/main" id="{B143525B-FA80-4C5C-BF7B-5E6FC2CED141}"/>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4599" name="Group 24">
                    <a:extLst>
                      <a:ext uri="{FF2B5EF4-FFF2-40B4-BE49-F238E27FC236}">
                        <a16:creationId xmlns:a16="http://schemas.microsoft.com/office/drawing/2014/main" id="{464FEE2F-CC65-4F2E-B9D2-D43E2E6CA613}"/>
                      </a:ext>
                    </a:extLst>
                  </p:cNvPr>
                  <p:cNvGrpSpPr>
                    <a:grpSpLocks/>
                  </p:cNvGrpSpPr>
                  <p:nvPr/>
                </p:nvGrpSpPr>
                <p:grpSpPr bwMode="auto">
                  <a:xfrm>
                    <a:off x="4133" y="3201"/>
                    <a:ext cx="171" cy="94"/>
                    <a:chOff x="4133" y="3201"/>
                    <a:chExt cx="171" cy="94"/>
                  </a:xfrm>
                </p:grpSpPr>
                <p:grpSp>
                  <p:nvGrpSpPr>
                    <p:cNvPr id="24600" name="Group 25">
                      <a:extLst>
                        <a:ext uri="{FF2B5EF4-FFF2-40B4-BE49-F238E27FC236}">
                          <a16:creationId xmlns:a16="http://schemas.microsoft.com/office/drawing/2014/main" id="{11A88ACD-AECF-4E3A-9662-37868A4CD4ED}"/>
                        </a:ext>
                      </a:extLst>
                    </p:cNvPr>
                    <p:cNvGrpSpPr>
                      <a:grpSpLocks/>
                    </p:cNvGrpSpPr>
                    <p:nvPr/>
                  </p:nvGrpSpPr>
                  <p:grpSpPr bwMode="auto">
                    <a:xfrm>
                      <a:off x="4140" y="3211"/>
                      <a:ext cx="149" cy="80"/>
                      <a:chOff x="4140" y="3211"/>
                      <a:chExt cx="149" cy="80"/>
                    </a:xfrm>
                  </p:grpSpPr>
                  <p:sp>
                    <p:nvSpPr>
                      <p:cNvPr id="24608" name="Freeform 26">
                        <a:extLst>
                          <a:ext uri="{FF2B5EF4-FFF2-40B4-BE49-F238E27FC236}">
                            <a16:creationId xmlns:a16="http://schemas.microsoft.com/office/drawing/2014/main" id="{6D12F1F0-BDF5-4242-97F0-DF321B93080C}"/>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09" name="Freeform 27">
                        <a:extLst>
                          <a:ext uri="{FF2B5EF4-FFF2-40B4-BE49-F238E27FC236}">
                            <a16:creationId xmlns:a16="http://schemas.microsoft.com/office/drawing/2014/main" id="{189C0B31-F8BE-43C2-9B79-C95D7DDDB813}"/>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10" name="Freeform 28">
                        <a:extLst>
                          <a:ext uri="{FF2B5EF4-FFF2-40B4-BE49-F238E27FC236}">
                            <a16:creationId xmlns:a16="http://schemas.microsoft.com/office/drawing/2014/main" id="{F1FEEB2F-9CC9-4863-A029-FD54A7498219}"/>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4601" name="Group 29">
                      <a:extLst>
                        <a:ext uri="{FF2B5EF4-FFF2-40B4-BE49-F238E27FC236}">
                          <a16:creationId xmlns:a16="http://schemas.microsoft.com/office/drawing/2014/main" id="{EBFAD94B-BBA6-4288-99AD-9AD505318F0E}"/>
                        </a:ext>
                      </a:extLst>
                    </p:cNvPr>
                    <p:cNvGrpSpPr>
                      <a:grpSpLocks/>
                    </p:cNvGrpSpPr>
                    <p:nvPr/>
                  </p:nvGrpSpPr>
                  <p:grpSpPr bwMode="auto">
                    <a:xfrm>
                      <a:off x="4133" y="3201"/>
                      <a:ext cx="171" cy="94"/>
                      <a:chOff x="4133" y="3201"/>
                      <a:chExt cx="171" cy="94"/>
                    </a:xfrm>
                  </p:grpSpPr>
                  <p:sp>
                    <p:nvSpPr>
                      <p:cNvPr id="24602" name="Line 30">
                        <a:extLst>
                          <a:ext uri="{FF2B5EF4-FFF2-40B4-BE49-F238E27FC236}">
                            <a16:creationId xmlns:a16="http://schemas.microsoft.com/office/drawing/2014/main" id="{179F188C-9EB5-492C-96FF-D3612D68E7D4}"/>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3" name="Line 31">
                        <a:extLst>
                          <a:ext uri="{FF2B5EF4-FFF2-40B4-BE49-F238E27FC236}">
                            <a16:creationId xmlns:a16="http://schemas.microsoft.com/office/drawing/2014/main" id="{EC839B2D-9E72-4E05-9973-D998D5A95D30}"/>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4" name="Line 32">
                        <a:extLst>
                          <a:ext uri="{FF2B5EF4-FFF2-40B4-BE49-F238E27FC236}">
                            <a16:creationId xmlns:a16="http://schemas.microsoft.com/office/drawing/2014/main" id="{A2CEF2B9-7F42-4CAF-AE6B-326993C399FE}"/>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5" name="Line 33">
                        <a:extLst>
                          <a:ext uri="{FF2B5EF4-FFF2-40B4-BE49-F238E27FC236}">
                            <a16:creationId xmlns:a16="http://schemas.microsoft.com/office/drawing/2014/main" id="{B130D1ED-24A5-4BE0-A9FC-099B1B29E2FD}"/>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6" name="Line 34">
                        <a:extLst>
                          <a:ext uri="{FF2B5EF4-FFF2-40B4-BE49-F238E27FC236}">
                            <a16:creationId xmlns:a16="http://schemas.microsoft.com/office/drawing/2014/main" id="{D77D589E-A96F-478C-AA40-1C6C4645AAF0}"/>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7" name="Line 35">
                        <a:extLst>
                          <a:ext uri="{FF2B5EF4-FFF2-40B4-BE49-F238E27FC236}">
                            <a16:creationId xmlns:a16="http://schemas.microsoft.com/office/drawing/2014/main" id="{58612CDF-69E0-499B-A2E1-7F8355927F35}"/>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24589" name="Group 36">
                  <a:extLst>
                    <a:ext uri="{FF2B5EF4-FFF2-40B4-BE49-F238E27FC236}">
                      <a16:creationId xmlns:a16="http://schemas.microsoft.com/office/drawing/2014/main" id="{28706849-58A6-4DA5-A85F-C8821136234C}"/>
                    </a:ext>
                  </a:extLst>
                </p:cNvPr>
                <p:cNvGrpSpPr>
                  <a:grpSpLocks/>
                </p:cNvGrpSpPr>
                <p:nvPr/>
              </p:nvGrpSpPr>
              <p:grpSpPr bwMode="auto">
                <a:xfrm>
                  <a:off x="3627" y="2773"/>
                  <a:ext cx="558" cy="697"/>
                  <a:chOff x="3627" y="2773"/>
                  <a:chExt cx="558" cy="697"/>
                </a:xfrm>
              </p:grpSpPr>
              <p:sp>
                <p:nvSpPr>
                  <p:cNvPr id="24590" name="Freeform 37">
                    <a:extLst>
                      <a:ext uri="{FF2B5EF4-FFF2-40B4-BE49-F238E27FC236}">
                        <a16:creationId xmlns:a16="http://schemas.microsoft.com/office/drawing/2014/main" id="{9A7F1271-D387-42A9-AE2F-B34F764CD270}"/>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591" name="Group 38">
                    <a:extLst>
                      <a:ext uri="{FF2B5EF4-FFF2-40B4-BE49-F238E27FC236}">
                        <a16:creationId xmlns:a16="http://schemas.microsoft.com/office/drawing/2014/main" id="{FB6B3942-0B7F-47F3-9B99-B26754BD7BBF}"/>
                      </a:ext>
                    </a:extLst>
                  </p:cNvPr>
                  <p:cNvGrpSpPr>
                    <a:grpSpLocks/>
                  </p:cNvGrpSpPr>
                  <p:nvPr/>
                </p:nvGrpSpPr>
                <p:grpSpPr bwMode="auto">
                  <a:xfrm>
                    <a:off x="3627" y="2773"/>
                    <a:ext cx="558" cy="697"/>
                    <a:chOff x="3627" y="2773"/>
                    <a:chExt cx="558" cy="697"/>
                  </a:xfrm>
                </p:grpSpPr>
                <p:grpSp>
                  <p:nvGrpSpPr>
                    <p:cNvPr id="24592" name="Group 39">
                      <a:extLst>
                        <a:ext uri="{FF2B5EF4-FFF2-40B4-BE49-F238E27FC236}">
                          <a16:creationId xmlns:a16="http://schemas.microsoft.com/office/drawing/2014/main" id="{EA90BF15-6774-4054-9EB5-8DE0C2E8634E}"/>
                        </a:ext>
                      </a:extLst>
                    </p:cNvPr>
                    <p:cNvGrpSpPr>
                      <a:grpSpLocks/>
                    </p:cNvGrpSpPr>
                    <p:nvPr/>
                  </p:nvGrpSpPr>
                  <p:grpSpPr bwMode="auto">
                    <a:xfrm>
                      <a:off x="3627" y="2773"/>
                      <a:ext cx="558" cy="532"/>
                      <a:chOff x="3627" y="2773"/>
                      <a:chExt cx="558" cy="532"/>
                    </a:xfrm>
                  </p:grpSpPr>
                  <p:sp>
                    <p:nvSpPr>
                      <p:cNvPr id="24596" name="Freeform 40">
                        <a:extLst>
                          <a:ext uri="{FF2B5EF4-FFF2-40B4-BE49-F238E27FC236}">
                            <a16:creationId xmlns:a16="http://schemas.microsoft.com/office/drawing/2014/main" id="{C23D9823-C145-49AE-8204-98E853F9818C}"/>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7" name="Freeform 41">
                        <a:extLst>
                          <a:ext uri="{FF2B5EF4-FFF2-40B4-BE49-F238E27FC236}">
                            <a16:creationId xmlns:a16="http://schemas.microsoft.com/office/drawing/2014/main" id="{89C240BC-2089-4B14-9F9E-5B6597575EE8}"/>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4593" name="Group 42">
                      <a:extLst>
                        <a:ext uri="{FF2B5EF4-FFF2-40B4-BE49-F238E27FC236}">
                          <a16:creationId xmlns:a16="http://schemas.microsoft.com/office/drawing/2014/main" id="{40584B8D-CBD5-48B0-8B7A-DCE1D0C1E17B}"/>
                        </a:ext>
                      </a:extLst>
                    </p:cNvPr>
                    <p:cNvGrpSpPr>
                      <a:grpSpLocks/>
                    </p:cNvGrpSpPr>
                    <p:nvPr/>
                  </p:nvGrpSpPr>
                  <p:grpSpPr bwMode="auto">
                    <a:xfrm>
                      <a:off x="3696" y="3243"/>
                      <a:ext cx="86" cy="227"/>
                      <a:chOff x="3696" y="3243"/>
                      <a:chExt cx="86" cy="227"/>
                    </a:xfrm>
                  </p:grpSpPr>
                  <p:sp>
                    <p:nvSpPr>
                      <p:cNvPr id="24594" name="Freeform 43">
                        <a:extLst>
                          <a:ext uri="{FF2B5EF4-FFF2-40B4-BE49-F238E27FC236}">
                            <a16:creationId xmlns:a16="http://schemas.microsoft.com/office/drawing/2014/main" id="{3FE6BF57-2F76-4387-AD3E-4819C0F99180}"/>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5" name="Oval 44">
                        <a:extLst>
                          <a:ext uri="{FF2B5EF4-FFF2-40B4-BE49-F238E27FC236}">
                            <a16:creationId xmlns:a16="http://schemas.microsoft.com/office/drawing/2014/main" id="{2D5F7C41-0E47-40C2-8698-8D68438DA8B0}"/>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a:extLst>
              <a:ext uri="{FF2B5EF4-FFF2-40B4-BE49-F238E27FC236}">
                <a16:creationId xmlns:a16="http://schemas.microsoft.com/office/drawing/2014/main" id="{D42375CB-CE98-4CB4-931E-84B23E714B79}"/>
              </a:ext>
            </a:extLst>
          </p:cNvPr>
          <p:cNvSpPr>
            <a:spLocks noGrp="1" noChangeArrowheads="1"/>
          </p:cNvSpPr>
          <p:nvPr>
            <p:ph type="title"/>
          </p:nvPr>
        </p:nvSpPr>
        <p:spPr>
          <a:xfrm>
            <a:off x="457200" y="228600"/>
            <a:ext cx="8229600" cy="639763"/>
          </a:xfrm>
        </p:spPr>
        <p:txBody>
          <a:bodyPr>
            <a:normAutofit fontScale="90000"/>
          </a:bodyPr>
          <a:lstStyle/>
          <a:p>
            <a:pPr eaLnBrk="1" hangingPunct="1"/>
            <a:r>
              <a:rPr lang="en-US" altLang="zh-CN" sz="4000" b="1">
                <a:latin typeface="+mn-ea"/>
                <a:ea typeface="+mn-ea"/>
              </a:rPr>
              <a:t>Example I</a:t>
            </a:r>
          </a:p>
        </p:txBody>
      </p:sp>
      <p:sp>
        <p:nvSpPr>
          <p:cNvPr id="25606" name="Text Box 3">
            <a:extLst>
              <a:ext uri="{FF2B5EF4-FFF2-40B4-BE49-F238E27FC236}">
                <a16:creationId xmlns:a16="http://schemas.microsoft.com/office/drawing/2014/main" id="{8D437E15-5981-4891-9472-6161E3551EC9}"/>
              </a:ext>
            </a:extLst>
          </p:cNvPr>
          <p:cNvSpPr txBox="1">
            <a:spLocks noChangeArrowheads="1"/>
          </p:cNvSpPr>
          <p:nvPr/>
        </p:nvSpPr>
        <p:spPr bwMode="auto">
          <a:xfrm>
            <a:off x="593725" y="1012825"/>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25607" name="Line 5">
            <a:extLst>
              <a:ext uri="{FF2B5EF4-FFF2-40B4-BE49-F238E27FC236}">
                <a16:creationId xmlns:a16="http://schemas.microsoft.com/office/drawing/2014/main" id="{0E8EE829-B7F0-4B94-9984-384BB038A7F3}"/>
              </a:ext>
            </a:extLst>
          </p:cNvPr>
          <p:cNvSpPr>
            <a:spLocks noChangeShapeType="1"/>
          </p:cNvSpPr>
          <p:nvPr/>
        </p:nvSpPr>
        <p:spPr bwMode="auto">
          <a:xfrm flipH="1">
            <a:off x="4800600" y="1295400"/>
            <a:ext cx="144780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8" name="Line 6">
            <a:extLst>
              <a:ext uri="{FF2B5EF4-FFF2-40B4-BE49-F238E27FC236}">
                <a16:creationId xmlns:a16="http://schemas.microsoft.com/office/drawing/2014/main" id="{1AF28741-139F-4468-B277-581C09875DF0}"/>
              </a:ext>
            </a:extLst>
          </p:cNvPr>
          <p:cNvSpPr>
            <a:spLocks noChangeShapeType="1"/>
          </p:cNvSpPr>
          <p:nvPr/>
        </p:nvSpPr>
        <p:spPr bwMode="auto">
          <a:xfrm flipH="1">
            <a:off x="3352800" y="3200400"/>
            <a:ext cx="144780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5609" name="Group 11">
            <a:extLst>
              <a:ext uri="{FF2B5EF4-FFF2-40B4-BE49-F238E27FC236}">
                <a16:creationId xmlns:a16="http://schemas.microsoft.com/office/drawing/2014/main" id="{AAD1E348-6B22-4E34-8F4B-619C80B15367}"/>
              </a:ext>
            </a:extLst>
          </p:cNvPr>
          <p:cNvGrpSpPr>
            <a:grpSpLocks/>
          </p:cNvGrpSpPr>
          <p:nvPr/>
        </p:nvGrpSpPr>
        <p:grpSpPr bwMode="auto">
          <a:xfrm>
            <a:off x="685800" y="1066800"/>
            <a:ext cx="7696200" cy="5434013"/>
            <a:chOff x="432" y="672"/>
            <a:chExt cx="4848" cy="3423"/>
          </a:xfrm>
        </p:grpSpPr>
        <p:grpSp>
          <p:nvGrpSpPr>
            <p:cNvPr id="25610" name="Group 8">
              <a:extLst>
                <a:ext uri="{FF2B5EF4-FFF2-40B4-BE49-F238E27FC236}">
                  <a16:creationId xmlns:a16="http://schemas.microsoft.com/office/drawing/2014/main" id="{B3554AD6-DA95-4873-ABDE-151C7DF9C602}"/>
                </a:ext>
              </a:extLst>
            </p:cNvPr>
            <p:cNvGrpSpPr>
              <a:grpSpLocks/>
            </p:cNvGrpSpPr>
            <p:nvPr/>
          </p:nvGrpSpPr>
          <p:grpSpPr bwMode="auto">
            <a:xfrm>
              <a:off x="432" y="672"/>
              <a:ext cx="4848" cy="3423"/>
              <a:chOff x="432" y="672"/>
              <a:chExt cx="4848" cy="3423"/>
            </a:xfrm>
          </p:grpSpPr>
          <p:pic>
            <p:nvPicPr>
              <p:cNvPr id="25613" name="Picture 4">
                <a:extLst>
                  <a:ext uri="{FF2B5EF4-FFF2-40B4-BE49-F238E27FC236}">
                    <a16:creationId xmlns:a16="http://schemas.microsoft.com/office/drawing/2014/main" id="{1D754BBA-2E70-4E3D-B085-C4D814879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672"/>
                <a:ext cx="4848" cy="342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14" name="Text Box 7">
                <a:extLst>
                  <a:ext uri="{FF2B5EF4-FFF2-40B4-BE49-F238E27FC236}">
                    <a16:creationId xmlns:a16="http://schemas.microsoft.com/office/drawing/2014/main" id="{B532B812-4FA6-4EC9-9E19-18A0EC8BBC5E}"/>
                  </a:ext>
                </a:extLst>
              </p:cNvPr>
              <p:cNvSpPr txBox="1">
                <a:spLocks noChangeArrowheads="1"/>
              </p:cNvSpPr>
              <p:nvPr/>
            </p:nvSpPr>
            <p:spPr bwMode="auto">
              <a:xfrm>
                <a:off x="2880" y="2832"/>
                <a:ext cx="21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0000"/>
                    </a:solidFill>
                  </a:rPr>
                  <a:t>// Give other threads a chance</a:t>
                </a:r>
              </a:p>
            </p:txBody>
          </p:sp>
        </p:grpSp>
        <p:sp>
          <p:nvSpPr>
            <p:cNvPr id="25611" name="Line 9">
              <a:extLst>
                <a:ext uri="{FF2B5EF4-FFF2-40B4-BE49-F238E27FC236}">
                  <a16:creationId xmlns:a16="http://schemas.microsoft.com/office/drawing/2014/main" id="{E0CEF1E3-7BBB-421C-99A4-7D315B0D435C}"/>
                </a:ext>
              </a:extLst>
            </p:cNvPr>
            <p:cNvSpPr>
              <a:spLocks noChangeShapeType="1"/>
            </p:cNvSpPr>
            <p:nvPr/>
          </p:nvSpPr>
          <p:spPr bwMode="auto">
            <a:xfrm flipH="1">
              <a:off x="3072" y="816"/>
              <a:ext cx="624"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2" name="Line 10">
              <a:extLst>
                <a:ext uri="{FF2B5EF4-FFF2-40B4-BE49-F238E27FC236}">
                  <a16:creationId xmlns:a16="http://schemas.microsoft.com/office/drawing/2014/main" id="{0EFF8333-9F1B-4EA2-A93D-945F52899A58}"/>
                </a:ext>
              </a:extLst>
            </p:cNvPr>
            <p:cNvSpPr>
              <a:spLocks noChangeShapeType="1"/>
            </p:cNvSpPr>
            <p:nvPr/>
          </p:nvSpPr>
          <p:spPr bwMode="auto">
            <a:xfrm flipH="1">
              <a:off x="2208" y="2016"/>
              <a:ext cx="624"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a:extLst>
              <a:ext uri="{FF2B5EF4-FFF2-40B4-BE49-F238E27FC236}">
                <a16:creationId xmlns:a16="http://schemas.microsoft.com/office/drawing/2014/main" id="{ABE65F17-029D-45A8-9164-EF339BF7C6E8}"/>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Example I (cont.)</a:t>
            </a:r>
          </a:p>
        </p:txBody>
      </p:sp>
      <p:pic>
        <p:nvPicPr>
          <p:cNvPr id="26630" name="Picture 3">
            <a:extLst>
              <a:ext uri="{FF2B5EF4-FFF2-40B4-BE49-F238E27FC236}">
                <a16:creationId xmlns:a16="http://schemas.microsoft.com/office/drawing/2014/main" id="{6FC0F17C-72B8-47DE-9CFA-5595DD21E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47800"/>
            <a:ext cx="7848600" cy="303371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a:extLst>
              <a:ext uri="{FF2B5EF4-FFF2-40B4-BE49-F238E27FC236}">
                <a16:creationId xmlns:a16="http://schemas.microsoft.com/office/drawing/2014/main" id="{C60BCC64-E601-48A0-BF49-B9E0767108EF}"/>
              </a:ext>
            </a:extLst>
          </p:cNvPr>
          <p:cNvSpPr>
            <a:spLocks noGrp="1" noChangeArrowheads="1"/>
          </p:cNvSpPr>
          <p:nvPr>
            <p:ph type="title"/>
          </p:nvPr>
        </p:nvSpPr>
        <p:spPr>
          <a:xfrm>
            <a:off x="457200" y="274638"/>
            <a:ext cx="8229600" cy="487362"/>
          </a:xfrm>
        </p:spPr>
        <p:txBody>
          <a:bodyPr>
            <a:normAutofit fontScale="90000"/>
          </a:bodyPr>
          <a:lstStyle/>
          <a:p>
            <a:pPr eaLnBrk="1" hangingPunct="1"/>
            <a:r>
              <a:rPr lang="en-US" altLang="zh-CN" sz="4000" b="1">
                <a:latin typeface="+mn-ea"/>
                <a:ea typeface="+mn-ea"/>
              </a:rPr>
              <a:t>Example I (cont.)</a:t>
            </a:r>
          </a:p>
        </p:txBody>
      </p:sp>
      <p:pic>
        <p:nvPicPr>
          <p:cNvPr id="27654" name="Picture 3">
            <a:extLst>
              <a:ext uri="{FF2B5EF4-FFF2-40B4-BE49-F238E27FC236}">
                <a16:creationId xmlns:a16="http://schemas.microsoft.com/office/drawing/2014/main" id="{AC0EA843-32B9-46E3-AF3A-FBCD01740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90600"/>
            <a:ext cx="6781800" cy="50673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a:extLst>
              <a:ext uri="{FF2B5EF4-FFF2-40B4-BE49-F238E27FC236}">
                <a16:creationId xmlns:a16="http://schemas.microsoft.com/office/drawing/2014/main" id="{4AFB1E52-44D5-483A-9BF7-9C55CE7EE31B}"/>
              </a:ext>
            </a:extLst>
          </p:cNvPr>
          <p:cNvSpPr>
            <a:spLocks noGrp="1" noChangeArrowheads="1"/>
          </p:cNvSpPr>
          <p:nvPr>
            <p:ph type="title"/>
          </p:nvPr>
        </p:nvSpPr>
        <p:spPr>
          <a:xfrm>
            <a:off x="457200" y="274638"/>
            <a:ext cx="8229600" cy="715962"/>
          </a:xfrm>
        </p:spPr>
        <p:txBody>
          <a:bodyPr/>
          <a:lstStyle/>
          <a:p>
            <a:pPr eaLnBrk="1" hangingPunct="1"/>
            <a:r>
              <a:rPr lang="en-US" altLang="zh-CN" sz="4000" b="1" dirty="0">
                <a:latin typeface="+mn-ea"/>
                <a:ea typeface="+mn-ea"/>
              </a:rPr>
              <a:t>How to create Java Threads</a:t>
            </a:r>
          </a:p>
        </p:txBody>
      </p:sp>
      <p:sp>
        <p:nvSpPr>
          <p:cNvPr id="28678" name="Rectangle 3">
            <a:extLst>
              <a:ext uri="{FF2B5EF4-FFF2-40B4-BE49-F238E27FC236}">
                <a16:creationId xmlns:a16="http://schemas.microsoft.com/office/drawing/2014/main" id="{444F0F78-802C-44A6-8C1C-F71E70403988}"/>
              </a:ext>
            </a:extLst>
          </p:cNvPr>
          <p:cNvSpPr>
            <a:spLocks noGrp="1" noChangeArrowheads="1"/>
          </p:cNvSpPr>
          <p:nvPr>
            <p:ph type="body" idx="1"/>
          </p:nvPr>
        </p:nvSpPr>
        <p:spPr>
          <a:xfrm>
            <a:off x="457200" y="1295400"/>
            <a:ext cx="8229600" cy="4830763"/>
          </a:xfrm>
        </p:spPr>
        <p:txBody>
          <a:bodyPr/>
          <a:lstStyle/>
          <a:p>
            <a:pPr eaLnBrk="1" hangingPunct="1"/>
            <a:r>
              <a:rPr lang="en-US" altLang="zh-CN" sz="2800" b="1">
                <a:latin typeface="+mn-ea"/>
                <a:ea typeface="+mn-ea"/>
              </a:rPr>
              <a:t>There are two ways to create a Java thread:</a:t>
            </a:r>
          </a:p>
          <a:p>
            <a:pPr lvl="1" eaLnBrk="1" hangingPunct="1"/>
            <a:r>
              <a:rPr lang="en-US" altLang="zh-CN" b="1">
                <a:solidFill>
                  <a:srgbClr val="FF0000"/>
                </a:solidFill>
                <a:latin typeface="+mn-ea"/>
                <a:ea typeface="+mn-ea"/>
              </a:rPr>
              <a:t>Extend the java.lang.Thread class</a:t>
            </a:r>
          </a:p>
          <a:p>
            <a:pPr lvl="2" eaLnBrk="1" hangingPunct="1"/>
            <a:r>
              <a:rPr lang="en-US" altLang="zh-CN" sz="2800" b="1">
                <a:solidFill>
                  <a:schemeClr val="accent2"/>
                </a:solidFill>
                <a:latin typeface="+mn-ea"/>
                <a:ea typeface="+mn-ea"/>
              </a:rPr>
              <a:t>Extend Thread class and override the run method</a:t>
            </a:r>
          </a:p>
          <a:p>
            <a:pPr lvl="1" eaLnBrk="1" hangingPunct="1"/>
            <a:r>
              <a:rPr lang="en-US" altLang="zh-CN" b="1">
                <a:solidFill>
                  <a:srgbClr val="FF0000"/>
                </a:solidFill>
                <a:latin typeface="+mn-ea"/>
                <a:ea typeface="+mn-ea"/>
              </a:rPr>
              <a:t>Implement the java.lang.Runnable interface</a:t>
            </a:r>
          </a:p>
          <a:p>
            <a:pPr lvl="2" eaLnBrk="1" hangingPunct="1"/>
            <a:r>
              <a:rPr lang="en-US" altLang="zh-CN" sz="2800" b="1">
                <a:solidFill>
                  <a:schemeClr val="accent2"/>
                </a:solidFill>
                <a:latin typeface="+mn-ea"/>
                <a:ea typeface="+mn-ea"/>
              </a:rPr>
              <a:t>Better object-oriented design</a:t>
            </a:r>
          </a:p>
          <a:p>
            <a:pPr lvl="2" eaLnBrk="1" hangingPunct="1"/>
            <a:r>
              <a:rPr lang="en-US" altLang="zh-CN" sz="2800" b="1">
                <a:solidFill>
                  <a:schemeClr val="accent2"/>
                </a:solidFill>
                <a:latin typeface="+mn-ea"/>
                <a:ea typeface="+mn-ea"/>
              </a:rPr>
              <a:t>Single inheritance</a:t>
            </a:r>
          </a:p>
          <a:p>
            <a:pPr lvl="2" eaLnBrk="1" hangingPunct="1"/>
            <a:r>
              <a:rPr lang="en-US" altLang="zh-CN" sz="2800" b="1">
                <a:solidFill>
                  <a:schemeClr val="accent2"/>
                </a:solidFill>
                <a:latin typeface="+mn-ea"/>
                <a:ea typeface="+mn-ea"/>
              </a:rPr>
              <a:t>Consistency</a:t>
            </a:r>
          </a:p>
          <a:p>
            <a:pPr lvl="2" eaLnBrk="1" hangingPunct="1"/>
            <a:endParaRPr lang="en-US" altLang="zh-CN" sz="2800" b="1">
              <a:latin typeface="+mn-ea"/>
              <a:ea typeface="+mn-ea"/>
            </a:endParaRPr>
          </a:p>
          <a:p>
            <a:pPr eaLnBrk="1" hangingPunct="1"/>
            <a:endParaRPr lang="en-US" altLang="zh-CN" sz="2800" b="1">
              <a:latin typeface="+mn-ea"/>
              <a:ea typeface="+mn-ea"/>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a:extLst>
              <a:ext uri="{FF2B5EF4-FFF2-40B4-BE49-F238E27FC236}">
                <a16:creationId xmlns:a16="http://schemas.microsoft.com/office/drawing/2014/main" id="{9D84791B-9A4F-4FE1-B059-D15F4DA11364}"/>
              </a:ext>
            </a:extLst>
          </p:cNvPr>
          <p:cNvSpPr>
            <a:spLocks noGrp="1" noChangeArrowheads="1"/>
          </p:cNvSpPr>
          <p:nvPr>
            <p:ph type="title"/>
          </p:nvPr>
        </p:nvSpPr>
        <p:spPr>
          <a:xfrm>
            <a:off x="457200" y="152400"/>
            <a:ext cx="8229600" cy="715963"/>
          </a:xfrm>
        </p:spPr>
        <p:txBody>
          <a:bodyPr/>
          <a:lstStyle/>
          <a:p>
            <a:pPr eaLnBrk="1" hangingPunct="1"/>
            <a:r>
              <a:rPr lang="en-US" altLang="zh-CN" sz="4000" b="1">
                <a:latin typeface="+mn-ea"/>
                <a:ea typeface="+mn-ea"/>
              </a:rPr>
              <a:t>Creating Threads in Java</a:t>
            </a:r>
          </a:p>
        </p:txBody>
      </p:sp>
      <p:sp>
        <p:nvSpPr>
          <p:cNvPr id="29702" name="Rectangle 3">
            <a:extLst>
              <a:ext uri="{FF2B5EF4-FFF2-40B4-BE49-F238E27FC236}">
                <a16:creationId xmlns:a16="http://schemas.microsoft.com/office/drawing/2014/main" id="{F106D566-8E47-491E-810B-B7371569D6E0}"/>
              </a:ext>
            </a:extLst>
          </p:cNvPr>
          <p:cNvSpPr>
            <a:spLocks noGrp="1" noChangeArrowheads="1"/>
          </p:cNvSpPr>
          <p:nvPr>
            <p:ph type="body" idx="1"/>
          </p:nvPr>
        </p:nvSpPr>
        <p:spPr>
          <a:xfrm>
            <a:off x="457200" y="990600"/>
            <a:ext cx="8229600" cy="5135563"/>
          </a:xfrm>
        </p:spPr>
        <p:txBody>
          <a:bodyPr/>
          <a:lstStyle/>
          <a:p>
            <a:pPr eaLnBrk="1" hangingPunct="1"/>
            <a:r>
              <a:rPr lang="en-US" altLang="zh-CN" b="1"/>
              <a:t>Note</a:t>
            </a:r>
          </a:p>
          <a:p>
            <a:pPr lvl="1" eaLnBrk="1" hangingPunct="1"/>
            <a:r>
              <a:rPr lang="en-US" altLang="zh-CN" b="1">
                <a:solidFill>
                  <a:srgbClr val="FF0000"/>
                </a:solidFill>
              </a:rPr>
              <a:t>Thread starts executing only if start() is called</a:t>
            </a:r>
          </a:p>
          <a:p>
            <a:pPr lvl="1" eaLnBrk="1" hangingPunct="1"/>
            <a:endParaRPr lang="en-US" altLang="zh-CN" b="1">
              <a:solidFill>
                <a:srgbClr val="FF0000"/>
              </a:solidFill>
            </a:endParaRPr>
          </a:p>
          <a:p>
            <a:pPr lvl="1" eaLnBrk="1" hangingPunct="1"/>
            <a:endParaRPr lang="en-US" altLang="zh-CN" b="1"/>
          </a:p>
          <a:p>
            <a:pPr lvl="1" eaLnBrk="1" hangingPunct="1"/>
            <a:endParaRPr lang="en-US" altLang="zh-CN" b="1"/>
          </a:p>
          <a:p>
            <a:pPr lvl="1" eaLnBrk="1" hangingPunct="1"/>
            <a:endParaRPr lang="en-US" altLang="zh-CN" b="1"/>
          </a:p>
        </p:txBody>
      </p:sp>
      <p:graphicFrame>
        <p:nvGraphicFramePr>
          <p:cNvPr id="29703" name="Object 4">
            <a:extLst>
              <a:ext uri="{FF2B5EF4-FFF2-40B4-BE49-F238E27FC236}">
                <a16:creationId xmlns:a16="http://schemas.microsoft.com/office/drawing/2014/main" id="{8BC3724D-7AD2-44BF-A21B-363199145C11}"/>
              </a:ext>
            </a:extLst>
          </p:cNvPr>
          <p:cNvGraphicFramePr>
            <a:graphicFrameLocks noChangeAspect="1"/>
          </p:cNvGraphicFramePr>
          <p:nvPr/>
        </p:nvGraphicFramePr>
        <p:xfrm>
          <a:off x="762000" y="2743200"/>
          <a:ext cx="7621588" cy="1733550"/>
        </p:xfrm>
        <a:graphic>
          <a:graphicData uri="http://schemas.openxmlformats.org/presentationml/2006/ole">
            <mc:AlternateContent xmlns:mc="http://schemas.openxmlformats.org/markup-compatibility/2006">
              <mc:Choice xmlns:v="urn:schemas-microsoft-com:vml" Requires="v">
                <p:oleObj spid="_x0000_s6154" name="Photo Editor Photo" r:id="rId3" imgW="7621064" imgH="1733333" progId="MSPhotoEd.3">
                  <p:embed/>
                </p:oleObj>
              </mc:Choice>
              <mc:Fallback>
                <p:oleObj name="Photo Editor Photo" r:id="rId3" imgW="7621064" imgH="1733333" progId="MSPhotoEd.3">
                  <p:embed/>
                  <p:pic>
                    <p:nvPicPr>
                      <p:cNvPr id="29703" name="Object 4">
                        <a:extLst>
                          <a:ext uri="{FF2B5EF4-FFF2-40B4-BE49-F238E27FC236}">
                            <a16:creationId xmlns:a16="http://schemas.microsoft.com/office/drawing/2014/main" id="{8BC3724D-7AD2-44BF-A21B-363199145C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743200"/>
                        <a:ext cx="7621588"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a:extLst>
              <a:ext uri="{FF2B5EF4-FFF2-40B4-BE49-F238E27FC236}">
                <a16:creationId xmlns:a16="http://schemas.microsoft.com/office/drawing/2014/main" id="{F0DF14E6-6D45-4F8B-9ECB-CE28CE514A96}"/>
              </a:ext>
            </a:extLst>
          </p:cNvPr>
          <p:cNvSpPr>
            <a:spLocks noGrp="1" noChangeArrowheads="1"/>
          </p:cNvSpPr>
          <p:nvPr>
            <p:ph type="title"/>
          </p:nvPr>
        </p:nvSpPr>
        <p:spPr>
          <a:xfrm>
            <a:off x="533400" y="0"/>
            <a:ext cx="8229600" cy="487363"/>
          </a:xfrm>
        </p:spPr>
        <p:txBody>
          <a:bodyPr>
            <a:normAutofit fontScale="90000"/>
          </a:bodyPr>
          <a:lstStyle/>
          <a:p>
            <a:pPr eaLnBrk="1" hangingPunct="1"/>
            <a:r>
              <a:rPr lang="en-US" altLang="zh-CN" sz="4000" b="1">
                <a:latin typeface="+mn-ea"/>
                <a:ea typeface="+mn-ea"/>
              </a:rPr>
              <a:t>Example for multithread</a:t>
            </a:r>
          </a:p>
        </p:txBody>
      </p:sp>
      <p:grpSp>
        <p:nvGrpSpPr>
          <p:cNvPr id="30726" name="Group 12">
            <a:extLst>
              <a:ext uri="{FF2B5EF4-FFF2-40B4-BE49-F238E27FC236}">
                <a16:creationId xmlns:a16="http://schemas.microsoft.com/office/drawing/2014/main" id="{45DBD95C-C499-4E5B-8CE8-47E5EBD707F3}"/>
              </a:ext>
            </a:extLst>
          </p:cNvPr>
          <p:cNvGrpSpPr>
            <a:grpSpLocks/>
          </p:cNvGrpSpPr>
          <p:nvPr/>
        </p:nvGrpSpPr>
        <p:grpSpPr bwMode="auto">
          <a:xfrm>
            <a:off x="457200" y="609600"/>
            <a:ext cx="8153400" cy="5619750"/>
            <a:chOff x="288" y="384"/>
            <a:chExt cx="5136" cy="3540"/>
          </a:xfrm>
        </p:grpSpPr>
        <p:pic>
          <p:nvPicPr>
            <p:cNvPr id="30727" name="Picture 7">
              <a:extLst>
                <a:ext uri="{FF2B5EF4-FFF2-40B4-BE49-F238E27FC236}">
                  <a16:creationId xmlns:a16="http://schemas.microsoft.com/office/drawing/2014/main" id="{D6A1CA1E-BC9F-43C4-A15B-0644F3BA0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384"/>
              <a:ext cx="5136" cy="354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0728" name="Line 8">
              <a:extLst>
                <a:ext uri="{FF2B5EF4-FFF2-40B4-BE49-F238E27FC236}">
                  <a16:creationId xmlns:a16="http://schemas.microsoft.com/office/drawing/2014/main" id="{CBFF7429-121A-4117-BC06-EC4E0B13AC2D}"/>
                </a:ext>
              </a:extLst>
            </p:cNvPr>
            <p:cNvSpPr>
              <a:spLocks noChangeShapeType="1"/>
            </p:cNvSpPr>
            <p:nvPr/>
          </p:nvSpPr>
          <p:spPr bwMode="auto">
            <a:xfrm flipH="1">
              <a:off x="2544" y="576"/>
              <a:ext cx="48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29" name="Line 9">
              <a:extLst>
                <a:ext uri="{FF2B5EF4-FFF2-40B4-BE49-F238E27FC236}">
                  <a16:creationId xmlns:a16="http://schemas.microsoft.com/office/drawing/2014/main" id="{90755049-C172-4C29-AF55-9784560FFDBD}"/>
                </a:ext>
              </a:extLst>
            </p:cNvPr>
            <p:cNvSpPr>
              <a:spLocks noChangeShapeType="1"/>
            </p:cNvSpPr>
            <p:nvPr/>
          </p:nvSpPr>
          <p:spPr bwMode="auto">
            <a:xfrm flipH="1">
              <a:off x="2064" y="1488"/>
              <a:ext cx="48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30" name="Line 10">
              <a:extLst>
                <a:ext uri="{FF2B5EF4-FFF2-40B4-BE49-F238E27FC236}">
                  <a16:creationId xmlns:a16="http://schemas.microsoft.com/office/drawing/2014/main" id="{003FEF25-9BEF-462E-A0ED-BD1003E866D0}"/>
                </a:ext>
              </a:extLst>
            </p:cNvPr>
            <p:cNvSpPr>
              <a:spLocks noChangeShapeType="1"/>
            </p:cNvSpPr>
            <p:nvPr/>
          </p:nvSpPr>
          <p:spPr bwMode="auto">
            <a:xfrm flipH="1">
              <a:off x="2160" y="3600"/>
              <a:ext cx="48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31" name="Line 11">
              <a:extLst>
                <a:ext uri="{FF2B5EF4-FFF2-40B4-BE49-F238E27FC236}">
                  <a16:creationId xmlns:a16="http://schemas.microsoft.com/office/drawing/2014/main" id="{6E118D12-3A0B-4F3A-ADBC-FD7E1A516F94}"/>
                </a:ext>
              </a:extLst>
            </p:cNvPr>
            <p:cNvSpPr>
              <a:spLocks noChangeShapeType="1"/>
            </p:cNvSpPr>
            <p:nvPr/>
          </p:nvSpPr>
          <p:spPr bwMode="auto">
            <a:xfrm flipH="1">
              <a:off x="2160" y="3312"/>
              <a:ext cx="48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9" name="Group 2">
            <a:extLst>
              <a:ext uri="{FF2B5EF4-FFF2-40B4-BE49-F238E27FC236}">
                <a16:creationId xmlns:a16="http://schemas.microsoft.com/office/drawing/2014/main" id="{616327D6-504F-4D80-A813-18EA3B1B1E10}"/>
              </a:ext>
            </a:extLst>
          </p:cNvPr>
          <p:cNvGrpSpPr>
            <a:grpSpLocks/>
          </p:cNvGrpSpPr>
          <p:nvPr/>
        </p:nvGrpSpPr>
        <p:grpSpPr bwMode="auto">
          <a:xfrm>
            <a:off x="1524000" y="685800"/>
            <a:ext cx="6019800" cy="5286375"/>
            <a:chOff x="960" y="432"/>
            <a:chExt cx="3792" cy="3330"/>
          </a:xfrm>
        </p:grpSpPr>
        <p:graphicFrame>
          <p:nvGraphicFramePr>
            <p:cNvPr id="31751" name="Object 3">
              <a:extLst>
                <a:ext uri="{FF2B5EF4-FFF2-40B4-BE49-F238E27FC236}">
                  <a16:creationId xmlns:a16="http://schemas.microsoft.com/office/drawing/2014/main" id="{2F5F09C8-D1C5-484D-B0A8-833343740B0D}"/>
                </a:ext>
              </a:extLst>
            </p:cNvPr>
            <p:cNvGraphicFramePr>
              <a:graphicFrameLocks noChangeAspect="1"/>
            </p:cNvGraphicFramePr>
            <p:nvPr/>
          </p:nvGraphicFramePr>
          <p:xfrm>
            <a:off x="1344" y="432"/>
            <a:ext cx="2647" cy="3330"/>
          </p:xfrm>
          <a:graphic>
            <a:graphicData uri="http://schemas.openxmlformats.org/presentationml/2006/ole">
              <mc:AlternateContent xmlns:mc="http://schemas.openxmlformats.org/markup-compatibility/2006">
                <mc:Choice xmlns:v="urn:schemas-microsoft-com:vml" Requires="v">
                  <p:oleObj spid="_x0000_s7178" name="位图图像" r:id="rId3" imgW="2952381" imgH="3715269" progId="Paint.Picture">
                    <p:embed/>
                  </p:oleObj>
                </mc:Choice>
                <mc:Fallback>
                  <p:oleObj name="位图图像" r:id="rId3" imgW="2952381" imgH="3715269" progId="Paint.Picture">
                    <p:embed/>
                    <p:pic>
                      <p:nvPicPr>
                        <p:cNvPr id="31751" name="Object 3">
                          <a:extLst>
                            <a:ext uri="{FF2B5EF4-FFF2-40B4-BE49-F238E27FC236}">
                              <a16:creationId xmlns:a16="http://schemas.microsoft.com/office/drawing/2014/main" id="{2F5F09C8-D1C5-484D-B0A8-833343740B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 y="432"/>
                          <a:ext cx="2647" cy="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52" name="Rectangle 4">
              <a:extLst>
                <a:ext uri="{FF2B5EF4-FFF2-40B4-BE49-F238E27FC236}">
                  <a16:creationId xmlns:a16="http://schemas.microsoft.com/office/drawing/2014/main" id="{75CAC141-87F8-4532-88AC-47B10DB5B18C}"/>
                </a:ext>
              </a:extLst>
            </p:cNvPr>
            <p:cNvSpPr>
              <a:spLocks noChangeArrowheads="1"/>
            </p:cNvSpPr>
            <p:nvPr/>
          </p:nvSpPr>
          <p:spPr bwMode="auto">
            <a:xfrm>
              <a:off x="1152" y="1104"/>
              <a:ext cx="3312" cy="43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3" name="Rectangle 5">
              <a:extLst>
                <a:ext uri="{FF2B5EF4-FFF2-40B4-BE49-F238E27FC236}">
                  <a16:creationId xmlns:a16="http://schemas.microsoft.com/office/drawing/2014/main" id="{B8E7BC4A-D2A1-4DBC-AFC4-3A34C0FE4FA1}"/>
                </a:ext>
              </a:extLst>
            </p:cNvPr>
            <p:cNvSpPr>
              <a:spLocks noChangeArrowheads="1"/>
            </p:cNvSpPr>
            <p:nvPr/>
          </p:nvSpPr>
          <p:spPr bwMode="auto">
            <a:xfrm>
              <a:off x="1056" y="2064"/>
              <a:ext cx="3552"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4" name="Rectangle 6">
              <a:extLst>
                <a:ext uri="{FF2B5EF4-FFF2-40B4-BE49-F238E27FC236}">
                  <a16:creationId xmlns:a16="http://schemas.microsoft.com/office/drawing/2014/main" id="{6620FF05-3B58-4EAA-8EF0-5AEA0BF3A851}"/>
                </a:ext>
              </a:extLst>
            </p:cNvPr>
            <p:cNvSpPr>
              <a:spLocks noChangeArrowheads="1"/>
            </p:cNvSpPr>
            <p:nvPr/>
          </p:nvSpPr>
          <p:spPr bwMode="auto">
            <a:xfrm>
              <a:off x="1008" y="2592"/>
              <a:ext cx="3696"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5" name="Rectangle 7">
              <a:extLst>
                <a:ext uri="{FF2B5EF4-FFF2-40B4-BE49-F238E27FC236}">
                  <a16:creationId xmlns:a16="http://schemas.microsoft.com/office/drawing/2014/main" id="{D548F515-44D7-4CCB-B770-34F600F7D9B7}"/>
                </a:ext>
              </a:extLst>
            </p:cNvPr>
            <p:cNvSpPr>
              <a:spLocks noChangeArrowheads="1"/>
            </p:cNvSpPr>
            <p:nvPr/>
          </p:nvSpPr>
          <p:spPr bwMode="auto">
            <a:xfrm>
              <a:off x="960" y="3168"/>
              <a:ext cx="3792"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31750" name="Text Box 8">
            <a:extLst>
              <a:ext uri="{FF2B5EF4-FFF2-40B4-BE49-F238E27FC236}">
                <a16:creationId xmlns:a16="http://schemas.microsoft.com/office/drawing/2014/main" id="{B3EC0C80-EBEC-4850-87C1-F478C4F60B01}"/>
              </a:ext>
            </a:extLst>
          </p:cNvPr>
          <p:cNvSpPr txBox="1">
            <a:spLocks noChangeArrowheads="1"/>
          </p:cNvSpPr>
          <p:nvPr/>
        </p:nvSpPr>
        <p:spPr bwMode="auto">
          <a:xfrm>
            <a:off x="6443663" y="5734050"/>
            <a:ext cx="2441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2B0ED6"/>
                </a:solidFill>
                <a:latin typeface="Times New Roman" panose="02020603050405020304" pitchFamily="18" charset="0"/>
                <a:hlinkClick r:id="rId5"/>
              </a:rPr>
              <a:t>TimePrinter.java</a:t>
            </a:r>
            <a:endParaRPr kumimoji="1" lang="en-US" altLang="zh-CN" sz="2400" b="1">
              <a:solidFill>
                <a:srgbClr val="2B0ED6"/>
              </a:solidFill>
              <a:latin typeface="Times New Roman" panose="02020603050405020304" pitchFamily="18" charset="0"/>
            </a:endParaRPr>
          </a:p>
        </p:txBody>
      </p:sp>
    </p:spTree>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Text Box 2">
            <a:extLst>
              <a:ext uri="{FF2B5EF4-FFF2-40B4-BE49-F238E27FC236}">
                <a16:creationId xmlns:a16="http://schemas.microsoft.com/office/drawing/2014/main" id="{527A9414-1DB5-43EA-A0C2-CAAE514C5119}"/>
              </a:ext>
            </a:extLst>
          </p:cNvPr>
          <p:cNvSpPr txBox="1">
            <a:spLocks noChangeArrowheads="1"/>
          </p:cNvSpPr>
          <p:nvPr/>
        </p:nvSpPr>
        <p:spPr bwMode="auto">
          <a:xfrm>
            <a:off x="822325" y="1849438"/>
            <a:ext cx="7705725" cy="22923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0000FF"/>
                </a:solidFill>
                <a:latin typeface="仿宋_GB2312" pitchFamily="49" charset="-122"/>
                <a:ea typeface="仿宋_GB2312" pitchFamily="49" charset="-122"/>
              </a:rPr>
              <a:t>实际上一台计算机通常就只有一个</a:t>
            </a:r>
            <a:r>
              <a:rPr kumimoji="1" lang="en-US" altLang="zh-CN" sz="2400" b="1" dirty="0">
                <a:solidFill>
                  <a:srgbClr val="0000FF"/>
                </a:solidFill>
                <a:latin typeface="仿宋_GB2312" pitchFamily="49" charset="-122"/>
                <a:ea typeface="仿宋_GB2312" pitchFamily="49" charset="-122"/>
              </a:rPr>
              <a:t>CPU</a:t>
            </a:r>
            <a:r>
              <a:rPr kumimoji="1" lang="zh-CN" altLang="en-US" sz="2400" b="1" dirty="0">
                <a:solidFill>
                  <a:srgbClr val="0000FF"/>
                </a:solidFill>
                <a:latin typeface="仿宋_GB2312" pitchFamily="49" charset="-122"/>
                <a:ea typeface="仿宋_GB2312" pitchFamily="49" charset="-122"/>
              </a:rPr>
              <a:t>，在某个时刻只</a:t>
            </a:r>
          </a:p>
          <a:p>
            <a:pPr eaLnBrk="1" hangingPunct="1"/>
            <a:r>
              <a:rPr kumimoji="1" lang="zh-CN" altLang="en-US" sz="2400" b="1" dirty="0">
                <a:solidFill>
                  <a:srgbClr val="0000FF"/>
                </a:solidFill>
                <a:latin typeface="仿宋_GB2312" pitchFamily="49" charset="-122"/>
                <a:ea typeface="仿宋_GB2312" pitchFamily="49" charset="-122"/>
              </a:rPr>
              <a:t>能是只有一个线程在运行，而</a:t>
            </a:r>
            <a:r>
              <a:rPr kumimoji="1" lang="en-US" altLang="zh-CN" sz="2400" b="1" dirty="0">
                <a:solidFill>
                  <a:srgbClr val="0000FF"/>
                </a:solidFill>
                <a:latin typeface="仿宋_GB2312" pitchFamily="49" charset="-122"/>
                <a:ea typeface="仿宋_GB2312" pitchFamily="49" charset="-122"/>
              </a:rPr>
              <a:t>java</a:t>
            </a:r>
            <a:r>
              <a:rPr kumimoji="1" lang="zh-CN" altLang="en-US" sz="2400" b="1" dirty="0">
                <a:solidFill>
                  <a:srgbClr val="0000FF"/>
                </a:solidFill>
                <a:latin typeface="仿宋_GB2312" pitchFamily="49" charset="-122"/>
                <a:ea typeface="仿宋_GB2312" pitchFamily="49" charset="-122"/>
              </a:rPr>
              <a:t>语言在设计时就充分</a:t>
            </a:r>
          </a:p>
          <a:p>
            <a:pPr eaLnBrk="1" hangingPunct="1"/>
            <a:r>
              <a:rPr kumimoji="1" lang="zh-CN" altLang="en-US" sz="2400" b="1" dirty="0">
                <a:solidFill>
                  <a:srgbClr val="0000FF"/>
                </a:solidFill>
                <a:latin typeface="仿宋_GB2312" pitchFamily="49" charset="-122"/>
                <a:ea typeface="仿宋_GB2312" pitchFamily="49" charset="-122"/>
              </a:rPr>
              <a:t>考虑到线程的并发调度执行。对于程序员来说，在编程</a:t>
            </a:r>
          </a:p>
          <a:p>
            <a:pPr eaLnBrk="1" hangingPunct="1"/>
            <a:r>
              <a:rPr kumimoji="1" lang="zh-CN" altLang="en-US" sz="2400" b="1" dirty="0">
                <a:solidFill>
                  <a:srgbClr val="0000FF"/>
                </a:solidFill>
                <a:latin typeface="仿宋_GB2312" pitchFamily="49" charset="-122"/>
                <a:ea typeface="仿宋_GB2312" pitchFamily="49" charset="-122"/>
              </a:rPr>
              <a:t>时要注意给每个线程执行的时间和机会，主要是通过让</a:t>
            </a:r>
          </a:p>
          <a:p>
            <a:pPr eaLnBrk="1" hangingPunct="1"/>
            <a:r>
              <a:rPr kumimoji="1" lang="zh-CN" altLang="en-US" sz="2400" b="1" dirty="0">
                <a:solidFill>
                  <a:srgbClr val="0000FF"/>
                </a:solidFill>
                <a:latin typeface="仿宋_GB2312" pitchFamily="49" charset="-122"/>
                <a:ea typeface="仿宋_GB2312" pitchFamily="49" charset="-122"/>
              </a:rPr>
              <a:t>线程睡眠的办法（调用</a:t>
            </a:r>
            <a:r>
              <a:rPr kumimoji="1" lang="en-US" altLang="zh-CN" sz="2400" b="1" dirty="0">
                <a:solidFill>
                  <a:srgbClr val="0000FF"/>
                </a:solidFill>
                <a:latin typeface="仿宋_GB2312" pitchFamily="49" charset="-122"/>
                <a:ea typeface="仿宋_GB2312" pitchFamily="49" charset="-122"/>
              </a:rPr>
              <a:t>sleep()</a:t>
            </a:r>
            <a:r>
              <a:rPr kumimoji="1" lang="zh-CN" altLang="en-US" sz="2400" b="1" dirty="0">
                <a:solidFill>
                  <a:srgbClr val="0000FF"/>
                </a:solidFill>
                <a:latin typeface="仿宋_GB2312" pitchFamily="49" charset="-122"/>
                <a:ea typeface="仿宋_GB2312" pitchFamily="49" charset="-122"/>
              </a:rPr>
              <a:t>方法）来让当前线程暂停</a:t>
            </a:r>
          </a:p>
          <a:p>
            <a:pPr eaLnBrk="1" hangingPunct="1"/>
            <a:r>
              <a:rPr kumimoji="1" lang="zh-CN" altLang="en-US" sz="2400" b="1" dirty="0">
                <a:solidFill>
                  <a:srgbClr val="0000FF"/>
                </a:solidFill>
                <a:latin typeface="仿宋_GB2312" pitchFamily="49" charset="-122"/>
                <a:ea typeface="仿宋_GB2312" pitchFamily="49" charset="-122"/>
              </a:rPr>
              <a:t>执行，然后由其它线程来争夺执行的机会。</a:t>
            </a:r>
          </a:p>
        </p:txBody>
      </p:sp>
    </p:spTree>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a:extLst>
              <a:ext uri="{FF2B5EF4-FFF2-40B4-BE49-F238E27FC236}">
                <a16:creationId xmlns:a16="http://schemas.microsoft.com/office/drawing/2014/main" id="{92F21454-628A-4E4A-BC8B-9AB846C42168}"/>
              </a:ext>
            </a:extLst>
          </p:cNvPr>
          <p:cNvSpPr>
            <a:spLocks noGrp="1" noChangeArrowheads="1"/>
          </p:cNvSpPr>
          <p:nvPr>
            <p:ph type="title"/>
          </p:nvPr>
        </p:nvSpPr>
        <p:spPr>
          <a:xfrm>
            <a:off x="457200" y="152400"/>
            <a:ext cx="8229600" cy="715963"/>
          </a:xfrm>
        </p:spPr>
        <p:txBody>
          <a:bodyPr/>
          <a:lstStyle/>
          <a:p>
            <a:pPr eaLnBrk="1" hangingPunct="1"/>
            <a:r>
              <a:rPr lang="en-US" altLang="zh-CN" sz="4000" b="1">
                <a:latin typeface="+mn-ea"/>
                <a:ea typeface="+mn-ea"/>
              </a:rPr>
              <a:t>Thread Class</a:t>
            </a:r>
          </a:p>
        </p:txBody>
      </p:sp>
      <p:sp>
        <p:nvSpPr>
          <p:cNvPr id="33798" name="Rectangle 3">
            <a:extLst>
              <a:ext uri="{FF2B5EF4-FFF2-40B4-BE49-F238E27FC236}">
                <a16:creationId xmlns:a16="http://schemas.microsoft.com/office/drawing/2014/main" id="{CC96AB2E-FD3D-4455-9C79-56AF230A1D4E}"/>
              </a:ext>
            </a:extLst>
          </p:cNvPr>
          <p:cNvSpPr>
            <a:spLocks noGrp="1" noChangeArrowheads="1"/>
          </p:cNvSpPr>
          <p:nvPr>
            <p:ph type="body" idx="1"/>
          </p:nvPr>
        </p:nvSpPr>
        <p:spPr>
          <a:xfrm>
            <a:off x="381000" y="838200"/>
            <a:ext cx="8458200" cy="5211763"/>
          </a:xfrm>
          <a:solidFill>
            <a:srgbClr val="EAEAEA"/>
          </a:solidFill>
          <a:ln>
            <a:solidFill>
              <a:srgbClr val="FF0000"/>
            </a:solidFill>
            <a:miter lim="800000"/>
            <a:headEnd/>
            <a:tailEnd/>
          </a:ln>
        </p:spPr>
        <p:txBody>
          <a:bodyPr/>
          <a:lstStyle/>
          <a:p>
            <a:pPr lvl="1" eaLnBrk="1" hangingPunct="1">
              <a:spcBef>
                <a:spcPct val="0"/>
              </a:spcBef>
              <a:buFontTx/>
              <a:buNone/>
            </a:pPr>
            <a:r>
              <a:rPr lang="en-US" altLang="zh-CN" sz="2600" b="1">
                <a:latin typeface="+mn-ea"/>
                <a:ea typeface="+mn-ea"/>
              </a:rPr>
              <a:t>public class </a:t>
            </a:r>
            <a:r>
              <a:rPr lang="en-US" altLang="zh-CN" sz="2600" b="1">
                <a:solidFill>
                  <a:srgbClr val="FF0000"/>
                </a:solidFill>
                <a:latin typeface="+mn-ea"/>
                <a:ea typeface="+mn-ea"/>
              </a:rPr>
              <a:t>Thread extends Object </a:t>
            </a:r>
          </a:p>
          <a:p>
            <a:pPr lvl="1" eaLnBrk="1" hangingPunct="1">
              <a:spcBef>
                <a:spcPct val="0"/>
              </a:spcBef>
              <a:buFontTx/>
              <a:buNone/>
            </a:pPr>
            <a:r>
              <a:rPr lang="en-US" altLang="zh-CN" sz="2600" b="1">
                <a:solidFill>
                  <a:srgbClr val="FF0000"/>
                </a:solidFill>
                <a:latin typeface="+mn-ea"/>
                <a:ea typeface="+mn-ea"/>
              </a:rPr>
              <a:t>				        implements Runnable</a:t>
            </a:r>
            <a:r>
              <a:rPr lang="en-US" altLang="zh-CN" sz="2600" b="1">
                <a:latin typeface="+mn-ea"/>
                <a:ea typeface="+mn-ea"/>
              </a:rPr>
              <a:t> {</a:t>
            </a:r>
          </a:p>
          <a:p>
            <a:pPr lvl="1" eaLnBrk="1" hangingPunct="1">
              <a:spcBef>
                <a:spcPct val="0"/>
              </a:spcBef>
              <a:buFontTx/>
              <a:buNone/>
            </a:pPr>
            <a:r>
              <a:rPr lang="en-US" altLang="zh-CN" sz="2600" b="1">
                <a:latin typeface="+mn-ea"/>
                <a:ea typeface="+mn-ea"/>
              </a:rPr>
              <a:t>    public Thread();</a:t>
            </a:r>
          </a:p>
          <a:p>
            <a:pPr lvl="1" eaLnBrk="1" hangingPunct="1">
              <a:spcBef>
                <a:spcPct val="0"/>
              </a:spcBef>
              <a:buFontTx/>
              <a:buNone/>
            </a:pPr>
            <a:r>
              <a:rPr lang="en-US" altLang="zh-CN" sz="2600" b="1">
                <a:latin typeface="+mn-ea"/>
                <a:ea typeface="+mn-ea"/>
              </a:rPr>
              <a:t>    public Thread(String name);   </a:t>
            </a:r>
            <a:r>
              <a:rPr lang="en-US" altLang="zh-CN" sz="2600" b="1">
                <a:solidFill>
                  <a:srgbClr val="FF3300"/>
                </a:solidFill>
                <a:latin typeface="+mn-ea"/>
                <a:ea typeface="+mn-ea"/>
              </a:rPr>
              <a:t>// Thread name</a:t>
            </a:r>
          </a:p>
          <a:p>
            <a:pPr lvl="1" eaLnBrk="1" hangingPunct="1">
              <a:spcBef>
                <a:spcPct val="0"/>
              </a:spcBef>
              <a:buFontTx/>
              <a:buNone/>
            </a:pPr>
            <a:r>
              <a:rPr lang="en-US" altLang="zh-CN" sz="2600" b="1">
                <a:latin typeface="+mn-ea"/>
                <a:ea typeface="+mn-ea"/>
              </a:rPr>
              <a:t>    public Thread(Runnable R); </a:t>
            </a:r>
            <a:r>
              <a:rPr lang="en-US" altLang="zh-CN" sz="2600" b="1">
                <a:solidFill>
                  <a:srgbClr val="FF3300"/>
                </a:solidFill>
                <a:latin typeface="+mn-ea"/>
                <a:ea typeface="+mn-ea"/>
              </a:rPr>
              <a:t>// Thread </a:t>
            </a:r>
            <a:r>
              <a:rPr lang="en-US" altLang="zh-CN" sz="2600" b="1">
                <a:solidFill>
                  <a:srgbClr val="FF3300"/>
                </a:solidFill>
                <a:latin typeface="+mn-ea"/>
                <a:ea typeface="+mn-ea"/>
                <a:sym typeface="Symbol" panose="05050102010706020507" pitchFamily="18" charset="2"/>
              </a:rPr>
              <a:t></a:t>
            </a:r>
            <a:r>
              <a:rPr lang="en-US" altLang="zh-CN" sz="2600" b="1">
                <a:solidFill>
                  <a:srgbClr val="FF3300"/>
                </a:solidFill>
                <a:latin typeface="+mn-ea"/>
                <a:ea typeface="+mn-ea"/>
              </a:rPr>
              <a:t> R.run()</a:t>
            </a:r>
            <a:r>
              <a:rPr lang="en-US" altLang="zh-CN" sz="2600" b="1">
                <a:latin typeface="+mn-ea"/>
                <a:ea typeface="+mn-ea"/>
              </a:rPr>
              <a:t> </a:t>
            </a:r>
          </a:p>
          <a:p>
            <a:pPr lvl="1" eaLnBrk="1" hangingPunct="1">
              <a:spcBef>
                <a:spcPct val="0"/>
              </a:spcBef>
              <a:buFontTx/>
              <a:buNone/>
            </a:pPr>
            <a:r>
              <a:rPr lang="en-US" altLang="zh-CN" sz="2600" b="1">
                <a:latin typeface="+mn-ea"/>
                <a:ea typeface="+mn-ea"/>
              </a:rPr>
              <a:t>    public Thread(Runnable R, String name);</a:t>
            </a:r>
          </a:p>
          <a:p>
            <a:pPr lvl="1" eaLnBrk="1" hangingPunct="1">
              <a:spcBef>
                <a:spcPct val="0"/>
              </a:spcBef>
              <a:buFontTx/>
              <a:buNone/>
            </a:pPr>
            <a:endParaRPr lang="en-US" altLang="zh-CN" sz="2600" b="1">
              <a:latin typeface="+mn-ea"/>
              <a:ea typeface="+mn-ea"/>
            </a:endParaRPr>
          </a:p>
          <a:p>
            <a:pPr lvl="1" eaLnBrk="1" hangingPunct="1">
              <a:spcBef>
                <a:spcPct val="0"/>
              </a:spcBef>
              <a:buFontTx/>
              <a:buNone/>
            </a:pPr>
            <a:r>
              <a:rPr lang="en-US" altLang="zh-CN" sz="2600" b="1">
                <a:latin typeface="+mn-ea"/>
                <a:ea typeface="+mn-ea"/>
              </a:rPr>
              <a:t>    </a:t>
            </a:r>
            <a:r>
              <a:rPr lang="en-US" altLang="zh-CN" sz="2600" b="1">
                <a:solidFill>
                  <a:schemeClr val="accent2"/>
                </a:solidFill>
                <a:latin typeface="+mn-ea"/>
                <a:ea typeface="+mn-ea"/>
              </a:rPr>
              <a:t>public void run();</a:t>
            </a:r>
            <a:r>
              <a:rPr lang="en-US" altLang="zh-CN" sz="2600" b="1">
                <a:latin typeface="+mn-ea"/>
                <a:ea typeface="+mn-ea"/>
              </a:rPr>
              <a:t>	</a:t>
            </a:r>
            <a:r>
              <a:rPr lang="en-US" altLang="zh-CN" sz="2600" b="1">
                <a:solidFill>
                  <a:srgbClr val="FF3300"/>
                </a:solidFill>
                <a:latin typeface="+mn-ea"/>
                <a:ea typeface="+mn-ea"/>
              </a:rPr>
              <a:t>// if no R, work for thread</a:t>
            </a:r>
          </a:p>
          <a:p>
            <a:pPr lvl="1" eaLnBrk="1" hangingPunct="1">
              <a:spcBef>
                <a:spcPct val="0"/>
              </a:spcBef>
              <a:buFontTx/>
              <a:buNone/>
            </a:pPr>
            <a:r>
              <a:rPr lang="en-US" altLang="zh-CN" sz="2600" b="1">
                <a:latin typeface="+mn-ea"/>
                <a:ea typeface="+mn-ea"/>
              </a:rPr>
              <a:t>    </a:t>
            </a:r>
            <a:r>
              <a:rPr lang="en-US" altLang="zh-CN" sz="2600" b="1">
                <a:solidFill>
                  <a:schemeClr val="accent2"/>
                </a:solidFill>
                <a:latin typeface="+mn-ea"/>
                <a:ea typeface="+mn-ea"/>
              </a:rPr>
              <a:t>public void start();</a:t>
            </a:r>
            <a:r>
              <a:rPr lang="en-US" altLang="zh-CN" sz="2600" b="1">
                <a:solidFill>
                  <a:srgbClr val="FF3300"/>
                </a:solidFill>
                <a:latin typeface="+mn-ea"/>
                <a:ea typeface="+mn-ea"/>
              </a:rPr>
              <a:t>// begin thread execution</a:t>
            </a:r>
          </a:p>
          <a:p>
            <a:pPr lvl="1" eaLnBrk="1" hangingPunct="1">
              <a:spcBef>
                <a:spcPct val="0"/>
              </a:spcBef>
              <a:buFontTx/>
              <a:buNone/>
            </a:pPr>
            <a:r>
              <a:rPr lang="en-US" altLang="zh-CN" sz="2600" b="1">
                <a:latin typeface="+mn-ea"/>
                <a:ea typeface="+mn-ea"/>
              </a:rPr>
              <a:t>    ...</a:t>
            </a:r>
          </a:p>
          <a:p>
            <a:pPr lvl="1" eaLnBrk="1" hangingPunct="1">
              <a:spcBef>
                <a:spcPct val="0"/>
              </a:spcBef>
              <a:buFontTx/>
              <a:buNone/>
            </a:pPr>
            <a:r>
              <a:rPr lang="en-US" altLang="zh-CN" sz="2600" b="1">
                <a:latin typeface="+mn-ea"/>
                <a:ea typeface="+mn-ea"/>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4">
            <a:extLst>
              <a:ext uri="{FF2B5EF4-FFF2-40B4-BE49-F238E27FC236}">
                <a16:creationId xmlns:a16="http://schemas.microsoft.com/office/drawing/2014/main" id="{698B1F90-37BA-4A8C-AD12-F4FA9895170F}"/>
              </a:ext>
            </a:extLst>
          </p:cNvPr>
          <p:cNvSpPr>
            <a:spLocks noChangeArrowheads="1"/>
          </p:cNvSpPr>
          <p:nvPr/>
        </p:nvSpPr>
        <p:spPr bwMode="auto">
          <a:xfrm>
            <a:off x="0" y="0"/>
            <a:ext cx="9144000"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p>
        </p:txBody>
      </p:sp>
      <p:graphicFrame>
        <p:nvGraphicFramePr>
          <p:cNvPr id="29767" name="Group 71">
            <a:extLst>
              <a:ext uri="{FF2B5EF4-FFF2-40B4-BE49-F238E27FC236}">
                <a16:creationId xmlns:a16="http://schemas.microsoft.com/office/drawing/2014/main" id="{E131F2E0-E608-4523-B62E-A0A1166BCF9B}"/>
              </a:ext>
            </a:extLst>
          </p:cNvPr>
          <p:cNvGraphicFramePr>
            <a:graphicFrameLocks noGrp="1"/>
          </p:cNvGraphicFramePr>
          <p:nvPr/>
        </p:nvGraphicFramePr>
        <p:xfrm>
          <a:off x="152400" y="46038"/>
          <a:ext cx="8763000" cy="6739446"/>
        </p:xfrm>
        <a:graphic>
          <a:graphicData uri="http://schemas.openxmlformats.org/drawingml/2006/table">
            <a:tbl>
              <a:tblPr/>
              <a:tblGrid>
                <a:gridCol w="5191125">
                  <a:extLst>
                    <a:ext uri="{9D8B030D-6E8A-4147-A177-3AD203B41FA5}">
                      <a16:colId xmlns:a16="http://schemas.microsoft.com/office/drawing/2014/main" val="4245850161"/>
                    </a:ext>
                  </a:extLst>
                </a:gridCol>
                <a:gridCol w="3571875">
                  <a:extLst>
                    <a:ext uri="{9D8B030D-6E8A-4147-A177-3AD203B41FA5}">
                      <a16:colId xmlns:a16="http://schemas.microsoft.com/office/drawing/2014/main" val="867339889"/>
                    </a:ext>
                  </a:extLst>
                </a:gridCol>
              </a:tblGrid>
              <a:tr h="2381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int length()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字符串长度</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字符串中字符的个数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73948665"/>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char charAt(int index)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返回位于</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index</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处的字符</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06748214"/>
                  </a:ext>
                </a:extLst>
              </a:tr>
              <a:tr h="2381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void getChars(int srcBegin, int srcEnd, char[] dst, int dstBegin)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拷贝字符数</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=srcEnd-srcBegin</a:t>
                      </a:r>
                    </a:p>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从</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dst</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的</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dstBegin</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位置开始放</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16998880"/>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int indexOf(int ch)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返回第一个</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ch</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字符的位置</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19384324"/>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int indexOf(String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返回第一个子串</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s</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的位置</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86221391"/>
                  </a:ext>
                </a:extLst>
              </a:tr>
              <a:tr h="2381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boolean equals(Object obj)</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将当前字符串与</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obj</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比较</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98936985"/>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boolean equalsIgnoreCase(String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当前字符串与</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s</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进行比较</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忽略大小写</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08917660"/>
                  </a:ext>
                </a:extLst>
              </a:tr>
              <a:tr h="2381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int compareTo(String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当前字符串大</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长时返回大于</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0</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的值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48385402"/>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subString(int beginIndex)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取从</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beginIndex</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到尾的子串</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3573400"/>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subString(int bIdx, int eIdx)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取从</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bIdx</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到</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eIdx</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的子串</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33144938"/>
                  </a:ext>
                </a:extLst>
              </a:tr>
              <a:tr h="2381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concat(String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将</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s</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接在当前字符串的尾部</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等于运算符</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2270103"/>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toLowerCase()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获得小写字母版本*</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76642084"/>
                  </a:ext>
                </a:extLst>
              </a:tr>
              <a:tr h="2381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toUpperCase()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获得大写字母版本*</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17654567"/>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replace(char oldCh, char newCh)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用</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newCh</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替换</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oldCh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70965120"/>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trim()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去掉两端的空格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99577171"/>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String valueOf(…)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86602529"/>
                  </a:ext>
                </a:extLst>
              </a:tr>
              <a:tr h="23971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boolean startsWith(String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查当前字符串是否以字串</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s</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开始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44261867"/>
                  </a:ext>
                </a:extLst>
              </a:tr>
              <a:tr h="5032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public boolean endsWith(String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查当前字符串是否以字串</a:t>
                      </a:r>
                      <a:r>
                        <a:rPr kumimoji="1"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s</a:t>
                      </a:r>
                      <a:r>
                        <a:rPr kumimoji="1"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结束</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91729224"/>
                  </a:ext>
                </a:extLst>
              </a:tr>
            </a:tbl>
          </a:graphicData>
        </a:graphic>
      </p:graphicFrame>
    </p:spTree>
    <p:extLst>
      <p:ext uri="{BB962C8B-B14F-4D97-AF65-F5344CB8AC3E}">
        <p14:creationId xmlns:p14="http://schemas.microsoft.com/office/powerpoint/2010/main" val="14823657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animEffect transition="in" filter="checkerboard(across)">
                                      <p:cBhvr>
                                        <p:cTn id="7" dur="500"/>
                                        <p:tgtEl>
                                          <p:spTgt spid="297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9767"/>
                                        </p:tgtEl>
                                        <p:attrNameLst>
                                          <p:attrName>style.visibility</p:attrName>
                                        </p:attrNameLst>
                                      </p:cBhvr>
                                      <p:to>
                                        <p:strVal val="visible"/>
                                      </p:to>
                                    </p:set>
                                    <p:animEffect transition="in" filter="checkerboard(across)">
                                      <p:cBhvr>
                                        <p:cTn id="12" dur="500"/>
                                        <p:tgtEl>
                                          <p:spTgt spid="29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autoUpdateAnimBg="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a:extLst>
              <a:ext uri="{FF2B5EF4-FFF2-40B4-BE49-F238E27FC236}">
                <a16:creationId xmlns:a16="http://schemas.microsoft.com/office/drawing/2014/main" id="{BB0875C1-CA2E-4AB6-829B-0B043112E6FE}"/>
              </a:ext>
            </a:extLst>
          </p:cNvPr>
          <p:cNvSpPr>
            <a:spLocks noGrp="1" noChangeArrowheads="1"/>
          </p:cNvSpPr>
          <p:nvPr>
            <p:ph type="title"/>
          </p:nvPr>
        </p:nvSpPr>
        <p:spPr>
          <a:xfrm>
            <a:off x="457200" y="274638"/>
            <a:ext cx="8229600" cy="411162"/>
          </a:xfrm>
        </p:spPr>
        <p:txBody>
          <a:bodyPr>
            <a:normAutofit fontScale="90000"/>
          </a:bodyPr>
          <a:lstStyle/>
          <a:p>
            <a:pPr eaLnBrk="1" hangingPunct="1"/>
            <a:r>
              <a:rPr lang="en-US" altLang="zh-CN" sz="4000" b="1">
                <a:latin typeface="+mn-ea"/>
                <a:ea typeface="+mn-ea"/>
              </a:rPr>
              <a:t>More Thread Class Methods</a:t>
            </a:r>
          </a:p>
        </p:txBody>
      </p:sp>
      <p:sp>
        <p:nvSpPr>
          <p:cNvPr id="34822" name="Rectangle 3">
            <a:extLst>
              <a:ext uri="{FF2B5EF4-FFF2-40B4-BE49-F238E27FC236}">
                <a16:creationId xmlns:a16="http://schemas.microsoft.com/office/drawing/2014/main" id="{933D7BF7-4938-4CA2-AE79-BFBBC7832F84}"/>
              </a:ext>
            </a:extLst>
          </p:cNvPr>
          <p:cNvSpPr>
            <a:spLocks noGrp="1" noChangeArrowheads="1"/>
          </p:cNvSpPr>
          <p:nvPr>
            <p:ph type="body" idx="1"/>
          </p:nvPr>
        </p:nvSpPr>
        <p:spPr>
          <a:xfrm>
            <a:off x="304800" y="1143000"/>
            <a:ext cx="8610600" cy="5029200"/>
          </a:xfrm>
          <a:solidFill>
            <a:srgbClr val="EAEAEA"/>
          </a:solidFill>
          <a:ln>
            <a:solidFill>
              <a:srgbClr val="FF0000"/>
            </a:solidFill>
            <a:miter lim="800000"/>
            <a:headEnd/>
            <a:tailEnd/>
          </a:ln>
        </p:spPr>
        <p:txBody>
          <a:bodyPr/>
          <a:lstStyle/>
          <a:p>
            <a:pPr lvl="1" eaLnBrk="1" hangingPunct="1">
              <a:lnSpc>
                <a:spcPct val="80000"/>
              </a:lnSpc>
              <a:spcBef>
                <a:spcPct val="0"/>
              </a:spcBef>
              <a:buFontTx/>
              <a:buNone/>
            </a:pPr>
            <a:r>
              <a:rPr lang="en-US" altLang="zh-CN" sz="2600">
                <a:latin typeface="+mn-ea"/>
                <a:ea typeface="+mn-ea"/>
              </a:rPr>
              <a:t>public class Thread extends Object {</a:t>
            </a:r>
          </a:p>
          <a:p>
            <a:pPr lvl="1" eaLnBrk="1" hangingPunct="1">
              <a:lnSpc>
                <a:spcPct val="80000"/>
              </a:lnSpc>
              <a:spcBef>
                <a:spcPct val="0"/>
              </a:spcBef>
              <a:buFontTx/>
              <a:buNone/>
            </a:pPr>
            <a:r>
              <a:rPr lang="en-US" altLang="zh-CN" sz="2600">
                <a:latin typeface="+mn-ea"/>
                <a:ea typeface="+mn-ea"/>
              </a:rPr>
              <a:t>    …</a:t>
            </a:r>
          </a:p>
          <a:p>
            <a:pPr lvl="1" eaLnBrk="1" hangingPunct="1">
              <a:lnSpc>
                <a:spcPct val="80000"/>
              </a:lnSpc>
              <a:spcBef>
                <a:spcPct val="0"/>
              </a:spcBef>
              <a:buFontTx/>
              <a:buNone/>
            </a:pPr>
            <a:r>
              <a:rPr lang="en-US" altLang="zh-CN" sz="2600">
                <a:latin typeface="+mn-ea"/>
                <a:ea typeface="+mn-ea"/>
              </a:rPr>
              <a:t>    </a:t>
            </a:r>
            <a:r>
              <a:rPr lang="en-US" altLang="zh-CN" sz="2600">
                <a:solidFill>
                  <a:srgbClr val="FF0000"/>
                </a:solidFill>
                <a:latin typeface="+mn-ea"/>
                <a:ea typeface="+mn-ea"/>
              </a:rPr>
              <a:t>public static Thread currentThread() //static method</a:t>
            </a:r>
          </a:p>
          <a:p>
            <a:pPr lvl="1" eaLnBrk="1" hangingPunct="1">
              <a:lnSpc>
                <a:spcPct val="80000"/>
              </a:lnSpc>
              <a:spcBef>
                <a:spcPct val="0"/>
              </a:spcBef>
              <a:buFontTx/>
              <a:buNone/>
            </a:pPr>
            <a:endParaRPr lang="en-US" altLang="zh-CN" sz="2600">
              <a:solidFill>
                <a:srgbClr val="FF0000"/>
              </a:solidFill>
              <a:latin typeface="+mn-ea"/>
              <a:ea typeface="+mn-ea"/>
            </a:endParaRPr>
          </a:p>
          <a:p>
            <a:pPr lvl="1" eaLnBrk="1" hangingPunct="1">
              <a:lnSpc>
                <a:spcPct val="80000"/>
              </a:lnSpc>
              <a:spcBef>
                <a:spcPct val="0"/>
              </a:spcBef>
              <a:buFontTx/>
              <a:buNone/>
            </a:pPr>
            <a:r>
              <a:rPr lang="en-US" altLang="zh-CN" sz="2600">
                <a:latin typeface="+mn-ea"/>
                <a:ea typeface="+mn-ea"/>
              </a:rPr>
              <a:t>    public String getName()</a:t>
            </a:r>
          </a:p>
          <a:p>
            <a:pPr lvl="1" eaLnBrk="1" hangingPunct="1">
              <a:lnSpc>
                <a:spcPct val="80000"/>
              </a:lnSpc>
              <a:spcBef>
                <a:spcPct val="0"/>
              </a:spcBef>
              <a:buFontTx/>
              <a:buNone/>
            </a:pPr>
            <a:r>
              <a:rPr lang="en-US" altLang="zh-CN" sz="2600">
                <a:latin typeface="+mn-ea"/>
                <a:ea typeface="+mn-ea"/>
              </a:rPr>
              <a:t>    public void interrupt()</a:t>
            </a:r>
          </a:p>
          <a:p>
            <a:pPr lvl="1" eaLnBrk="1" hangingPunct="1">
              <a:lnSpc>
                <a:spcPct val="80000"/>
              </a:lnSpc>
              <a:spcBef>
                <a:spcPct val="0"/>
              </a:spcBef>
              <a:buFontTx/>
              <a:buNone/>
            </a:pPr>
            <a:r>
              <a:rPr lang="en-US" altLang="zh-CN" sz="2600">
                <a:latin typeface="+mn-ea"/>
                <a:ea typeface="+mn-ea"/>
              </a:rPr>
              <a:t>    public boolean isAlive()</a:t>
            </a:r>
          </a:p>
          <a:p>
            <a:pPr lvl="1" eaLnBrk="1" hangingPunct="1">
              <a:lnSpc>
                <a:spcPct val="80000"/>
              </a:lnSpc>
              <a:spcBef>
                <a:spcPct val="0"/>
              </a:spcBef>
              <a:buFontTx/>
              <a:buNone/>
            </a:pPr>
            <a:r>
              <a:rPr lang="en-US" altLang="zh-CN" sz="2600">
                <a:latin typeface="+mn-ea"/>
                <a:ea typeface="+mn-ea"/>
              </a:rPr>
              <a:t>    public void join()</a:t>
            </a:r>
          </a:p>
          <a:p>
            <a:pPr lvl="1" eaLnBrk="1" hangingPunct="1">
              <a:lnSpc>
                <a:spcPct val="80000"/>
              </a:lnSpc>
              <a:spcBef>
                <a:spcPct val="0"/>
              </a:spcBef>
              <a:buFontTx/>
              <a:buNone/>
            </a:pPr>
            <a:r>
              <a:rPr lang="en-US" altLang="zh-CN" sz="2600">
                <a:latin typeface="+mn-ea"/>
                <a:ea typeface="+mn-ea"/>
              </a:rPr>
              <a:t>    public void setDaemon()</a:t>
            </a:r>
          </a:p>
          <a:p>
            <a:pPr lvl="1" eaLnBrk="1" hangingPunct="1">
              <a:lnSpc>
                <a:spcPct val="80000"/>
              </a:lnSpc>
              <a:spcBef>
                <a:spcPct val="0"/>
              </a:spcBef>
              <a:buFontTx/>
              <a:buNone/>
            </a:pPr>
            <a:r>
              <a:rPr lang="en-US" altLang="zh-CN" sz="2600">
                <a:latin typeface="+mn-ea"/>
                <a:ea typeface="+mn-ea"/>
              </a:rPr>
              <a:t>    public void setName()</a:t>
            </a:r>
          </a:p>
          <a:p>
            <a:pPr lvl="1" eaLnBrk="1" hangingPunct="1">
              <a:lnSpc>
                <a:spcPct val="80000"/>
              </a:lnSpc>
              <a:spcBef>
                <a:spcPct val="0"/>
              </a:spcBef>
              <a:buFontTx/>
              <a:buNone/>
            </a:pPr>
            <a:r>
              <a:rPr lang="en-US" altLang="zh-CN" sz="2600">
                <a:latin typeface="+mn-ea"/>
                <a:ea typeface="+mn-ea"/>
              </a:rPr>
              <a:t>    public void setPriority()</a:t>
            </a:r>
          </a:p>
          <a:p>
            <a:pPr lvl="1" eaLnBrk="1" hangingPunct="1">
              <a:lnSpc>
                <a:spcPct val="80000"/>
              </a:lnSpc>
              <a:spcBef>
                <a:spcPct val="0"/>
              </a:spcBef>
              <a:buFontTx/>
              <a:buNone/>
            </a:pPr>
            <a:r>
              <a:rPr lang="en-US" altLang="zh-CN" sz="2600">
                <a:latin typeface="+mn-ea"/>
                <a:ea typeface="+mn-ea"/>
              </a:rPr>
              <a:t>    </a:t>
            </a:r>
            <a:r>
              <a:rPr lang="en-US" altLang="zh-CN" sz="2600">
                <a:solidFill>
                  <a:srgbClr val="FF0000"/>
                </a:solidFill>
                <a:latin typeface="+mn-ea"/>
                <a:ea typeface="+mn-ea"/>
              </a:rPr>
              <a:t>public static void sleep() //static method</a:t>
            </a:r>
          </a:p>
          <a:p>
            <a:pPr lvl="1" eaLnBrk="1" hangingPunct="1">
              <a:lnSpc>
                <a:spcPct val="80000"/>
              </a:lnSpc>
              <a:spcBef>
                <a:spcPct val="0"/>
              </a:spcBef>
              <a:buFontTx/>
              <a:buNone/>
            </a:pPr>
            <a:r>
              <a:rPr lang="en-US" altLang="zh-CN" sz="2600">
                <a:solidFill>
                  <a:srgbClr val="FF0000"/>
                </a:solidFill>
                <a:latin typeface="+mn-ea"/>
                <a:ea typeface="+mn-ea"/>
              </a:rPr>
              <a:t>    public static void yield() //static method</a:t>
            </a:r>
          </a:p>
          <a:p>
            <a:pPr lvl="1" eaLnBrk="1" hangingPunct="1">
              <a:lnSpc>
                <a:spcPct val="80000"/>
              </a:lnSpc>
              <a:spcBef>
                <a:spcPct val="0"/>
              </a:spcBef>
              <a:buFontTx/>
              <a:buNone/>
            </a:pPr>
            <a:r>
              <a:rPr lang="en-US" altLang="zh-CN" sz="2600">
                <a:latin typeface="+mn-ea"/>
                <a:ea typeface="+mn-ea"/>
              </a:rPr>
              <a:t>}</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a:extLst>
              <a:ext uri="{FF2B5EF4-FFF2-40B4-BE49-F238E27FC236}">
                <a16:creationId xmlns:a16="http://schemas.microsoft.com/office/drawing/2014/main" id="{032274D8-A075-4188-BAE6-1117432B6CDC}"/>
              </a:ext>
            </a:extLst>
          </p:cNvPr>
          <p:cNvSpPr>
            <a:spLocks noGrp="1" noChangeArrowheads="1"/>
          </p:cNvSpPr>
          <p:nvPr>
            <p:ph type="title"/>
          </p:nvPr>
        </p:nvSpPr>
        <p:spPr>
          <a:xfrm>
            <a:off x="457200" y="228600"/>
            <a:ext cx="8229600" cy="639763"/>
          </a:xfrm>
        </p:spPr>
        <p:txBody>
          <a:bodyPr>
            <a:normAutofit fontScale="90000"/>
          </a:bodyPr>
          <a:lstStyle/>
          <a:p>
            <a:pPr eaLnBrk="1" hangingPunct="1"/>
            <a:r>
              <a:rPr lang="en-US" altLang="zh-CN" sz="4000" b="1">
                <a:latin typeface="+mn-ea"/>
                <a:ea typeface="+mn-ea"/>
              </a:rPr>
              <a:t>Creating Threads in Java</a:t>
            </a:r>
          </a:p>
        </p:txBody>
      </p:sp>
      <p:sp>
        <p:nvSpPr>
          <p:cNvPr id="35846" name="Rectangle 3">
            <a:extLst>
              <a:ext uri="{FF2B5EF4-FFF2-40B4-BE49-F238E27FC236}">
                <a16:creationId xmlns:a16="http://schemas.microsoft.com/office/drawing/2014/main" id="{8E7A2888-B715-4931-A0D8-8D1CC6919DB3}"/>
              </a:ext>
            </a:extLst>
          </p:cNvPr>
          <p:cNvSpPr>
            <a:spLocks noGrp="1" noChangeArrowheads="1"/>
          </p:cNvSpPr>
          <p:nvPr>
            <p:ph type="body" idx="1"/>
          </p:nvPr>
        </p:nvSpPr>
        <p:spPr>
          <a:xfrm>
            <a:off x="304800" y="1143000"/>
            <a:ext cx="8610600" cy="4724400"/>
          </a:xfrm>
          <a:solidFill>
            <a:srgbClr val="EAEAEA"/>
          </a:solidFill>
          <a:ln>
            <a:solidFill>
              <a:srgbClr val="FF0000"/>
            </a:solidFill>
            <a:miter lim="800000"/>
            <a:headEnd/>
            <a:tailEnd/>
          </a:ln>
        </p:spPr>
        <p:txBody>
          <a:bodyPr/>
          <a:lstStyle/>
          <a:p>
            <a:pPr marL="533400" indent="-533400" eaLnBrk="1" hangingPunct="1">
              <a:lnSpc>
                <a:spcPct val="90000"/>
              </a:lnSpc>
              <a:buFont typeface="Wingdings" panose="05000000000000000000" pitchFamily="2" charset="2"/>
              <a:buChar char="l"/>
            </a:pPr>
            <a:r>
              <a:rPr lang="en-US" altLang="zh-CN" sz="2600" b="1">
                <a:latin typeface="+mn-ea"/>
                <a:ea typeface="+mn-ea"/>
              </a:rPr>
              <a:t>Thread class</a:t>
            </a:r>
          </a:p>
          <a:p>
            <a:pPr marL="914400" lvl="1" indent="-457200" eaLnBrk="1" hangingPunct="1">
              <a:lnSpc>
                <a:spcPct val="90000"/>
              </a:lnSpc>
            </a:pPr>
            <a:r>
              <a:rPr lang="en-US" altLang="zh-CN" sz="2600" b="1">
                <a:latin typeface="+mn-ea"/>
                <a:ea typeface="+mn-ea"/>
              </a:rPr>
              <a:t>Extend Thread class and override the run method</a:t>
            </a:r>
          </a:p>
          <a:p>
            <a:pPr marL="533400" indent="-533400" eaLnBrk="1" hangingPunct="1">
              <a:lnSpc>
                <a:spcPct val="90000"/>
              </a:lnSpc>
            </a:pPr>
            <a:r>
              <a:rPr lang="en-US" altLang="zh-CN" sz="2600" b="1">
                <a:latin typeface="+mn-ea"/>
                <a:ea typeface="+mn-ea"/>
              </a:rPr>
              <a:t>Example</a:t>
            </a:r>
          </a:p>
          <a:p>
            <a:pPr marL="914400" lvl="1" indent="-457200" eaLnBrk="1" hangingPunct="1">
              <a:lnSpc>
                <a:spcPct val="90000"/>
              </a:lnSpc>
              <a:spcBef>
                <a:spcPct val="0"/>
              </a:spcBef>
              <a:buFontTx/>
              <a:buNone/>
            </a:pPr>
            <a:r>
              <a:rPr lang="en-US" altLang="zh-CN" sz="2600" b="1">
                <a:latin typeface="+mn-ea"/>
                <a:ea typeface="+mn-ea"/>
              </a:rPr>
              <a:t>public class MyT extends Thread {</a:t>
            </a:r>
          </a:p>
          <a:p>
            <a:pPr marL="914400" lvl="1" indent="-457200" eaLnBrk="1" hangingPunct="1">
              <a:lnSpc>
                <a:spcPct val="90000"/>
              </a:lnSpc>
              <a:spcBef>
                <a:spcPct val="0"/>
              </a:spcBef>
              <a:buFontTx/>
              <a:buNone/>
            </a:pPr>
            <a:r>
              <a:rPr lang="en-US" altLang="zh-CN" sz="2600" b="1">
                <a:latin typeface="+mn-ea"/>
                <a:ea typeface="+mn-ea"/>
              </a:rPr>
              <a:t>    public void run() {</a:t>
            </a:r>
          </a:p>
          <a:p>
            <a:pPr marL="914400" lvl="1" indent="-457200" eaLnBrk="1" hangingPunct="1">
              <a:lnSpc>
                <a:spcPct val="90000"/>
              </a:lnSpc>
              <a:spcBef>
                <a:spcPct val="0"/>
              </a:spcBef>
              <a:buFontTx/>
              <a:buNone/>
            </a:pPr>
            <a:r>
              <a:rPr lang="en-US" altLang="zh-CN" sz="2600" b="1">
                <a:latin typeface="+mn-ea"/>
                <a:ea typeface="+mn-ea"/>
              </a:rPr>
              <a:t>        … 			</a:t>
            </a:r>
            <a:r>
              <a:rPr lang="en-US" altLang="zh-CN" sz="2600" b="1">
                <a:solidFill>
                  <a:srgbClr val="FF3300"/>
                </a:solidFill>
                <a:latin typeface="+mn-ea"/>
                <a:ea typeface="+mn-ea"/>
              </a:rPr>
              <a:t>// work for thread</a:t>
            </a:r>
          </a:p>
          <a:p>
            <a:pPr marL="914400" lvl="1" indent="-457200" eaLnBrk="1" hangingPunct="1">
              <a:lnSpc>
                <a:spcPct val="90000"/>
              </a:lnSpc>
              <a:spcBef>
                <a:spcPct val="0"/>
              </a:spcBef>
              <a:buFontTx/>
              <a:buNone/>
            </a:pPr>
            <a:r>
              <a:rPr lang="en-US" altLang="zh-CN" sz="2600" b="1">
                <a:latin typeface="+mn-ea"/>
                <a:ea typeface="+mn-ea"/>
              </a:rPr>
              <a:t>    }</a:t>
            </a:r>
          </a:p>
          <a:p>
            <a:pPr marL="914400" lvl="1" indent="-457200" eaLnBrk="1" hangingPunct="1">
              <a:lnSpc>
                <a:spcPct val="90000"/>
              </a:lnSpc>
              <a:spcBef>
                <a:spcPct val="0"/>
              </a:spcBef>
              <a:buFontTx/>
              <a:buNone/>
            </a:pPr>
            <a:r>
              <a:rPr lang="en-US" altLang="zh-CN" sz="2600" b="1">
                <a:latin typeface="+mn-ea"/>
                <a:ea typeface="+mn-ea"/>
              </a:rPr>
              <a:t>}</a:t>
            </a:r>
          </a:p>
          <a:p>
            <a:pPr marL="914400" lvl="1" indent="-457200" eaLnBrk="1" hangingPunct="1">
              <a:lnSpc>
                <a:spcPct val="90000"/>
              </a:lnSpc>
              <a:spcBef>
                <a:spcPct val="0"/>
              </a:spcBef>
              <a:buFontTx/>
              <a:buNone/>
            </a:pPr>
            <a:r>
              <a:rPr lang="en-US" altLang="zh-CN" sz="2600" b="1">
                <a:latin typeface="+mn-ea"/>
                <a:ea typeface="+mn-ea"/>
              </a:rPr>
              <a:t>MyT T = new MyT () ;	</a:t>
            </a:r>
            <a:r>
              <a:rPr lang="en-US" altLang="zh-CN" sz="2600" b="1">
                <a:solidFill>
                  <a:srgbClr val="FF3300"/>
                </a:solidFill>
                <a:latin typeface="+mn-ea"/>
                <a:ea typeface="+mn-ea"/>
              </a:rPr>
              <a:t>// create thread</a:t>
            </a:r>
          </a:p>
          <a:p>
            <a:pPr marL="914400" lvl="1" indent="-457200" eaLnBrk="1" hangingPunct="1">
              <a:lnSpc>
                <a:spcPct val="90000"/>
              </a:lnSpc>
              <a:spcBef>
                <a:spcPct val="0"/>
              </a:spcBef>
              <a:buFontTx/>
              <a:buNone/>
            </a:pPr>
            <a:r>
              <a:rPr lang="en-US" altLang="zh-CN" sz="2600" b="1">
                <a:latin typeface="+mn-ea"/>
                <a:ea typeface="+mn-ea"/>
              </a:rPr>
              <a:t>T.start();		       	</a:t>
            </a:r>
            <a:r>
              <a:rPr lang="en-US" altLang="zh-CN" sz="2600" b="1">
                <a:solidFill>
                  <a:srgbClr val="FF3300"/>
                </a:solidFill>
                <a:latin typeface="+mn-ea"/>
                <a:ea typeface="+mn-ea"/>
              </a:rPr>
              <a:t>// begin running thread</a:t>
            </a:r>
          </a:p>
          <a:p>
            <a:pPr marL="914400" lvl="1" indent="-457200" eaLnBrk="1" hangingPunct="1">
              <a:lnSpc>
                <a:spcPct val="90000"/>
              </a:lnSpc>
              <a:spcBef>
                <a:spcPct val="0"/>
              </a:spcBef>
              <a:buFontTx/>
              <a:buNone/>
            </a:pPr>
            <a:r>
              <a:rPr lang="en-US" altLang="zh-CN" sz="2600" b="1">
                <a:latin typeface="+mn-ea"/>
                <a:ea typeface="+mn-ea"/>
              </a:rPr>
              <a:t>…</a:t>
            </a:r>
            <a:r>
              <a:rPr lang="en-US" altLang="zh-CN" sz="2600" b="1">
                <a:solidFill>
                  <a:srgbClr val="FF3300"/>
                </a:solidFill>
                <a:latin typeface="+mn-ea"/>
                <a:ea typeface="+mn-ea"/>
              </a:rPr>
              <a:t>			// thread executing in parallel</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a:extLst>
              <a:ext uri="{FF2B5EF4-FFF2-40B4-BE49-F238E27FC236}">
                <a16:creationId xmlns:a16="http://schemas.microsoft.com/office/drawing/2014/main" id="{46E697A9-7296-475A-ACA2-95F742964EE0}"/>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Extending the Thread class</a:t>
            </a:r>
          </a:p>
        </p:txBody>
      </p:sp>
      <p:sp>
        <p:nvSpPr>
          <p:cNvPr id="36870" name="Rectangle 3">
            <a:extLst>
              <a:ext uri="{FF2B5EF4-FFF2-40B4-BE49-F238E27FC236}">
                <a16:creationId xmlns:a16="http://schemas.microsoft.com/office/drawing/2014/main" id="{377C7063-D764-428D-888E-507CE5498361}"/>
              </a:ext>
            </a:extLst>
          </p:cNvPr>
          <p:cNvSpPr>
            <a:spLocks noGrp="1" noChangeArrowheads="1"/>
          </p:cNvSpPr>
          <p:nvPr>
            <p:ph type="body" idx="1"/>
          </p:nvPr>
        </p:nvSpPr>
        <p:spPr/>
        <p:txBody>
          <a:bodyPr/>
          <a:lstStyle/>
          <a:p>
            <a:pPr eaLnBrk="1" hangingPunct="1"/>
            <a:r>
              <a:rPr lang="en-US" altLang="zh-CN" sz="2800" b="1">
                <a:latin typeface="+mn-ea"/>
                <a:ea typeface="+mn-ea"/>
              </a:rPr>
              <a:t>In order to create a new thread we may </a:t>
            </a:r>
            <a:r>
              <a:rPr lang="en-US" altLang="zh-CN" sz="2800" b="1">
                <a:solidFill>
                  <a:srgbClr val="FF0000"/>
                </a:solidFill>
                <a:latin typeface="+mn-ea"/>
                <a:ea typeface="+mn-ea"/>
              </a:rPr>
              <a:t>subclass java.lang.Thread</a:t>
            </a:r>
            <a:r>
              <a:rPr lang="en-US" altLang="zh-CN" sz="2800" b="1">
                <a:latin typeface="+mn-ea"/>
                <a:ea typeface="+mn-ea"/>
              </a:rPr>
              <a:t> and customize what the thread does by </a:t>
            </a:r>
            <a:r>
              <a:rPr lang="en-US" altLang="zh-CN" sz="2800" b="1">
                <a:solidFill>
                  <a:srgbClr val="FF0000"/>
                </a:solidFill>
                <a:latin typeface="+mn-ea"/>
                <a:ea typeface="+mn-ea"/>
              </a:rPr>
              <a:t>overriding its empty run method.</a:t>
            </a:r>
          </a:p>
          <a:p>
            <a:pPr eaLnBrk="1" hangingPunct="1"/>
            <a:r>
              <a:rPr lang="en-US" altLang="zh-CN" sz="2800" b="1">
                <a:latin typeface="+mn-ea"/>
                <a:ea typeface="+mn-ea"/>
              </a:rPr>
              <a:t>The </a:t>
            </a:r>
            <a:r>
              <a:rPr lang="en-US" altLang="zh-CN" sz="2800" b="1">
                <a:solidFill>
                  <a:srgbClr val="FF0000"/>
                </a:solidFill>
                <a:latin typeface="+mn-ea"/>
                <a:ea typeface="+mn-ea"/>
              </a:rPr>
              <a:t>run</a:t>
            </a:r>
            <a:r>
              <a:rPr lang="en-US" altLang="zh-CN" sz="2800" b="1">
                <a:latin typeface="+mn-ea"/>
                <a:ea typeface="+mn-ea"/>
              </a:rPr>
              <a:t> method is where the </a:t>
            </a:r>
            <a:r>
              <a:rPr lang="en-US" altLang="zh-CN" sz="2800" b="1">
                <a:solidFill>
                  <a:srgbClr val="FF0000"/>
                </a:solidFill>
                <a:latin typeface="+mn-ea"/>
                <a:ea typeface="+mn-ea"/>
              </a:rPr>
              <a:t>action of the thread</a:t>
            </a:r>
            <a:r>
              <a:rPr lang="en-US" altLang="zh-CN" sz="2800" b="1">
                <a:latin typeface="+mn-ea"/>
                <a:ea typeface="+mn-ea"/>
              </a:rPr>
              <a:t> takes place.</a:t>
            </a:r>
          </a:p>
          <a:p>
            <a:pPr eaLnBrk="1" hangingPunct="1"/>
            <a:r>
              <a:rPr lang="en-US" altLang="zh-CN" sz="2800" b="1">
                <a:latin typeface="+mn-ea"/>
                <a:ea typeface="+mn-ea"/>
              </a:rPr>
              <a:t>The </a:t>
            </a:r>
            <a:r>
              <a:rPr lang="en-US" altLang="zh-CN" sz="2800" b="1">
                <a:solidFill>
                  <a:srgbClr val="FF0000"/>
                </a:solidFill>
                <a:latin typeface="+mn-ea"/>
                <a:ea typeface="+mn-ea"/>
              </a:rPr>
              <a:t>execution of a thread</a:t>
            </a:r>
            <a:r>
              <a:rPr lang="en-US" altLang="zh-CN" sz="2800" b="1">
                <a:latin typeface="+mn-ea"/>
                <a:ea typeface="+mn-ea"/>
              </a:rPr>
              <a:t> starts by calling the </a:t>
            </a:r>
            <a:r>
              <a:rPr lang="en-US" altLang="zh-CN" sz="2800" b="1">
                <a:solidFill>
                  <a:srgbClr val="FF0000"/>
                </a:solidFill>
                <a:latin typeface="+mn-ea"/>
                <a:ea typeface="+mn-ea"/>
              </a:rPr>
              <a:t>start method</a:t>
            </a:r>
            <a:r>
              <a:rPr lang="en-US" altLang="zh-CN" sz="2800" b="1">
                <a:latin typeface="+mn-ea"/>
                <a:ea typeface="+mn-ea"/>
              </a:rPr>
              <a:t>.</a:t>
            </a:r>
          </a:p>
          <a:p>
            <a:pPr eaLnBrk="1" hangingPunct="1"/>
            <a:endParaRPr lang="en-US" altLang="zh-CN" sz="2800" b="1">
              <a:latin typeface="+mn-ea"/>
              <a:ea typeface="+mn-ea"/>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a:extLst>
              <a:ext uri="{FF2B5EF4-FFF2-40B4-BE49-F238E27FC236}">
                <a16:creationId xmlns:a16="http://schemas.microsoft.com/office/drawing/2014/main" id="{CE3CE851-C199-4A58-9276-8DCDF25D286E}"/>
              </a:ext>
            </a:extLst>
          </p:cNvPr>
          <p:cNvSpPr>
            <a:spLocks noGrp="1" noChangeArrowheads="1"/>
          </p:cNvSpPr>
          <p:nvPr>
            <p:ph type="title"/>
          </p:nvPr>
        </p:nvSpPr>
        <p:spPr>
          <a:xfrm>
            <a:off x="2952206" y="1084217"/>
            <a:ext cx="8229600" cy="1143000"/>
          </a:xfrm>
        </p:spPr>
        <p:txBody>
          <a:bodyPr/>
          <a:lstStyle/>
          <a:p>
            <a:pPr eaLnBrk="1" hangingPunct="1"/>
            <a:r>
              <a:rPr lang="en-US" altLang="zh-CN" sz="3600" b="1">
                <a:latin typeface="+mn-ea"/>
                <a:ea typeface="+mn-ea"/>
              </a:rPr>
              <a:t>Implementing the Runnable</a:t>
            </a:r>
            <a:br>
              <a:rPr lang="en-US" altLang="zh-CN" sz="3600" b="1">
                <a:latin typeface="+mn-ea"/>
                <a:ea typeface="+mn-ea"/>
              </a:rPr>
            </a:br>
            <a:r>
              <a:rPr lang="en-US" altLang="zh-CN" sz="3600" b="1">
                <a:latin typeface="+mn-ea"/>
                <a:ea typeface="+mn-ea"/>
              </a:rPr>
              <a:t>interface</a:t>
            </a:r>
          </a:p>
        </p:txBody>
      </p:sp>
      <p:sp>
        <p:nvSpPr>
          <p:cNvPr id="37894" name="Rectangle 3">
            <a:extLst>
              <a:ext uri="{FF2B5EF4-FFF2-40B4-BE49-F238E27FC236}">
                <a16:creationId xmlns:a16="http://schemas.microsoft.com/office/drawing/2014/main" id="{6F0AFAA6-1AE7-4F47-83A7-D51BFBB969B5}"/>
              </a:ext>
            </a:extLst>
          </p:cNvPr>
          <p:cNvSpPr>
            <a:spLocks noGrp="1" noChangeArrowheads="1"/>
          </p:cNvSpPr>
          <p:nvPr>
            <p:ph type="body" idx="1"/>
          </p:nvPr>
        </p:nvSpPr>
        <p:spPr>
          <a:xfrm>
            <a:off x="457200" y="1219200"/>
            <a:ext cx="8229600" cy="4906963"/>
          </a:xfrm>
        </p:spPr>
        <p:txBody>
          <a:bodyPr/>
          <a:lstStyle/>
          <a:p>
            <a:pPr eaLnBrk="1" hangingPunct="1"/>
            <a:r>
              <a:rPr lang="en-US" altLang="zh-CN" sz="2600" b="1" dirty="0">
                <a:latin typeface="+mn-ea"/>
                <a:ea typeface="+mn-ea"/>
              </a:rPr>
              <a:t>In order to create a new thread we may also provide a </a:t>
            </a:r>
            <a:r>
              <a:rPr lang="en-US" altLang="zh-CN" sz="2600" b="1" dirty="0">
                <a:solidFill>
                  <a:srgbClr val="FF0000"/>
                </a:solidFill>
                <a:latin typeface="+mn-ea"/>
                <a:ea typeface="+mn-ea"/>
              </a:rPr>
              <a:t>class that implements the </a:t>
            </a:r>
            <a:r>
              <a:rPr lang="en-US" altLang="zh-CN" sz="2600" b="1" dirty="0" err="1">
                <a:solidFill>
                  <a:srgbClr val="FF0000"/>
                </a:solidFill>
                <a:latin typeface="+mn-ea"/>
                <a:ea typeface="+mn-ea"/>
              </a:rPr>
              <a:t>java.lang.Runnable</a:t>
            </a:r>
            <a:r>
              <a:rPr lang="en-US" altLang="zh-CN" sz="2600" b="1" dirty="0">
                <a:solidFill>
                  <a:srgbClr val="FF0000"/>
                </a:solidFill>
                <a:latin typeface="+mn-ea"/>
                <a:ea typeface="+mn-ea"/>
              </a:rPr>
              <a:t> interface</a:t>
            </a:r>
          </a:p>
          <a:p>
            <a:pPr eaLnBrk="1" hangingPunct="1"/>
            <a:r>
              <a:rPr lang="en-US" altLang="zh-CN" sz="2600" b="1" dirty="0" err="1">
                <a:latin typeface="+mn-ea"/>
                <a:ea typeface="+mn-ea"/>
              </a:rPr>
              <a:t>Preffered</a:t>
            </a:r>
            <a:r>
              <a:rPr lang="en-US" altLang="zh-CN" sz="2600" b="1" dirty="0">
                <a:latin typeface="+mn-ea"/>
                <a:ea typeface="+mn-ea"/>
              </a:rPr>
              <a:t> way in case our class has to subclass some other class</a:t>
            </a:r>
          </a:p>
          <a:p>
            <a:pPr eaLnBrk="1" hangingPunct="1"/>
            <a:r>
              <a:rPr lang="en-US" altLang="zh-CN" sz="2600" b="1" dirty="0">
                <a:latin typeface="+mn-ea"/>
                <a:ea typeface="+mn-ea"/>
              </a:rPr>
              <a:t>A Runnable object can be wrapped up into a Thread object</a:t>
            </a:r>
          </a:p>
          <a:p>
            <a:pPr lvl="1" eaLnBrk="1" hangingPunct="1"/>
            <a:r>
              <a:rPr lang="en-US" altLang="zh-CN" sz="2600" b="1" dirty="0">
                <a:solidFill>
                  <a:srgbClr val="FF0000"/>
                </a:solidFill>
                <a:latin typeface="+mn-ea"/>
                <a:ea typeface="+mn-ea"/>
              </a:rPr>
              <a:t>Thread(Runnable target)</a:t>
            </a:r>
          </a:p>
          <a:p>
            <a:pPr lvl="1" eaLnBrk="1" hangingPunct="1"/>
            <a:r>
              <a:rPr lang="en-US" altLang="zh-CN" sz="2600" b="1" dirty="0">
                <a:solidFill>
                  <a:srgbClr val="FF0000"/>
                </a:solidFill>
                <a:latin typeface="+mn-ea"/>
                <a:ea typeface="+mn-ea"/>
              </a:rPr>
              <a:t>Thread(Runnable target, String name)</a:t>
            </a:r>
          </a:p>
          <a:p>
            <a:pPr eaLnBrk="1" hangingPunct="1"/>
            <a:r>
              <a:rPr lang="en-US" altLang="zh-CN" sz="2600" b="1" dirty="0">
                <a:latin typeface="+mn-ea"/>
                <a:ea typeface="+mn-ea"/>
              </a:rPr>
              <a:t>The thread’s logic is included inside the run method of the runnable object</a:t>
            </a:r>
          </a:p>
          <a:p>
            <a:pPr eaLnBrk="1" hangingPunct="1"/>
            <a:endParaRPr lang="en-US" altLang="zh-CN" sz="2600" b="1" dirty="0">
              <a:latin typeface="+mn-ea"/>
              <a:ea typeface="+mn-ea"/>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a:extLst>
              <a:ext uri="{FF2B5EF4-FFF2-40B4-BE49-F238E27FC236}">
                <a16:creationId xmlns:a16="http://schemas.microsoft.com/office/drawing/2014/main" id="{4C38E885-1A4E-4227-9241-B2D4550A9334}"/>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4000" b="1">
                <a:latin typeface="+mn-ea"/>
                <a:ea typeface="+mn-ea"/>
              </a:rPr>
              <a:t>Example II</a:t>
            </a:r>
          </a:p>
        </p:txBody>
      </p:sp>
      <p:grpSp>
        <p:nvGrpSpPr>
          <p:cNvPr id="38918" name="Group 3">
            <a:extLst>
              <a:ext uri="{FF2B5EF4-FFF2-40B4-BE49-F238E27FC236}">
                <a16:creationId xmlns:a16="http://schemas.microsoft.com/office/drawing/2014/main" id="{224E81DB-E1DD-496E-AC00-2183890C46E4}"/>
              </a:ext>
            </a:extLst>
          </p:cNvPr>
          <p:cNvGrpSpPr>
            <a:grpSpLocks/>
          </p:cNvGrpSpPr>
          <p:nvPr/>
        </p:nvGrpSpPr>
        <p:grpSpPr bwMode="auto">
          <a:xfrm>
            <a:off x="609600" y="1143000"/>
            <a:ext cx="8153400" cy="4921250"/>
            <a:chOff x="384" y="720"/>
            <a:chExt cx="5136" cy="3100"/>
          </a:xfrm>
        </p:grpSpPr>
        <p:pic>
          <p:nvPicPr>
            <p:cNvPr id="38919" name="Picture 4">
              <a:extLst>
                <a:ext uri="{FF2B5EF4-FFF2-40B4-BE49-F238E27FC236}">
                  <a16:creationId xmlns:a16="http://schemas.microsoft.com/office/drawing/2014/main" id="{7E7DA125-BC28-4A53-93BC-027EB5998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 y="720"/>
              <a:ext cx="5136" cy="31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20" name="Line 5">
              <a:extLst>
                <a:ext uri="{FF2B5EF4-FFF2-40B4-BE49-F238E27FC236}">
                  <a16:creationId xmlns:a16="http://schemas.microsoft.com/office/drawing/2014/main" id="{DDEBFDBA-1C52-4890-BE10-4B549EA7E559}"/>
                </a:ext>
              </a:extLst>
            </p:cNvPr>
            <p:cNvSpPr>
              <a:spLocks noChangeShapeType="1"/>
            </p:cNvSpPr>
            <p:nvPr/>
          </p:nvSpPr>
          <p:spPr bwMode="auto">
            <a:xfrm flipH="1">
              <a:off x="3120" y="816"/>
              <a:ext cx="576"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1" name="Line 6">
              <a:extLst>
                <a:ext uri="{FF2B5EF4-FFF2-40B4-BE49-F238E27FC236}">
                  <a16:creationId xmlns:a16="http://schemas.microsoft.com/office/drawing/2014/main" id="{E0C5A0F7-EE6C-4EE6-B894-E16D2BB72939}"/>
                </a:ext>
              </a:extLst>
            </p:cNvPr>
            <p:cNvSpPr>
              <a:spLocks noChangeShapeType="1"/>
            </p:cNvSpPr>
            <p:nvPr/>
          </p:nvSpPr>
          <p:spPr bwMode="auto">
            <a:xfrm flipH="1">
              <a:off x="1920" y="1920"/>
              <a:ext cx="624"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a:extLst>
              <a:ext uri="{FF2B5EF4-FFF2-40B4-BE49-F238E27FC236}">
                <a16:creationId xmlns:a16="http://schemas.microsoft.com/office/drawing/2014/main" id="{4B78E80F-3C8A-4B64-BC82-ABA53A798C5C}"/>
              </a:ext>
            </a:extLst>
          </p:cNvPr>
          <p:cNvSpPr>
            <a:spLocks noGrp="1" noChangeArrowheads="1"/>
          </p:cNvSpPr>
          <p:nvPr>
            <p:ph type="title"/>
          </p:nvPr>
        </p:nvSpPr>
        <p:spPr>
          <a:xfrm>
            <a:off x="457200" y="274638"/>
            <a:ext cx="8229600" cy="487362"/>
          </a:xfrm>
        </p:spPr>
        <p:txBody>
          <a:bodyPr>
            <a:normAutofit fontScale="90000"/>
          </a:bodyPr>
          <a:lstStyle/>
          <a:p>
            <a:pPr eaLnBrk="1" hangingPunct="1"/>
            <a:r>
              <a:rPr lang="en-US" altLang="zh-CN" sz="4000" b="1">
                <a:latin typeface="+mn-ea"/>
                <a:ea typeface="+mn-ea"/>
              </a:rPr>
              <a:t>Example II (cont.)</a:t>
            </a:r>
          </a:p>
        </p:txBody>
      </p:sp>
      <p:grpSp>
        <p:nvGrpSpPr>
          <p:cNvPr id="39942" name="Group 5">
            <a:extLst>
              <a:ext uri="{FF2B5EF4-FFF2-40B4-BE49-F238E27FC236}">
                <a16:creationId xmlns:a16="http://schemas.microsoft.com/office/drawing/2014/main" id="{39D7D412-5395-48F2-B9E5-7F0188024A4D}"/>
              </a:ext>
            </a:extLst>
          </p:cNvPr>
          <p:cNvGrpSpPr>
            <a:grpSpLocks/>
          </p:cNvGrpSpPr>
          <p:nvPr/>
        </p:nvGrpSpPr>
        <p:grpSpPr bwMode="auto">
          <a:xfrm>
            <a:off x="152400" y="1143000"/>
            <a:ext cx="8610600" cy="4668838"/>
            <a:chOff x="96" y="720"/>
            <a:chExt cx="5424" cy="2941"/>
          </a:xfrm>
        </p:grpSpPr>
        <p:pic>
          <p:nvPicPr>
            <p:cNvPr id="39943" name="Picture 3">
              <a:extLst>
                <a:ext uri="{FF2B5EF4-FFF2-40B4-BE49-F238E27FC236}">
                  <a16:creationId xmlns:a16="http://schemas.microsoft.com/office/drawing/2014/main" id="{9BDF77E9-92A6-49B1-8419-9EA04F0F2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720"/>
              <a:ext cx="5088" cy="2941"/>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4" name="Oval 4">
              <a:extLst>
                <a:ext uri="{FF2B5EF4-FFF2-40B4-BE49-F238E27FC236}">
                  <a16:creationId xmlns:a16="http://schemas.microsoft.com/office/drawing/2014/main" id="{7FB35DA3-7CA9-405C-BF4C-D064D1995EDF}"/>
                </a:ext>
              </a:extLst>
            </p:cNvPr>
            <p:cNvSpPr>
              <a:spLocks noChangeArrowheads="1"/>
            </p:cNvSpPr>
            <p:nvPr/>
          </p:nvSpPr>
          <p:spPr bwMode="auto">
            <a:xfrm>
              <a:off x="96" y="2592"/>
              <a:ext cx="5424" cy="432"/>
            </a:xfrm>
            <a:prstGeom prst="ellipse">
              <a:avLst/>
            </a:prstGeom>
            <a:noFill/>
            <a:ln w="9525">
              <a:solidFill>
                <a:srgbClr val="FF0000"/>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a:extLst>
              <a:ext uri="{FF2B5EF4-FFF2-40B4-BE49-F238E27FC236}">
                <a16:creationId xmlns:a16="http://schemas.microsoft.com/office/drawing/2014/main" id="{D6417229-10F9-4730-B00C-835C713A646F}"/>
              </a:ext>
            </a:extLst>
          </p:cNvPr>
          <p:cNvSpPr>
            <a:spLocks noGrp="1" noChangeArrowheads="1"/>
          </p:cNvSpPr>
          <p:nvPr>
            <p:ph type="title"/>
          </p:nvPr>
        </p:nvSpPr>
        <p:spPr>
          <a:xfrm>
            <a:off x="457200" y="274638"/>
            <a:ext cx="8229600" cy="487362"/>
          </a:xfrm>
        </p:spPr>
        <p:txBody>
          <a:bodyPr>
            <a:normAutofit fontScale="90000"/>
          </a:bodyPr>
          <a:lstStyle/>
          <a:p>
            <a:pPr eaLnBrk="1" hangingPunct="1"/>
            <a:r>
              <a:rPr lang="en-US" altLang="zh-CN" sz="4000" b="1">
                <a:latin typeface="+mn-ea"/>
                <a:ea typeface="+mn-ea"/>
              </a:rPr>
              <a:t>Example II (cont.)</a:t>
            </a:r>
          </a:p>
        </p:txBody>
      </p:sp>
      <p:pic>
        <p:nvPicPr>
          <p:cNvPr id="40966" name="Picture 3">
            <a:extLst>
              <a:ext uri="{FF2B5EF4-FFF2-40B4-BE49-F238E27FC236}">
                <a16:creationId xmlns:a16="http://schemas.microsoft.com/office/drawing/2014/main" id="{A465D090-EF41-4E48-9596-F5CE402BF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8534400" cy="51704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a:extLst>
              <a:ext uri="{FF2B5EF4-FFF2-40B4-BE49-F238E27FC236}">
                <a16:creationId xmlns:a16="http://schemas.microsoft.com/office/drawing/2014/main" id="{CE6E4843-BE38-4603-AB9E-460CAA96F8B9}"/>
              </a:ext>
            </a:extLst>
          </p:cNvPr>
          <p:cNvSpPr>
            <a:spLocks noGrp="1" noChangeArrowheads="1"/>
          </p:cNvSpPr>
          <p:nvPr>
            <p:ph type="title"/>
          </p:nvPr>
        </p:nvSpPr>
        <p:spPr>
          <a:xfrm>
            <a:off x="457200" y="0"/>
            <a:ext cx="8229600" cy="715963"/>
          </a:xfrm>
        </p:spPr>
        <p:txBody>
          <a:bodyPr/>
          <a:lstStyle/>
          <a:p>
            <a:pPr eaLnBrk="1" hangingPunct="1"/>
            <a:r>
              <a:rPr lang="en-US" altLang="zh-CN" sz="4000" b="1">
                <a:latin typeface="+mn-ea"/>
                <a:ea typeface="+mn-ea"/>
              </a:rPr>
              <a:t>Creating Threads in Java</a:t>
            </a:r>
          </a:p>
        </p:txBody>
      </p:sp>
      <p:sp>
        <p:nvSpPr>
          <p:cNvPr id="41990" name="Rectangle 3">
            <a:extLst>
              <a:ext uri="{FF2B5EF4-FFF2-40B4-BE49-F238E27FC236}">
                <a16:creationId xmlns:a16="http://schemas.microsoft.com/office/drawing/2014/main" id="{0F1E1946-C0AE-458E-B293-7D286403E99A}"/>
              </a:ext>
            </a:extLst>
          </p:cNvPr>
          <p:cNvSpPr>
            <a:spLocks noGrp="1" noChangeArrowheads="1"/>
          </p:cNvSpPr>
          <p:nvPr>
            <p:ph type="body" idx="1"/>
          </p:nvPr>
        </p:nvSpPr>
        <p:spPr>
          <a:xfrm>
            <a:off x="304800" y="762000"/>
            <a:ext cx="8458200" cy="5562600"/>
          </a:xfrm>
          <a:solidFill>
            <a:srgbClr val="EAEAEA"/>
          </a:solidFill>
          <a:ln>
            <a:solidFill>
              <a:srgbClr val="FF0000"/>
            </a:solidFill>
            <a:miter lim="800000"/>
            <a:headEnd/>
            <a:tailEnd/>
          </a:ln>
        </p:spPr>
        <p:txBody>
          <a:bodyPr/>
          <a:lstStyle/>
          <a:p>
            <a:pPr marL="609600" indent="-609600" eaLnBrk="1" hangingPunct="1">
              <a:buFont typeface="Wingdings" panose="05000000000000000000" pitchFamily="2" charset="2"/>
              <a:buChar char="l"/>
            </a:pPr>
            <a:r>
              <a:rPr lang="en-US" altLang="zh-CN" sz="2400" b="1">
                <a:latin typeface="+mn-ea"/>
                <a:ea typeface="+mn-ea"/>
              </a:rPr>
              <a:t>Runnable interface</a:t>
            </a:r>
          </a:p>
          <a:p>
            <a:pPr marL="990600" lvl="1" indent="-533400" eaLnBrk="1" hangingPunct="1"/>
            <a:r>
              <a:rPr lang="en-US" altLang="zh-CN" sz="2400" b="1">
                <a:solidFill>
                  <a:schemeClr val="accent2"/>
                </a:solidFill>
                <a:latin typeface="+mn-ea"/>
                <a:ea typeface="+mn-ea"/>
              </a:rPr>
              <a:t>Create object implementing Runnable interface</a:t>
            </a:r>
          </a:p>
          <a:p>
            <a:pPr marL="990600" lvl="1" indent="-533400" eaLnBrk="1" hangingPunct="1"/>
            <a:r>
              <a:rPr lang="en-US" altLang="zh-CN" sz="2400" b="1">
                <a:solidFill>
                  <a:schemeClr val="accent2"/>
                </a:solidFill>
                <a:latin typeface="+mn-ea"/>
                <a:ea typeface="+mn-ea"/>
              </a:rPr>
              <a:t>Pass it to Thread object via Thread constructor</a:t>
            </a:r>
          </a:p>
          <a:p>
            <a:pPr marL="609600" indent="-609600" eaLnBrk="1" hangingPunct="1"/>
            <a:r>
              <a:rPr lang="en-US" altLang="zh-CN" sz="2400">
                <a:latin typeface="+mn-ea"/>
                <a:ea typeface="+mn-ea"/>
              </a:rPr>
              <a:t>Example</a:t>
            </a:r>
          </a:p>
          <a:p>
            <a:pPr marL="990600" lvl="1" indent="-533400" eaLnBrk="1" hangingPunct="1">
              <a:buFontTx/>
              <a:buNone/>
            </a:pPr>
            <a:r>
              <a:rPr lang="en-US" altLang="zh-CN" sz="2400">
                <a:latin typeface="+mn-ea"/>
                <a:ea typeface="+mn-ea"/>
              </a:rPr>
              <a:t>public class MyT implements Runnable {</a:t>
            </a:r>
          </a:p>
          <a:p>
            <a:pPr marL="990600" lvl="1" indent="-533400" eaLnBrk="1" hangingPunct="1">
              <a:buFontTx/>
              <a:buNone/>
            </a:pPr>
            <a:r>
              <a:rPr lang="en-US" altLang="zh-CN" sz="2400">
                <a:latin typeface="+mn-ea"/>
                <a:ea typeface="+mn-ea"/>
              </a:rPr>
              <a:t>    public void run() {</a:t>
            </a:r>
          </a:p>
          <a:p>
            <a:pPr marL="990600" lvl="1" indent="-533400" eaLnBrk="1" hangingPunct="1">
              <a:buFontTx/>
              <a:buNone/>
            </a:pPr>
            <a:r>
              <a:rPr lang="en-US" altLang="zh-CN" sz="2400">
                <a:latin typeface="+mn-ea"/>
                <a:ea typeface="+mn-ea"/>
              </a:rPr>
              <a:t>         …   </a:t>
            </a:r>
            <a:r>
              <a:rPr lang="en-US" altLang="zh-CN" sz="2400">
                <a:solidFill>
                  <a:srgbClr val="FF3300"/>
                </a:solidFill>
                <a:latin typeface="+mn-ea"/>
                <a:ea typeface="+mn-ea"/>
              </a:rPr>
              <a:t>// work for thread</a:t>
            </a:r>
          </a:p>
          <a:p>
            <a:pPr marL="990600" lvl="1" indent="-533400" eaLnBrk="1" hangingPunct="1">
              <a:buFontTx/>
              <a:buNone/>
            </a:pPr>
            <a:r>
              <a:rPr lang="en-US" altLang="zh-CN" sz="2400">
                <a:latin typeface="+mn-ea"/>
                <a:ea typeface="+mn-ea"/>
              </a:rPr>
              <a:t>    }</a:t>
            </a:r>
          </a:p>
          <a:p>
            <a:pPr marL="990600" lvl="1" indent="-533400" eaLnBrk="1" hangingPunct="1">
              <a:buFontTx/>
              <a:buNone/>
            </a:pPr>
            <a:r>
              <a:rPr lang="en-US" altLang="zh-CN" sz="2400">
                <a:latin typeface="+mn-ea"/>
                <a:ea typeface="+mn-ea"/>
              </a:rPr>
              <a:t>}</a:t>
            </a:r>
          </a:p>
          <a:p>
            <a:pPr marL="990600" lvl="1" indent="-533400" eaLnBrk="1" hangingPunct="1">
              <a:buFontTx/>
              <a:buNone/>
            </a:pPr>
            <a:r>
              <a:rPr lang="en-US" altLang="zh-CN" sz="2400">
                <a:latin typeface="+mn-ea"/>
                <a:ea typeface="+mn-ea"/>
              </a:rPr>
              <a:t>Thread T = new Thread(new MyT);  </a:t>
            </a:r>
            <a:r>
              <a:rPr lang="en-US" altLang="zh-CN" sz="2400">
                <a:solidFill>
                  <a:srgbClr val="FF3300"/>
                </a:solidFill>
                <a:latin typeface="+mn-ea"/>
                <a:ea typeface="+mn-ea"/>
              </a:rPr>
              <a:t>// create thread</a:t>
            </a:r>
          </a:p>
          <a:p>
            <a:pPr marL="990600" lvl="1" indent="-533400" eaLnBrk="1" hangingPunct="1">
              <a:spcBef>
                <a:spcPct val="0"/>
              </a:spcBef>
              <a:buFontTx/>
              <a:buNone/>
            </a:pPr>
            <a:r>
              <a:rPr lang="en-US" altLang="zh-CN" sz="2400">
                <a:latin typeface="+mn-ea"/>
                <a:ea typeface="+mn-ea"/>
              </a:rPr>
              <a:t>T.start();			       	</a:t>
            </a:r>
            <a:r>
              <a:rPr lang="en-US" altLang="zh-CN" sz="2400">
                <a:solidFill>
                  <a:srgbClr val="FF3300"/>
                </a:solidFill>
                <a:latin typeface="+mn-ea"/>
                <a:ea typeface="+mn-ea"/>
              </a:rPr>
              <a:t>// begin running thread</a:t>
            </a:r>
          </a:p>
          <a:p>
            <a:pPr marL="990600" lvl="1" indent="-533400" eaLnBrk="1" hangingPunct="1">
              <a:spcBef>
                <a:spcPct val="0"/>
              </a:spcBef>
              <a:buFontTx/>
              <a:buNone/>
            </a:pPr>
            <a:r>
              <a:rPr lang="en-US" altLang="zh-CN" sz="2400">
                <a:latin typeface="+mn-ea"/>
                <a:ea typeface="+mn-ea"/>
              </a:rPr>
              <a:t>…</a:t>
            </a:r>
            <a:r>
              <a:rPr lang="en-US" altLang="zh-CN" sz="2400">
                <a:solidFill>
                  <a:srgbClr val="FF3300"/>
                </a:solidFill>
                <a:latin typeface="+mn-ea"/>
                <a:ea typeface="+mn-ea"/>
              </a:rPr>
              <a:t>				// thread executing in parallel</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a:extLst>
              <a:ext uri="{FF2B5EF4-FFF2-40B4-BE49-F238E27FC236}">
                <a16:creationId xmlns:a16="http://schemas.microsoft.com/office/drawing/2014/main" id="{4E217952-6B63-4323-B69A-72E7C921D506}"/>
              </a:ext>
            </a:extLst>
          </p:cNvPr>
          <p:cNvSpPr>
            <a:spLocks noGrp="1" noChangeArrowheads="1"/>
          </p:cNvSpPr>
          <p:nvPr>
            <p:ph type="title"/>
          </p:nvPr>
        </p:nvSpPr>
        <p:spPr>
          <a:xfrm>
            <a:off x="457200" y="0"/>
            <a:ext cx="8229600" cy="639763"/>
          </a:xfrm>
        </p:spPr>
        <p:txBody>
          <a:bodyPr>
            <a:normAutofit fontScale="90000"/>
          </a:bodyPr>
          <a:lstStyle/>
          <a:p>
            <a:pPr eaLnBrk="1" hangingPunct="1"/>
            <a:r>
              <a:rPr lang="en-US" altLang="zh-CN" sz="4000" b="1">
                <a:latin typeface="+mn-ea"/>
                <a:ea typeface="+mn-ea"/>
              </a:rPr>
              <a:t>Creating the Thread</a:t>
            </a:r>
          </a:p>
        </p:txBody>
      </p:sp>
      <p:sp>
        <p:nvSpPr>
          <p:cNvPr id="43014" name="Rectangle 3">
            <a:extLst>
              <a:ext uri="{FF2B5EF4-FFF2-40B4-BE49-F238E27FC236}">
                <a16:creationId xmlns:a16="http://schemas.microsoft.com/office/drawing/2014/main" id="{750CA665-BDD1-4956-940B-F5A81FD084B1}"/>
              </a:ext>
            </a:extLst>
          </p:cNvPr>
          <p:cNvSpPr>
            <a:spLocks noGrp="1" noChangeArrowheads="1"/>
          </p:cNvSpPr>
          <p:nvPr>
            <p:ph type="body" idx="1"/>
          </p:nvPr>
        </p:nvSpPr>
        <p:spPr>
          <a:xfrm>
            <a:off x="457200" y="715963"/>
            <a:ext cx="8229600" cy="5135562"/>
          </a:xfrm>
        </p:spPr>
        <p:txBody>
          <a:bodyPr/>
          <a:lstStyle/>
          <a:p>
            <a:pPr eaLnBrk="1" hangingPunct="1"/>
            <a:r>
              <a:rPr lang="en-US" altLang="zh-CN" sz="2800" b="1">
                <a:latin typeface="+mn-ea"/>
                <a:ea typeface="+mn-ea"/>
              </a:rPr>
              <a:t>Multithreaded programming has these characteristics:</a:t>
            </a:r>
          </a:p>
          <a:p>
            <a:pPr lvl="1" eaLnBrk="1" hangingPunct="1"/>
            <a:r>
              <a:rPr lang="en-US" altLang="zh-CN" sz="2400" b="1">
                <a:solidFill>
                  <a:srgbClr val="FF0000"/>
                </a:solidFill>
                <a:latin typeface="+mn-ea"/>
                <a:ea typeface="+mn-ea"/>
              </a:rPr>
              <a:t>Multiple threads are from one Runnable instance.</a:t>
            </a:r>
          </a:p>
          <a:p>
            <a:pPr lvl="1" eaLnBrk="1" hangingPunct="1"/>
            <a:r>
              <a:rPr lang="en-US" altLang="zh-CN" sz="2400" b="1">
                <a:solidFill>
                  <a:srgbClr val="FF0000"/>
                </a:solidFill>
                <a:latin typeface="+mn-ea"/>
                <a:ea typeface="+mn-ea"/>
              </a:rPr>
              <a:t>Threads share the same data and code.</a:t>
            </a:r>
          </a:p>
          <a:p>
            <a:pPr eaLnBrk="1" hangingPunct="1"/>
            <a:r>
              <a:rPr lang="en-US" altLang="zh-CN" sz="2800" b="1">
                <a:latin typeface="+mn-ea"/>
                <a:ea typeface="+mn-ea"/>
              </a:rPr>
              <a:t>For example:</a:t>
            </a:r>
          </a:p>
          <a:p>
            <a:pPr lvl="1" eaLnBrk="1" hangingPunct="1"/>
            <a:r>
              <a:rPr lang="en-US" altLang="zh-CN" sz="2400" b="1">
                <a:solidFill>
                  <a:srgbClr val="FF0000"/>
                </a:solidFill>
                <a:latin typeface="+mn-ea"/>
                <a:ea typeface="+mn-ea"/>
              </a:rPr>
              <a:t>Thread t1 = new Thread(r);</a:t>
            </a:r>
          </a:p>
          <a:p>
            <a:pPr lvl="1" eaLnBrk="1" hangingPunct="1"/>
            <a:r>
              <a:rPr lang="en-US" altLang="zh-CN" sz="2400" b="1">
                <a:solidFill>
                  <a:srgbClr val="FF0000"/>
                </a:solidFill>
                <a:latin typeface="+mn-ea"/>
                <a:ea typeface="+mn-ea"/>
              </a:rPr>
              <a:t>Thread t2 = new Thread(r);</a:t>
            </a:r>
          </a:p>
        </p:txBody>
      </p:sp>
      <p:pic>
        <p:nvPicPr>
          <p:cNvPr id="43015" name="Picture 4">
            <a:extLst>
              <a:ext uri="{FF2B5EF4-FFF2-40B4-BE49-F238E27FC236}">
                <a16:creationId xmlns:a16="http://schemas.microsoft.com/office/drawing/2014/main" id="{E1C8BFC8-BB73-4B50-BD84-0D400A796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962400"/>
            <a:ext cx="6096000"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a:extLst>
              <a:ext uri="{FF2B5EF4-FFF2-40B4-BE49-F238E27FC236}">
                <a16:creationId xmlns:a16="http://schemas.microsoft.com/office/drawing/2014/main" id="{DA9D808C-227B-4993-B45E-6B6BEF108909}"/>
              </a:ext>
            </a:extLst>
          </p:cNvPr>
          <p:cNvSpPr>
            <a:spLocks noGrp="1" noChangeArrowheads="1"/>
          </p:cNvSpPr>
          <p:nvPr>
            <p:ph type="title"/>
          </p:nvPr>
        </p:nvSpPr>
        <p:spPr>
          <a:xfrm>
            <a:off x="457200" y="152400"/>
            <a:ext cx="8229600" cy="715963"/>
          </a:xfrm>
        </p:spPr>
        <p:txBody>
          <a:bodyPr/>
          <a:lstStyle/>
          <a:p>
            <a:pPr eaLnBrk="1" hangingPunct="1"/>
            <a:r>
              <a:rPr lang="en-US" altLang="zh-CN" sz="4000" b="1">
                <a:latin typeface="+mn-ea"/>
                <a:ea typeface="+mn-ea"/>
              </a:rPr>
              <a:t>One more example</a:t>
            </a:r>
          </a:p>
        </p:txBody>
      </p:sp>
      <p:grpSp>
        <p:nvGrpSpPr>
          <p:cNvPr id="44038" name="Group 6">
            <a:extLst>
              <a:ext uri="{FF2B5EF4-FFF2-40B4-BE49-F238E27FC236}">
                <a16:creationId xmlns:a16="http://schemas.microsoft.com/office/drawing/2014/main" id="{1CF4E4FE-0886-4ADC-ACCA-61934B296B2C}"/>
              </a:ext>
            </a:extLst>
          </p:cNvPr>
          <p:cNvGrpSpPr>
            <a:grpSpLocks/>
          </p:cNvGrpSpPr>
          <p:nvPr/>
        </p:nvGrpSpPr>
        <p:grpSpPr bwMode="auto">
          <a:xfrm>
            <a:off x="990600" y="838200"/>
            <a:ext cx="6934200" cy="5589588"/>
            <a:chOff x="624" y="672"/>
            <a:chExt cx="4320" cy="3454"/>
          </a:xfrm>
        </p:grpSpPr>
        <p:pic>
          <p:nvPicPr>
            <p:cNvPr id="44039" name="Picture 3">
              <a:extLst>
                <a:ext uri="{FF2B5EF4-FFF2-40B4-BE49-F238E27FC236}">
                  <a16:creationId xmlns:a16="http://schemas.microsoft.com/office/drawing/2014/main" id="{B3B858FC-5118-4FCC-8A67-06003376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 y="672"/>
              <a:ext cx="4320" cy="345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4040" name="Line 4">
              <a:extLst>
                <a:ext uri="{FF2B5EF4-FFF2-40B4-BE49-F238E27FC236}">
                  <a16:creationId xmlns:a16="http://schemas.microsoft.com/office/drawing/2014/main" id="{65678683-A898-4380-848A-1F567C100BCE}"/>
                </a:ext>
              </a:extLst>
            </p:cNvPr>
            <p:cNvSpPr>
              <a:spLocks noChangeShapeType="1"/>
            </p:cNvSpPr>
            <p:nvPr/>
          </p:nvSpPr>
          <p:spPr bwMode="auto">
            <a:xfrm flipH="1">
              <a:off x="3504" y="1344"/>
              <a:ext cx="96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1" name="Line 5">
              <a:extLst>
                <a:ext uri="{FF2B5EF4-FFF2-40B4-BE49-F238E27FC236}">
                  <a16:creationId xmlns:a16="http://schemas.microsoft.com/office/drawing/2014/main" id="{9E2214F3-2197-405D-9DCB-CBF83189C574}"/>
                </a:ext>
              </a:extLst>
            </p:cNvPr>
            <p:cNvSpPr>
              <a:spLocks noChangeShapeType="1"/>
            </p:cNvSpPr>
            <p:nvPr/>
          </p:nvSpPr>
          <p:spPr bwMode="auto">
            <a:xfrm flipH="1">
              <a:off x="2208" y="1536"/>
              <a:ext cx="96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63FDABA-B1A3-43FD-B1C8-69F9032DB1A5}"/>
              </a:ext>
            </a:extLst>
          </p:cNvPr>
          <p:cNvSpPr>
            <a:spLocks noGrp="1" noChangeArrowheads="1"/>
          </p:cNvSpPr>
          <p:nvPr>
            <p:ph type="title"/>
          </p:nvPr>
        </p:nvSpPr>
        <p:spPr>
          <a:xfrm>
            <a:off x="685800" y="768350"/>
            <a:ext cx="7772400" cy="679450"/>
          </a:xfrm>
        </p:spPr>
        <p:txBody>
          <a:bodyPr/>
          <a:lstStyle/>
          <a:p>
            <a:r>
              <a:rPr lang="zh-CN" altLang="en-US" sz="3600" b="1">
                <a:effectLst>
                  <a:outerShdw blurRad="38100" dist="38100" dir="2700000" algn="tl">
                    <a:srgbClr val="C0C0C0"/>
                  </a:outerShdw>
                </a:effectLst>
                <a:latin typeface="仿宋_GB2312" pitchFamily="49" charset="-122"/>
                <a:ea typeface="仿宋_GB2312" pitchFamily="49" charset="-122"/>
              </a:rPr>
              <a:t>可选择</a:t>
            </a:r>
          </a:p>
        </p:txBody>
      </p:sp>
      <p:sp>
        <p:nvSpPr>
          <p:cNvPr id="66563" name="Rectangle 3">
            <a:extLst>
              <a:ext uri="{FF2B5EF4-FFF2-40B4-BE49-F238E27FC236}">
                <a16:creationId xmlns:a16="http://schemas.microsoft.com/office/drawing/2014/main" id="{1BFEF049-6BFA-45B9-BC21-DC26051B73E6}"/>
              </a:ext>
            </a:extLst>
          </p:cNvPr>
          <p:cNvSpPr>
            <a:spLocks noGrp="1" noChangeArrowheads="1"/>
          </p:cNvSpPr>
          <p:nvPr>
            <p:ph type="body" idx="1"/>
          </p:nvPr>
        </p:nvSpPr>
        <p:spPr>
          <a:xfrm>
            <a:off x="685800" y="1752600"/>
            <a:ext cx="7772400" cy="2438400"/>
          </a:xfrm>
        </p:spPr>
        <p:txBody>
          <a:bodyPr/>
          <a:lstStyle/>
          <a:p>
            <a:r>
              <a:rPr lang="en-US" altLang="zh-CN" sz="2800" b="1">
                <a:latin typeface="仿宋_GB2312" pitchFamily="49" charset="-122"/>
                <a:ea typeface="仿宋_GB2312" pitchFamily="49" charset="-122"/>
              </a:rPr>
              <a:t>Java</a:t>
            </a:r>
            <a:r>
              <a:rPr lang="zh-CN" altLang="en-US" sz="2800" b="1">
                <a:latin typeface="仿宋_GB2312" pitchFamily="49" charset="-122"/>
                <a:ea typeface="仿宋_GB2312" pitchFamily="49" charset="-122"/>
              </a:rPr>
              <a:t>中可以使用关系运算符</a:t>
            </a:r>
            <a:r>
              <a:rPr lang="zh-CN" altLang="en-US" sz="2800" b="1">
                <a:latin typeface="Times New Roman" panose="02020603050405020304" pitchFamily="18" charset="0"/>
                <a:ea typeface="仿宋_GB2312" pitchFamily="49" charset="-122"/>
              </a:rPr>
              <a:t>“</a:t>
            </a:r>
            <a:r>
              <a:rPr lang="en-US" altLang="zh-CN" sz="2800" b="1">
                <a:solidFill>
                  <a:srgbClr val="2908EC"/>
                </a:solidFill>
                <a:latin typeface="仿宋_GB2312" pitchFamily="49" charset="-122"/>
                <a:ea typeface="仿宋_GB2312" pitchFamily="49" charset="-122"/>
              </a:rPr>
              <a:t>==</a:t>
            </a:r>
            <a:r>
              <a:rPr lang="en-US" altLang="zh-CN" sz="2800" b="1">
                <a:latin typeface="Times New Roman" panose="02020603050405020304" pitchFamily="18" charset="0"/>
                <a:ea typeface="仿宋_GB2312" pitchFamily="49" charset="-122"/>
              </a:rPr>
              <a:t>”</a:t>
            </a:r>
            <a:r>
              <a:rPr lang="zh-CN" altLang="en-US" sz="2800" b="1">
                <a:latin typeface="仿宋_GB2312" pitchFamily="49" charset="-122"/>
                <a:ea typeface="仿宋_GB2312" pitchFamily="49" charset="-122"/>
              </a:rPr>
              <a:t>判定两个字符串是否相等。</a:t>
            </a:r>
          </a:p>
          <a:p>
            <a:r>
              <a:rPr lang="zh-CN" altLang="en-US" sz="2800" b="1">
                <a:latin typeface="仿宋_GB2312" pitchFamily="49" charset="-122"/>
                <a:ea typeface="仿宋_GB2312" pitchFamily="49" charset="-122"/>
              </a:rPr>
              <a:t>与</a:t>
            </a:r>
            <a:r>
              <a:rPr lang="en-US" altLang="zh-CN" sz="2800" b="1">
                <a:latin typeface="仿宋_GB2312" pitchFamily="49" charset="-122"/>
                <a:ea typeface="仿宋_GB2312" pitchFamily="49" charset="-122"/>
              </a:rPr>
              <a:t>equals()</a:t>
            </a:r>
            <a:r>
              <a:rPr lang="zh-CN" altLang="en-US" sz="2800" b="1">
                <a:latin typeface="仿宋_GB2312" pitchFamily="49" charset="-122"/>
                <a:ea typeface="仿宋_GB2312" pitchFamily="49" charset="-122"/>
              </a:rPr>
              <a:t>方法不同的是，</a:t>
            </a:r>
            <a:r>
              <a:rPr lang="zh-CN" altLang="en-US" sz="2800" b="1">
                <a:latin typeface="Times New Roman" panose="02020603050405020304" pitchFamily="18" charset="0"/>
                <a:ea typeface="仿宋_GB2312" pitchFamily="49" charset="-122"/>
              </a:rPr>
              <a:t>“</a:t>
            </a:r>
            <a:r>
              <a:rPr lang="en-US" altLang="zh-CN" sz="2800" b="1">
                <a:solidFill>
                  <a:srgbClr val="2908EC"/>
                </a:solidFill>
                <a:latin typeface="仿宋_GB2312" pitchFamily="49" charset="-122"/>
                <a:ea typeface="仿宋_GB2312" pitchFamily="49" charset="-122"/>
              </a:rPr>
              <a:t>==</a:t>
            </a:r>
            <a:r>
              <a:rPr lang="en-US" altLang="zh-CN" sz="2800" b="1">
                <a:latin typeface="Times New Roman" panose="02020603050405020304" pitchFamily="18" charset="0"/>
                <a:ea typeface="仿宋_GB2312" pitchFamily="49" charset="-122"/>
              </a:rPr>
              <a:t>”</a:t>
            </a:r>
            <a:r>
              <a:rPr lang="zh-CN" altLang="en-US" sz="2800" b="1">
                <a:latin typeface="仿宋_GB2312" pitchFamily="49" charset="-122"/>
                <a:ea typeface="仿宋_GB2312" pitchFamily="49" charset="-122"/>
              </a:rPr>
              <a:t>判定两字符串对象是否是同一实例，即它们在内存中的存储空间是否相同。</a:t>
            </a:r>
          </a:p>
        </p:txBody>
      </p:sp>
    </p:spTree>
    <p:extLst>
      <p:ext uri="{BB962C8B-B14F-4D97-AF65-F5344CB8AC3E}">
        <p14:creationId xmlns:p14="http://schemas.microsoft.com/office/powerpoint/2010/main" val="100608739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61" name="Group 2">
            <a:extLst>
              <a:ext uri="{FF2B5EF4-FFF2-40B4-BE49-F238E27FC236}">
                <a16:creationId xmlns:a16="http://schemas.microsoft.com/office/drawing/2014/main" id="{A0924B93-011F-479C-BA80-A0B4F179A1A4}"/>
              </a:ext>
            </a:extLst>
          </p:cNvPr>
          <p:cNvGrpSpPr>
            <a:grpSpLocks/>
          </p:cNvGrpSpPr>
          <p:nvPr/>
        </p:nvGrpSpPr>
        <p:grpSpPr bwMode="auto">
          <a:xfrm>
            <a:off x="838200" y="228600"/>
            <a:ext cx="7620000" cy="6096000"/>
            <a:chOff x="528" y="144"/>
            <a:chExt cx="4800" cy="3840"/>
          </a:xfrm>
        </p:grpSpPr>
        <p:pic>
          <p:nvPicPr>
            <p:cNvPr id="45062" name="Picture 3">
              <a:extLst>
                <a:ext uri="{FF2B5EF4-FFF2-40B4-BE49-F238E27FC236}">
                  <a16:creationId xmlns:a16="http://schemas.microsoft.com/office/drawing/2014/main" id="{494D7BB2-66B6-4494-8BA9-1B600847CF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144"/>
              <a:ext cx="4800" cy="384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5063" name="AutoShape 4">
              <a:extLst>
                <a:ext uri="{FF2B5EF4-FFF2-40B4-BE49-F238E27FC236}">
                  <a16:creationId xmlns:a16="http://schemas.microsoft.com/office/drawing/2014/main" id="{CF4CBABE-7901-49DD-8411-EA140012830C}"/>
                </a:ext>
              </a:extLst>
            </p:cNvPr>
            <p:cNvSpPr>
              <a:spLocks noChangeArrowheads="1"/>
            </p:cNvSpPr>
            <p:nvPr/>
          </p:nvSpPr>
          <p:spPr bwMode="auto">
            <a:xfrm>
              <a:off x="3696" y="1706"/>
              <a:ext cx="1316" cy="408"/>
            </a:xfrm>
            <a:prstGeom prst="wedgeRoundRectCallout">
              <a:avLst>
                <a:gd name="adj1" fmla="val -68542"/>
                <a:gd name="adj2" fmla="val -148528"/>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latin typeface="Times New Roman" panose="02020603050405020304" pitchFamily="18" charset="0"/>
                <a:ea typeface="黑体" panose="02010609060101010101" pitchFamily="49" charset="-122"/>
              </a:endParaRPr>
            </a:p>
          </p:txBody>
        </p:sp>
        <p:sp>
          <p:nvSpPr>
            <p:cNvPr id="45064" name="Text Box 5">
              <a:extLst>
                <a:ext uri="{FF2B5EF4-FFF2-40B4-BE49-F238E27FC236}">
                  <a16:creationId xmlns:a16="http://schemas.microsoft.com/office/drawing/2014/main" id="{89365425-1C59-4381-AD0E-8A32ADBFED11}"/>
                </a:ext>
              </a:extLst>
            </p:cNvPr>
            <p:cNvSpPr txBox="1">
              <a:spLocks noChangeArrowheads="1"/>
            </p:cNvSpPr>
            <p:nvPr/>
          </p:nvSpPr>
          <p:spPr bwMode="auto">
            <a:xfrm>
              <a:off x="3923" y="1797"/>
              <a:ext cx="8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latin typeface="Times New Roman" panose="02020603050405020304" pitchFamily="18" charset="0"/>
                  <a:ea typeface="黑体" panose="02010609060101010101" pitchFamily="49" charset="-122"/>
                </a:rPr>
                <a:t>共享</a:t>
              </a:r>
              <a:r>
                <a:rPr kumimoji="1" lang="en-US" altLang="zh-CN" sz="2400">
                  <a:latin typeface="Times New Roman" panose="02020603050405020304" pitchFamily="18" charset="0"/>
                  <a:ea typeface="黑体" panose="02010609060101010101" pitchFamily="49" charset="-122"/>
                </a:rPr>
                <a:t>hello</a:t>
              </a:r>
            </a:p>
          </p:txBody>
        </p:sp>
      </p:grpSp>
    </p:spTree>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5" name="Picture 2">
            <a:extLst>
              <a:ext uri="{FF2B5EF4-FFF2-40B4-BE49-F238E27FC236}">
                <a16:creationId xmlns:a16="http://schemas.microsoft.com/office/drawing/2014/main" id="{BF760D15-E11F-4C76-ACBC-44414308F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04813"/>
            <a:ext cx="8353425" cy="59150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9" name="Group 2">
            <a:extLst>
              <a:ext uri="{FF2B5EF4-FFF2-40B4-BE49-F238E27FC236}">
                <a16:creationId xmlns:a16="http://schemas.microsoft.com/office/drawing/2014/main" id="{BB6A15E5-D339-49A7-A5C8-8D76D450E451}"/>
              </a:ext>
            </a:extLst>
          </p:cNvPr>
          <p:cNvGrpSpPr>
            <a:grpSpLocks/>
          </p:cNvGrpSpPr>
          <p:nvPr/>
        </p:nvGrpSpPr>
        <p:grpSpPr bwMode="auto">
          <a:xfrm>
            <a:off x="250825" y="620713"/>
            <a:ext cx="8496300" cy="5692775"/>
            <a:chOff x="158" y="391"/>
            <a:chExt cx="5352" cy="3586"/>
          </a:xfrm>
        </p:grpSpPr>
        <p:pic>
          <p:nvPicPr>
            <p:cNvPr id="47110" name="Picture 3">
              <a:extLst>
                <a:ext uri="{FF2B5EF4-FFF2-40B4-BE49-F238E27FC236}">
                  <a16:creationId xmlns:a16="http://schemas.microsoft.com/office/drawing/2014/main" id="{9D77A349-6BE9-4681-AA7A-94643321B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391"/>
              <a:ext cx="5352" cy="358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7111" name="AutoShape 4">
              <a:extLst>
                <a:ext uri="{FF2B5EF4-FFF2-40B4-BE49-F238E27FC236}">
                  <a16:creationId xmlns:a16="http://schemas.microsoft.com/office/drawing/2014/main" id="{B5060DBE-5AF7-462D-BAE5-02340F89E4A1}"/>
                </a:ext>
              </a:extLst>
            </p:cNvPr>
            <p:cNvSpPr>
              <a:spLocks/>
            </p:cNvSpPr>
            <p:nvPr/>
          </p:nvSpPr>
          <p:spPr bwMode="auto">
            <a:xfrm>
              <a:off x="4785" y="572"/>
              <a:ext cx="227" cy="590"/>
            </a:xfrm>
            <a:prstGeom prst="rightBrace">
              <a:avLst>
                <a:gd name="adj1" fmla="val 21659"/>
                <a:gd name="adj2" fmla="val 50000"/>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3" name="Picture 2">
            <a:extLst>
              <a:ext uri="{FF2B5EF4-FFF2-40B4-BE49-F238E27FC236}">
                <a16:creationId xmlns:a16="http://schemas.microsoft.com/office/drawing/2014/main" id="{D8405957-C45E-4055-9798-8FC71BAB4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1700213"/>
            <a:ext cx="3992563"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a:extLst>
              <a:ext uri="{FF2B5EF4-FFF2-40B4-BE49-F238E27FC236}">
                <a16:creationId xmlns:a16="http://schemas.microsoft.com/office/drawing/2014/main" id="{C784B409-5DCD-4CCA-A8E1-2FD1C4F43D3A}"/>
              </a:ext>
            </a:extLst>
          </p:cNvPr>
          <p:cNvSpPr>
            <a:spLocks noGrp="1" noChangeArrowheads="1"/>
          </p:cNvSpPr>
          <p:nvPr>
            <p:ph type="ctrTitle"/>
          </p:nvPr>
        </p:nvSpPr>
        <p:spPr/>
        <p:txBody>
          <a:bodyPr/>
          <a:lstStyle/>
          <a:p>
            <a:pPr eaLnBrk="1" hangingPunct="1"/>
            <a:r>
              <a:rPr kumimoji="1" lang="en-US" altLang="zh-CN" b="1">
                <a:latin typeface="+mn-ea"/>
                <a:ea typeface="+mn-ea"/>
              </a:rPr>
              <a:t>Thread class</a:t>
            </a:r>
          </a:p>
        </p:txBody>
      </p:sp>
      <p:sp>
        <p:nvSpPr>
          <p:cNvPr id="49158" name="Rectangle 3">
            <a:extLst>
              <a:ext uri="{FF2B5EF4-FFF2-40B4-BE49-F238E27FC236}">
                <a16:creationId xmlns:a16="http://schemas.microsoft.com/office/drawing/2014/main" id="{C913E519-C03A-4B0D-A4DC-7B6AC2D28D4A}"/>
              </a:ext>
            </a:extLst>
          </p:cNvPr>
          <p:cNvSpPr>
            <a:spLocks noGrp="1" noChangeArrowheads="1"/>
          </p:cNvSpPr>
          <p:nvPr>
            <p:ph type="subTitle" idx="1"/>
          </p:nvPr>
        </p:nvSpPr>
        <p:spPr/>
        <p:txBody>
          <a:bodyPr/>
          <a:lstStyle/>
          <a:p>
            <a:pPr eaLnBrk="1" hangingPunct="1"/>
            <a:endParaRPr lang="zh-CN" altLang="zh-CN"/>
          </a:p>
        </p:txBody>
      </p:sp>
      <p:grpSp>
        <p:nvGrpSpPr>
          <p:cNvPr id="49159" name="Group 4">
            <a:extLst>
              <a:ext uri="{FF2B5EF4-FFF2-40B4-BE49-F238E27FC236}">
                <a16:creationId xmlns:a16="http://schemas.microsoft.com/office/drawing/2014/main" id="{BA3B04BE-7277-4017-91C2-FE1D408A5077}"/>
              </a:ext>
            </a:extLst>
          </p:cNvPr>
          <p:cNvGrpSpPr>
            <a:grpSpLocks/>
          </p:cNvGrpSpPr>
          <p:nvPr/>
        </p:nvGrpSpPr>
        <p:grpSpPr bwMode="auto">
          <a:xfrm>
            <a:off x="7391400" y="5105400"/>
            <a:ext cx="1295400" cy="1524000"/>
            <a:chOff x="3627" y="2688"/>
            <a:chExt cx="1174" cy="977"/>
          </a:xfrm>
        </p:grpSpPr>
        <p:grpSp>
          <p:nvGrpSpPr>
            <p:cNvPr id="49160" name="Group 5">
              <a:extLst>
                <a:ext uri="{FF2B5EF4-FFF2-40B4-BE49-F238E27FC236}">
                  <a16:creationId xmlns:a16="http://schemas.microsoft.com/office/drawing/2014/main" id="{2373D00E-9D44-46A5-A8BE-7A666BB50F90}"/>
                </a:ext>
              </a:extLst>
            </p:cNvPr>
            <p:cNvGrpSpPr>
              <a:grpSpLocks/>
            </p:cNvGrpSpPr>
            <p:nvPr/>
          </p:nvGrpSpPr>
          <p:grpSpPr bwMode="auto">
            <a:xfrm>
              <a:off x="4137" y="2688"/>
              <a:ext cx="664" cy="970"/>
              <a:chOff x="4137" y="2688"/>
              <a:chExt cx="664" cy="970"/>
            </a:xfrm>
          </p:grpSpPr>
          <p:sp>
            <p:nvSpPr>
              <p:cNvPr id="49190" name="Freeform 6">
                <a:extLst>
                  <a:ext uri="{FF2B5EF4-FFF2-40B4-BE49-F238E27FC236}">
                    <a16:creationId xmlns:a16="http://schemas.microsoft.com/office/drawing/2014/main" id="{426E7015-D0F0-4439-90FD-7C85C7505861}"/>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9191" name="Group 7">
                <a:extLst>
                  <a:ext uri="{FF2B5EF4-FFF2-40B4-BE49-F238E27FC236}">
                    <a16:creationId xmlns:a16="http://schemas.microsoft.com/office/drawing/2014/main" id="{EEA915FA-B244-4316-9976-CABCC142E3F3}"/>
                  </a:ext>
                </a:extLst>
              </p:cNvPr>
              <p:cNvGrpSpPr>
                <a:grpSpLocks/>
              </p:cNvGrpSpPr>
              <p:nvPr/>
            </p:nvGrpSpPr>
            <p:grpSpPr bwMode="auto">
              <a:xfrm>
                <a:off x="4137" y="2688"/>
                <a:ext cx="583" cy="970"/>
                <a:chOff x="4137" y="2688"/>
                <a:chExt cx="583" cy="970"/>
              </a:xfrm>
            </p:grpSpPr>
            <p:sp>
              <p:nvSpPr>
                <p:cNvPr id="49192" name="Freeform 8">
                  <a:extLst>
                    <a:ext uri="{FF2B5EF4-FFF2-40B4-BE49-F238E27FC236}">
                      <a16:creationId xmlns:a16="http://schemas.microsoft.com/office/drawing/2014/main" id="{ED02D92A-0599-456E-99D0-6F5F8255F700}"/>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9193" name="Group 9">
                  <a:extLst>
                    <a:ext uri="{FF2B5EF4-FFF2-40B4-BE49-F238E27FC236}">
                      <a16:creationId xmlns:a16="http://schemas.microsoft.com/office/drawing/2014/main" id="{C3123732-4567-4D71-9C6E-C9472F4703C9}"/>
                    </a:ext>
                  </a:extLst>
                </p:cNvPr>
                <p:cNvGrpSpPr>
                  <a:grpSpLocks/>
                </p:cNvGrpSpPr>
                <p:nvPr/>
              </p:nvGrpSpPr>
              <p:grpSpPr bwMode="auto">
                <a:xfrm>
                  <a:off x="4365" y="2834"/>
                  <a:ext cx="213" cy="420"/>
                  <a:chOff x="4365" y="2834"/>
                  <a:chExt cx="213" cy="420"/>
                </a:xfrm>
              </p:grpSpPr>
              <p:sp>
                <p:nvSpPr>
                  <p:cNvPr id="49194" name="Oval 10">
                    <a:extLst>
                      <a:ext uri="{FF2B5EF4-FFF2-40B4-BE49-F238E27FC236}">
                        <a16:creationId xmlns:a16="http://schemas.microsoft.com/office/drawing/2014/main" id="{F0966653-54B5-4266-AB69-0D06663DB0BE}"/>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9195" name="Group 11">
                    <a:extLst>
                      <a:ext uri="{FF2B5EF4-FFF2-40B4-BE49-F238E27FC236}">
                        <a16:creationId xmlns:a16="http://schemas.microsoft.com/office/drawing/2014/main" id="{8358B654-E450-4C00-B40F-809F73A4E498}"/>
                      </a:ext>
                    </a:extLst>
                  </p:cNvPr>
                  <p:cNvGrpSpPr>
                    <a:grpSpLocks/>
                  </p:cNvGrpSpPr>
                  <p:nvPr/>
                </p:nvGrpSpPr>
                <p:grpSpPr bwMode="auto">
                  <a:xfrm>
                    <a:off x="4365" y="2966"/>
                    <a:ext cx="213" cy="288"/>
                    <a:chOff x="4365" y="2966"/>
                    <a:chExt cx="213" cy="288"/>
                  </a:xfrm>
                </p:grpSpPr>
                <p:sp>
                  <p:nvSpPr>
                    <p:cNvPr id="49196" name="Freeform 12">
                      <a:extLst>
                        <a:ext uri="{FF2B5EF4-FFF2-40B4-BE49-F238E27FC236}">
                          <a16:creationId xmlns:a16="http://schemas.microsoft.com/office/drawing/2014/main" id="{733359F3-828D-4B19-AE08-50F31ADFC830}"/>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7" name="Freeform 13">
                      <a:extLst>
                        <a:ext uri="{FF2B5EF4-FFF2-40B4-BE49-F238E27FC236}">
                          <a16:creationId xmlns:a16="http://schemas.microsoft.com/office/drawing/2014/main" id="{88B650D0-F7FC-48A9-94C7-B65DA822DD34}"/>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49161" name="Group 14">
              <a:extLst>
                <a:ext uri="{FF2B5EF4-FFF2-40B4-BE49-F238E27FC236}">
                  <a16:creationId xmlns:a16="http://schemas.microsoft.com/office/drawing/2014/main" id="{0AECE36C-96F5-4344-8A76-4F9959D01FEB}"/>
                </a:ext>
              </a:extLst>
            </p:cNvPr>
            <p:cNvGrpSpPr>
              <a:grpSpLocks/>
            </p:cNvGrpSpPr>
            <p:nvPr/>
          </p:nvGrpSpPr>
          <p:grpSpPr bwMode="auto">
            <a:xfrm>
              <a:off x="3627" y="2773"/>
              <a:ext cx="784" cy="892"/>
              <a:chOff x="3627" y="2773"/>
              <a:chExt cx="784" cy="892"/>
            </a:xfrm>
          </p:grpSpPr>
          <p:sp>
            <p:nvSpPr>
              <p:cNvPr id="49162" name="Freeform 15">
                <a:extLst>
                  <a:ext uri="{FF2B5EF4-FFF2-40B4-BE49-F238E27FC236}">
                    <a16:creationId xmlns:a16="http://schemas.microsoft.com/office/drawing/2014/main" id="{491C7A98-DFEB-4FEA-A7FC-15ADB76D0783}"/>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9163" name="Group 16">
                <a:extLst>
                  <a:ext uri="{FF2B5EF4-FFF2-40B4-BE49-F238E27FC236}">
                    <a16:creationId xmlns:a16="http://schemas.microsoft.com/office/drawing/2014/main" id="{4A7895F3-FDE2-4453-9E76-8C8C66D016C5}"/>
                  </a:ext>
                </a:extLst>
              </p:cNvPr>
              <p:cNvGrpSpPr>
                <a:grpSpLocks/>
              </p:cNvGrpSpPr>
              <p:nvPr/>
            </p:nvGrpSpPr>
            <p:grpSpPr bwMode="auto">
              <a:xfrm>
                <a:off x="3627" y="2773"/>
                <a:ext cx="712" cy="697"/>
                <a:chOff x="3627" y="2773"/>
                <a:chExt cx="712" cy="697"/>
              </a:xfrm>
            </p:grpSpPr>
            <p:grpSp>
              <p:nvGrpSpPr>
                <p:cNvPr id="49164" name="Group 17">
                  <a:extLst>
                    <a:ext uri="{FF2B5EF4-FFF2-40B4-BE49-F238E27FC236}">
                      <a16:creationId xmlns:a16="http://schemas.microsoft.com/office/drawing/2014/main" id="{E7DCDF04-EA47-41F5-BA9E-10BDA11D84FE}"/>
                    </a:ext>
                  </a:extLst>
                </p:cNvPr>
                <p:cNvGrpSpPr>
                  <a:grpSpLocks/>
                </p:cNvGrpSpPr>
                <p:nvPr/>
              </p:nvGrpSpPr>
              <p:grpSpPr bwMode="auto">
                <a:xfrm>
                  <a:off x="4088" y="3185"/>
                  <a:ext cx="251" cy="151"/>
                  <a:chOff x="4088" y="3185"/>
                  <a:chExt cx="251" cy="151"/>
                </a:xfrm>
              </p:grpSpPr>
              <p:grpSp>
                <p:nvGrpSpPr>
                  <p:cNvPr id="49174" name="Group 18">
                    <a:extLst>
                      <a:ext uri="{FF2B5EF4-FFF2-40B4-BE49-F238E27FC236}">
                        <a16:creationId xmlns:a16="http://schemas.microsoft.com/office/drawing/2014/main" id="{DF4B86BE-FD4C-413A-8944-F1FFC2C03B82}"/>
                      </a:ext>
                    </a:extLst>
                  </p:cNvPr>
                  <p:cNvGrpSpPr>
                    <a:grpSpLocks/>
                  </p:cNvGrpSpPr>
                  <p:nvPr/>
                </p:nvGrpSpPr>
                <p:grpSpPr bwMode="auto">
                  <a:xfrm>
                    <a:off x="4088" y="3185"/>
                    <a:ext cx="251" cy="151"/>
                    <a:chOff x="4088" y="3185"/>
                    <a:chExt cx="251" cy="151"/>
                  </a:xfrm>
                </p:grpSpPr>
                <p:sp>
                  <p:nvSpPr>
                    <p:cNvPr id="49187" name="Freeform 19">
                      <a:extLst>
                        <a:ext uri="{FF2B5EF4-FFF2-40B4-BE49-F238E27FC236}">
                          <a16:creationId xmlns:a16="http://schemas.microsoft.com/office/drawing/2014/main" id="{43BCEF83-E25B-46CB-AF13-2F96427E6B27}"/>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8" name="Freeform 20">
                      <a:extLst>
                        <a:ext uri="{FF2B5EF4-FFF2-40B4-BE49-F238E27FC236}">
                          <a16:creationId xmlns:a16="http://schemas.microsoft.com/office/drawing/2014/main" id="{367DE5C7-A210-46D2-9B59-CC75A094A9E0}"/>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9" name="Freeform 21">
                      <a:extLst>
                        <a:ext uri="{FF2B5EF4-FFF2-40B4-BE49-F238E27FC236}">
                          <a16:creationId xmlns:a16="http://schemas.microsoft.com/office/drawing/2014/main" id="{580372AE-C90F-46C5-8433-A1191D97F156}"/>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175" name="Group 22">
                    <a:extLst>
                      <a:ext uri="{FF2B5EF4-FFF2-40B4-BE49-F238E27FC236}">
                        <a16:creationId xmlns:a16="http://schemas.microsoft.com/office/drawing/2014/main" id="{9FB71322-4528-4CC7-96CE-F72E35AAD5C8}"/>
                      </a:ext>
                    </a:extLst>
                  </p:cNvPr>
                  <p:cNvGrpSpPr>
                    <a:grpSpLocks/>
                  </p:cNvGrpSpPr>
                  <p:nvPr/>
                </p:nvGrpSpPr>
                <p:grpSpPr bwMode="auto">
                  <a:xfrm>
                    <a:off x="4133" y="3201"/>
                    <a:ext cx="171" cy="94"/>
                    <a:chOff x="4133" y="3201"/>
                    <a:chExt cx="171" cy="94"/>
                  </a:xfrm>
                </p:grpSpPr>
                <p:grpSp>
                  <p:nvGrpSpPr>
                    <p:cNvPr id="49176" name="Group 23">
                      <a:extLst>
                        <a:ext uri="{FF2B5EF4-FFF2-40B4-BE49-F238E27FC236}">
                          <a16:creationId xmlns:a16="http://schemas.microsoft.com/office/drawing/2014/main" id="{487F6CED-15A5-430D-AF83-5EB84ECF3058}"/>
                        </a:ext>
                      </a:extLst>
                    </p:cNvPr>
                    <p:cNvGrpSpPr>
                      <a:grpSpLocks/>
                    </p:cNvGrpSpPr>
                    <p:nvPr/>
                  </p:nvGrpSpPr>
                  <p:grpSpPr bwMode="auto">
                    <a:xfrm>
                      <a:off x="4140" y="3211"/>
                      <a:ext cx="149" cy="80"/>
                      <a:chOff x="4140" y="3211"/>
                      <a:chExt cx="149" cy="80"/>
                    </a:xfrm>
                  </p:grpSpPr>
                  <p:sp>
                    <p:nvSpPr>
                      <p:cNvPr id="49184" name="Freeform 24">
                        <a:extLst>
                          <a:ext uri="{FF2B5EF4-FFF2-40B4-BE49-F238E27FC236}">
                            <a16:creationId xmlns:a16="http://schemas.microsoft.com/office/drawing/2014/main" id="{6D00C7C4-8C1E-42CC-802C-9CE40ACE19F8}"/>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5" name="Freeform 25">
                        <a:extLst>
                          <a:ext uri="{FF2B5EF4-FFF2-40B4-BE49-F238E27FC236}">
                            <a16:creationId xmlns:a16="http://schemas.microsoft.com/office/drawing/2014/main" id="{C885DC35-ECF9-4C43-BDFD-04B8157ED26B}"/>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6" name="Freeform 26">
                        <a:extLst>
                          <a:ext uri="{FF2B5EF4-FFF2-40B4-BE49-F238E27FC236}">
                            <a16:creationId xmlns:a16="http://schemas.microsoft.com/office/drawing/2014/main" id="{0BCD98B2-E8C1-47D3-8B61-1F6DD88ED650}"/>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177" name="Group 27">
                      <a:extLst>
                        <a:ext uri="{FF2B5EF4-FFF2-40B4-BE49-F238E27FC236}">
                          <a16:creationId xmlns:a16="http://schemas.microsoft.com/office/drawing/2014/main" id="{2135E7F2-DB55-43C7-BAE6-279CA9EB1900}"/>
                        </a:ext>
                      </a:extLst>
                    </p:cNvPr>
                    <p:cNvGrpSpPr>
                      <a:grpSpLocks/>
                    </p:cNvGrpSpPr>
                    <p:nvPr/>
                  </p:nvGrpSpPr>
                  <p:grpSpPr bwMode="auto">
                    <a:xfrm>
                      <a:off x="4133" y="3201"/>
                      <a:ext cx="171" cy="94"/>
                      <a:chOff x="4133" y="3201"/>
                      <a:chExt cx="171" cy="94"/>
                    </a:xfrm>
                  </p:grpSpPr>
                  <p:sp>
                    <p:nvSpPr>
                      <p:cNvPr id="49178" name="Line 28">
                        <a:extLst>
                          <a:ext uri="{FF2B5EF4-FFF2-40B4-BE49-F238E27FC236}">
                            <a16:creationId xmlns:a16="http://schemas.microsoft.com/office/drawing/2014/main" id="{0D6D60F0-EFB8-4E40-8B7E-FDAA6B2680AA}"/>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9" name="Line 29">
                        <a:extLst>
                          <a:ext uri="{FF2B5EF4-FFF2-40B4-BE49-F238E27FC236}">
                            <a16:creationId xmlns:a16="http://schemas.microsoft.com/office/drawing/2014/main" id="{44E49F20-1EB6-414D-8E93-EBFF022F93B1}"/>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0" name="Line 30">
                        <a:extLst>
                          <a:ext uri="{FF2B5EF4-FFF2-40B4-BE49-F238E27FC236}">
                            <a16:creationId xmlns:a16="http://schemas.microsoft.com/office/drawing/2014/main" id="{E4E7EE3C-6891-4139-B861-A9EA4C27168D}"/>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1" name="Line 31">
                        <a:extLst>
                          <a:ext uri="{FF2B5EF4-FFF2-40B4-BE49-F238E27FC236}">
                            <a16:creationId xmlns:a16="http://schemas.microsoft.com/office/drawing/2014/main" id="{BEB6E4F3-F49E-4567-9435-266E1B61C42E}"/>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2" name="Line 32">
                        <a:extLst>
                          <a:ext uri="{FF2B5EF4-FFF2-40B4-BE49-F238E27FC236}">
                            <a16:creationId xmlns:a16="http://schemas.microsoft.com/office/drawing/2014/main" id="{6C891086-EB5A-4D3D-AD40-AE3497DAEAF8}"/>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3" name="Line 33">
                        <a:extLst>
                          <a:ext uri="{FF2B5EF4-FFF2-40B4-BE49-F238E27FC236}">
                            <a16:creationId xmlns:a16="http://schemas.microsoft.com/office/drawing/2014/main" id="{5A32BCAC-6FEE-4862-A7CC-521FBC1C6FD5}"/>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49165" name="Group 34">
                  <a:extLst>
                    <a:ext uri="{FF2B5EF4-FFF2-40B4-BE49-F238E27FC236}">
                      <a16:creationId xmlns:a16="http://schemas.microsoft.com/office/drawing/2014/main" id="{02292DF6-1A34-4833-BDE6-41A8809B74C4}"/>
                    </a:ext>
                  </a:extLst>
                </p:cNvPr>
                <p:cNvGrpSpPr>
                  <a:grpSpLocks/>
                </p:cNvGrpSpPr>
                <p:nvPr/>
              </p:nvGrpSpPr>
              <p:grpSpPr bwMode="auto">
                <a:xfrm>
                  <a:off x="3627" y="2773"/>
                  <a:ext cx="558" cy="697"/>
                  <a:chOff x="3627" y="2773"/>
                  <a:chExt cx="558" cy="697"/>
                </a:xfrm>
              </p:grpSpPr>
              <p:sp>
                <p:nvSpPr>
                  <p:cNvPr id="49166" name="Freeform 35">
                    <a:extLst>
                      <a:ext uri="{FF2B5EF4-FFF2-40B4-BE49-F238E27FC236}">
                        <a16:creationId xmlns:a16="http://schemas.microsoft.com/office/drawing/2014/main" id="{BFE1FDB8-5DBC-4D31-A876-A355FA5A23A5}"/>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9167" name="Group 36">
                    <a:extLst>
                      <a:ext uri="{FF2B5EF4-FFF2-40B4-BE49-F238E27FC236}">
                        <a16:creationId xmlns:a16="http://schemas.microsoft.com/office/drawing/2014/main" id="{2AAF585B-36CA-4966-8FF8-9B9DACF39786}"/>
                      </a:ext>
                    </a:extLst>
                  </p:cNvPr>
                  <p:cNvGrpSpPr>
                    <a:grpSpLocks/>
                  </p:cNvGrpSpPr>
                  <p:nvPr/>
                </p:nvGrpSpPr>
                <p:grpSpPr bwMode="auto">
                  <a:xfrm>
                    <a:off x="3627" y="2773"/>
                    <a:ext cx="558" cy="697"/>
                    <a:chOff x="3627" y="2773"/>
                    <a:chExt cx="558" cy="697"/>
                  </a:xfrm>
                </p:grpSpPr>
                <p:grpSp>
                  <p:nvGrpSpPr>
                    <p:cNvPr id="49168" name="Group 37">
                      <a:extLst>
                        <a:ext uri="{FF2B5EF4-FFF2-40B4-BE49-F238E27FC236}">
                          <a16:creationId xmlns:a16="http://schemas.microsoft.com/office/drawing/2014/main" id="{74FEA164-33FE-450E-94DD-39EDCBB36ED2}"/>
                        </a:ext>
                      </a:extLst>
                    </p:cNvPr>
                    <p:cNvGrpSpPr>
                      <a:grpSpLocks/>
                    </p:cNvGrpSpPr>
                    <p:nvPr/>
                  </p:nvGrpSpPr>
                  <p:grpSpPr bwMode="auto">
                    <a:xfrm>
                      <a:off x="3627" y="2773"/>
                      <a:ext cx="558" cy="532"/>
                      <a:chOff x="3627" y="2773"/>
                      <a:chExt cx="558" cy="532"/>
                    </a:xfrm>
                  </p:grpSpPr>
                  <p:sp>
                    <p:nvSpPr>
                      <p:cNvPr id="49172" name="Freeform 38">
                        <a:extLst>
                          <a:ext uri="{FF2B5EF4-FFF2-40B4-BE49-F238E27FC236}">
                            <a16:creationId xmlns:a16="http://schemas.microsoft.com/office/drawing/2014/main" id="{E2AF5991-F4EB-423A-88E8-83DBEE1B980E}"/>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3" name="Freeform 39">
                        <a:extLst>
                          <a:ext uri="{FF2B5EF4-FFF2-40B4-BE49-F238E27FC236}">
                            <a16:creationId xmlns:a16="http://schemas.microsoft.com/office/drawing/2014/main" id="{06143A74-618C-4402-B2A9-DAF7E931AE47}"/>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169" name="Group 40">
                      <a:extLst>
                        <a:ext uri="{FF2B5EF4-FFF2-40B4-BE49-F238E27FC236}">
                          <a16:creationId xmlns:a16="http://schemas.microsoft.com/office/drawing/2014/main" id="{863BD8C4-AF9C-4909-B4F9-674B92B35D83}"/>
                        </a:ext>
                      </a:extLst>
                    </p:cNvPr>
                    <p:cNvGrpSpPr>
                      <a:grpSpLocks/>
                    </p:cNvGrpSpPr>
                    <p:nvPr/>
                  </p:nvGrpSpPr>
                  <p:grpSpPr bwMode="auto">
                    <a:xfrm>
                      <a:off x="3696" y="3243"/>
                      <a:ext cx="86" cy="227"/>
                      <a:chOff x="3696" y="3243"/>
                      <a:chExt cx="86" cy="227"/>
                    </a:xfrm>
                  </p:grpSpPr>
                  <p:sp>
                    <p:nvSpPr>
                      <p:cNvPr id="49170" name="Freeform 41">
                        <a:extLst>
                          <a:ext uri="{FF2B5EF4-FFF2-40B4-BE49-F238E27FC236}">
                            <a16:creationId xmlns:a16="http://schemas.microsoft.com/office/drawing/2014/main" id="{AB6BBF1A-1552-40CE-B25C-378A62043A01}"/>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1" name="Oval 42">
                        <a:extLst>
                          <a:ext uri="{FF2B5EF4-FFF2-40B4-BE49-F238E27FC236}">
                            <a16:creationId xmlns:a16="http://schemas.microsoft.com/office/drawing/2014/main" id="{E9010D0E-7CAF-4178-8294-6DA38F307FDB}"/>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0754" name="Group 2">
            <a:extLst>
              <a:ext uri="{FF2B5EF4-FFF2-40B4-BE49-F238E27FC236}">
                <a16:creationId xmlns:a16="http://schemas.microsoft.com/office/drawing/2014/main" id="{386CE414-06EF-40B0-971B-3546D8F10786}"/>
              </a:ext>
            </a:extLst>
          </p:cNvPr>
          <p:cNvGraphicFramePr>
            <a:graphicFrameLocks noGrp="1"/>
          </p:cNvGraphicFramePr>
          <p:nvPr/>
        </p:nvGraphicFramePr>
        <p:xfrm>
          <a:off x="76200" y="609600"/>
          <a:ext cx="8991600" cy="5227574"/>
        </p:xfrm>
        <a:graphic>
          <a:graphicData uri="http://schemas.openxmlformats.org/drawingml/2006/table">
            <a:tbl>
              <a:tblPr/>
              <a:tblGrid>
                <a:gridCol w="8991600">
                  <a:extLst>
                    <a:ext uri="{9D8B030D-6E8A-4147-A177-3AD203B41FA5}">
                      <a16:colId xmlns:a16="http://schemas.microsoft.com/office/drawing/2014/main" val="4012112054"/>
                    </a:ext>
                  </a:extLst>
                </a:gridCol>
              </a:tblGrid>
              <a:tr h="4318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幼圆" panose="02010509060101010101" pitchFamily="49" charset="-122"/>
                        </a:rPr>
                        <a:t>Thread</a:t>
                      </a:r>
                      <a:r>
                        <a:rPr kumimoji="0" lang="zh-CN" altLang="en-US" sz="2400" b="1" i="0" u="none" strike="noStrike" cap="none" normalizeH="0" baseline="0">
                          <a:ln>
                            <a:noFill/>
                          </a:ln>
                          <a:solidFill>
                            <a:schemeClr val="tx1"/>
                          </a:solidFill>
                          <a:effectLst/>
                          <a:latin typeface="Arial" panose="020B0604020202020204" pitchFamily="34" charset="0"/>
                          <a:ea typeface="仿宋_GB2312" pitchFamily="49" charset="-122"/>
                        </a:rPr>
                        <a:t>的构造方法</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1655782"/>
                  </a:ext>
                </a:extLst>
              </a:tr>
              <a:tr h="4318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07222244"/>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Thread(Runnable target);</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3615968573"/>
                  </a:ext>
                </a:extLst>
              </a:tr>
              <a:tr h="4889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Thread(Runnable target, String name);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57283034"/>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Thread(String name);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3840374770"/>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Thread(ThreadGroup group, Runnable target);</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03478018"/>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Thread(ThreadGroup group, Runnable target,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String name);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4188689609"/>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Thread(ThreadGroup group, Runnable target,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String name, long stackSize);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31572696"/>
                  </a:ext>
                </a:extLst>
              </a:tr>
              <a:tr h="50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Thread(ThreadGroup group, String name);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724635114"/>
                  </a:ext>
                </a:extLst>
              </a:tr>
            </a:tbl>
          </a:graphicData>
        </a:graphic>
      </p:graphicFrame>
      <p:sp>
        <p:nvSpPr>
          <p:cNvPr id="50203" name="Rectangle 30" descr="Rectangle: Click to edit Master text styles&#10;Second level&#10;Third level&#10;Fourth level&#10;Fifth level">
            <a:extLst>
              <a:ext uri="{FF2B5EF4-FFF2-40B4-BE49-F238E27FC236}">
                <a16:creationId xmlns:a16="http://schemas.microsoft.com/office/drawing/2014/main" id="{FBFCD826-7855-4277-993D-F390E0D0AF75}"/>
              </a:ext>
            </a:extLst>
          </p:cNvPr>
          <p:cNvSpPr>
            <a:spLocks noChangeArrowheads="1"/>
          </p:cNvSpPr>
          <p:nvPr/>
        </p:nvSpPr>
        <p:spPr bwMode="auto">
          <a:xfrm>
            <a:off x="76200" y="5943600"/>
            <a:ext cx="8991600" cy="838200"/>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buSzPct val="90000"/>
            </a:pPr>
            <a:r>
              <a:rPr kumimoji="1" lang="en-US" altLang="zh-CN" sz="2400" b="1">
                <a:solidFill>
                  <a:srgbClr val="E20000"/>
                </a:solidFill>
                <a:latin typeface="仿宋_GB2312" pitchFamily="49" charset="-122"/>
                <a:ea typeface="仿宋_GB2312" pitchFamily="49" charset="-122"/>
              </a:rPr>
              <a:t>name</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线程的名称</a:t>
            </a:r>
            <a:r>
              <a:rPr kumimoji="1" lang="en-US" altLang="zh-CN" sz="2400" b="1">
                <a:latin typeface="仿宋_GB2312" pitchFamily="49" charset="-122"/>
                <a:ea typeface="仿宋_GB2312" pitchFamily="49" charset="-122"/>
              </a:rPr>
              <a:t>,</a:t>
            </a:r>
            <a:r>
              <a:rPr kumimoji="1" lang="en-US" altLang="zh-CN" sz="2400" b="1">
                <a:solidFill>
                  <a:srgbClr val="E20000"/>
                </a:solidFill>
                <a:latin typeface="仿宋_GB2312" pitchFamily="49" charset="-122"/>
                <a:ea typeface="仿宋_GB2312" pitchFamily="49" charset="-122"/>
              </a:rPr>
              <a:t>target</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要运行的线程对象</a:t>
            </a:r>
            <a:r>
              <a:rPr kumimoji="1" lang="en-US" altLang="zh-CN" sz="2400" b="1">
                <a:latin typeface="仿宋_GB2312" pitchFamily="49" charset="-122"/>
                <a:ea typeface="仿宋_GB2312" pitchFamily="49" charset="-122"/>
              </a:rPr>
              <a:t>,</a:t>
            </a:r>
            <a:r>
              <a:rPr kumimoji="1" lang="en-US" altLang="zh-CN" sz="2400" b="1">
                <a:solidFill>
                  <a:srgbClr val="E20000"/>
                </a:solidFill>
                <a:latin typeface="仿宋_GB2312" pitchFamily="49" charset="-122"/>
                <a:ea typeface="仿宋_GB2312" pitchFamily="49" charset="-122"/>
              </a:rPr>
              <a:t>group</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线程组的名称</a:t>
            </a:r>
            <a:r>
              <a:rPr kumimoji="1" lang="en-US" altLang="zh-CN" sz="2400" b="1">
                <a:latin typeface="仿宋_GB2312" pitchFamily="49" charset="-122"/>
                <a:ea typeface="仿宋_GB2312" pitchFamily="49" charset="-122"/>
              </a:rPr>
              <a:t>,</a:t>
            </a:r>
            <a:r>
              <a:rPr kumimoji="1" lang="en-US" altLang="zh-CN" sz="2400" b="1">
                <a:solidFill>
                  <a:srgbClr val="E20000"/>
                </a:solidFill>
                <a:latin typeface="仿宋_GB2312" pitchFamily="49" charset="-122"/>
                <a:ea typeface="仿宋_GB2312" pitchFamily="49" charset="-122"/>
              </a:rPr>
              <a:t>stackSize</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堆栈的大小</a:t>
            </a:r>
          </a:p>
        </p:txBody>
      </p:sp>
      <p:sp>
        <p:nvSpPr>
          <p:cNvPr id="50204" name="Text Box 31">
            <a:extLst>
              <a:ext uri="{FF2B5EF4-FFF2-40B4-BE49-F238E27FC236}">
                <a16:creationId xmlns:a16="http://schemas.microsoft.com/office/drawing/2014/main" id="{08C6A25C-299C-48A9-B5A8-4EED7814DAA7}"/>
              </a:ext>
            </a:extLst>
          </p:cNvPr>
          <p:cNvSpPr txBox="1">
            <a:spLocks noChangeArrowheads="1"/>
          </p:cNvSpPr>
          <p:nvPr/>
        </p:nvSpPr>
        <p:spPr bwMode="auto">
          <a:xfrm>
            <a:off x="2438400" y="0"/>
            <a:ext cx="2927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600" b="1">
                <a:solidFill>
                  <a:schemeClr val="tx2"/>
                </a:solidFill>
                <a:latin typeface="仿宋_GB2312" pitchFamily="49" charset="-122"/>
                <a:ea typeface="仿宋_GB2312" pitchFamily="49" charset="-122"/>
              </a:rPr>
              <a:t>Thread</a:t>
            </a:r>
            <a:r>
              <a:rPr kumimoji="1" lang="zh-CN" altLang="en-US" sz="3600" b="1">
                <a:solidFill>
                  <a:schemeClr val="tx2"/>
                </a:solidFill>
                <a:latin typeface="仿宋_GB2312" pitchFamily="49" charset="-122"/>
                <a:ea typeface="仿宋_GB2312" pitchFamily="49" charset="-122"/>
              </a:rPr>
              <a:t>类介绍</a:t>
            </a:r>
          </a:p>
        </p:txBody>
      </p:sp>
    </p:spTree>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a:extLst>
              <a:ext uri="{FF2B5EF4-FFF2-40B4-BE49-F238E27FC236}">
                <a16:creationId xmlns:a16="http://schemas.microsoft.com/office/drawing/2014/main" id="{0C05FDC7-EC57-468E-9F90-1B7B475F022D}"/>
              </a:ext>
            </a:extLst>
          </p:cNvPr>
          <p:cNvSpPr>
            <a:spLocks noChangeArrowheads="1"/>
          </p:cNvSpPr>
          <p:nvPr/>
        </p:nvSpPr>
        <p:spPr bwMode="auto">
          <a:xfrm>
            <a:off x="76200" y="152400"/>
            <a:ext cx="8991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600" b="1">
                <a:solidFill>
                  <a:schemeClr val="tx2"/>
                </a:solidFill>
                <a:latin typeface="仿宋_GB2312" pitchFamily="49" charset="-122"/>
                <a:ea typeface="仿宋_GB2312" pitchFamily="49" charset="-122"/>
              </a:rPr>
              <a:t>Thread</a:t>
            </a:r>
            <a:r>
              <a:rPr kumimoji="1" lang="zh-CN" altLang="en-US" sz="3600" b="1">
                <a:solidFill>
                  <a:schemeClr val="tx2"/>
                </a:solidFill>
                <a:latin typeface="仿宋_GB2312" pitchFamily="49" charset="-122"/>
                <a:ea typeface="仿宋_GB2312" pitchFamily="49" charset="-122"/>
              </a:rPr>
              <a:t>类介绍</a:t>
            </a:r>
          </a:p>
        </p:txBody>
      </p:sp>
      <p:graphicFrame>
        <p:nvGraphicFramePr>
          <p:cNvPr id="331779" name="Group 3">
            <a:extLst>
              <a:ext uri="{FF2B5EF4-FFF2-40B4-BE49-F238E27FC236}">
                <a16:creationId xmlns:a16="http://schemas.microsoft.com/office/drawing/2014/main" id="{B97B386E-24B7-437A-A562-D23B5B930F60}"/>
              </a:ext>
            </a:extLst>
          </p:cNvPr>
          <p:cNvGraphicFramePr>
            <a:graphicFrameLocks noGrp="1"/>
          </p:cNvGraphicFramePr>
          <p:nvPr/>
        </p:nvGraphicFramePr>
        <p:xfrm>
          <a:off x="76200" y="609600"/>
          <a:ext cx="8991600" cy="4502150"/>
        </p:xfrm>
        <a:graphic>
          <a:graphicData uri="http://schemas.openxmlformats.org/drawingml/2006/table">
            <a:tbl>
              <a:tblPr/>
              <a:tblGrid>
                <a:gridCol w="18288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258763">
                  <a:extLst>
                    <a:ext uri="{9D8B030D-6E8A-4147-A177-3AD203B41FA5}">
                      <a16:colId xmlns:a16="http://schemas.microsoft.com/office/drawing/2014/main" val="20002"/>
                    </a:ext>
                  </a:extLst>
                </a:gridCol>
                <a:gridCol w="350837">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715963">
                  <a:extLst>
                    <a:ext uri="{9D8B030D-6E8A-4147-A177-3AD203B41FA5}">
                      <a16:colId xmlns:a16="http://schemas.microsoft.com/office/drawing/2014/main" val="20005"/>
                    </a:ext>
                  </a:extLst>
                </a:gridCol>
                <a:gridCol w="182562">
                  <a:extLst>
                    <a:ext uri="{9D8B030D-6E8A-4147-A177-3AD203B41FA5}">
                      <a16:colId xmlns:a16="http://schemas.microsoft.com/office/drawing/2014/main" val="20006"/>
                    </a:ext>
                  </a:extLst>
                </a:gridCol>
                <a:gridCol w="320675">
                  <a:extLst>
                    <a:ext uri="{9D8B030D-6E8A-4147-A177-3AD203B41FA5}">
                      <a16:colId xmlns:a16="http://schemas.microsoft.com/office/drawing/2014/main" val="20007"/>
                    </a:ext>
                  </a:extLst>
                </a:gridCol>
                <a:gridCol w="3962400">
                  <a:extLst>
                    <a:ext uri="{9D8B030D-6E8A-4147-A177-3AD203B41FA5}">
                      <a16:colId xmlns:a16="http://schemas.microsoft.com/office/drawing/2014/main" val="20008"/>
                    </a:ext>
                  </a:extLst>
                </a:gridCol>
              </a:tblGrid>
              <a:tr h="431800">
                <a:tc gridSpan="9">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幼圆" pitchFamily="49" charset="-122"/>
                        </a:rPr>
                        <a:t>Thread</a:t>
                      </a:r>
                      <a:r>
                        <a:rPr kumimoji="0" lang="zh-CN" altLang="en-US" sz="2400" b="1" i="0" u="none" strike="noStrike" cap="none" normalizeH="0" baseline="0">
                          <a:ln>
                            <a:noFill/>
                          </a:ln>
                          <a:solidFill>
                            <a:schemeClr val="tx1"/>
                          </a:solidFill>
                          <a:effectLst/>
                          <a:latin typeface="Arial" charset="0"/>
                          <a:ea typeface="幼圆" pitchFamily="49" charset="-122"/>
                        </a:rPr>
                        <a:t>的主要方法</a:t>
                      </a:r>
                      <a:r>
                        <a:rPr kumimoji="0" lang="en-US" altLang="zh-CN" sz="2400" b="1" i="0" u="none" strike="noStrike" cap="none" normalizeH="0" baseline="0">
                          <a:ln>
                            <a:noFill/>
                          </a:ln>
                          <a:solidFill>
                            <a:schemeClr val="tx1"/>
                          </a:solidFill>
                          <a:effectLst/>
                          <a:latin typeface="Arial" charset="0"/>
                          <a:ea typeface="幼圆" pitchFamily="49" charset="-122"/>
                        </a:rPr>
                        <a:t>(</a:t>
                      </a:r>
                      <a:r>
                        <a:rPr kumimoji="0" lang="zh-CN" altLang="en-US" sz="2400" b="1" i="0" u="none" strike="noStrike" cap="none" normalizeH="0" baseline="0">
                          <a:ln>
                            <a:noFill/>
                          </a:ln>
                          <a:solidFill>
                            <a:schemeClr val="tx1"/>
                          </a:solidFill>
                          <a:effectLst/>
                          <a:latin typeface="Arial" charset="0"/>
                          <a:ea typeface="幼圆" pitchFamily="49" charset="-122"/>
                        </a:rPr>
                        <a:t>共</a:t>
                      </a:r>
                      <a:r>
                        <a:rPr kumimoji="0" lang="en-US" altLang="zh-CN" sz="2400" b="1" i="0" u="none" strike="noStrike" cap="none" normalizeH="0" baseline="0">
                          <a:ln>
                            <a:noFill/>
                          </a:ln>
                          <a:solidFill>
                            <a:schemeClr val="tx1"/>
                          </a:solidFill>
                          <a:effectLst/>
                          <a:latin typeface="Arial" charset="0"/>
                          <a:ea typeface="幼圆" pitchFamily="49" charset="-122"/>
                        </a:rPr>
                        <a:t>34</a:t>
                      </a:r>
                      <a:r>
                        <a:rPr kumimoji="0" lang="zh-CN" altLang="en-US" sz="2400" b="1" i="0" u="none" strike="noStrike" cap="none" normalizeH="0" baseline="0">
                          <a:ln>
                            <a:noFill/>
                          </a:ln>
                          <a:solidFill>
                            <a:schemeClr val="tx1"/>
                          </a:solidFill>
                          <a:effectLst/>
                          <a:latin typeface="Arial" charset="0"/>
                          <a:ea typeface="幼圆" pitchFamily="49" charset="-122"/>
                        </a:rPr>
                        <a:t>个</a:t>
                      </a:r>
                      <a:r>
                        <a:rPr kumimoji="0" lang="en-US" altLang="zh-CN" sz="2400" b="1" i="0" u="none" strike="noStrike" cap="none" normalizeH="0" baseline="0">
                          <a:ln>
                            <a:noFill/>
                          </a:ln>
                          <a:solidFill>
                            <a:schemeClr val="tx1"/>
                          </a:solidFill>
                          <a:effectLst/>
                          <a:latin typeface="Arial" charset="0"/>
                          <a:ea typeface="幼圆" pitchFamily="49" charset="-122"/>
                        </a:rPr>
                        <a:t>,</a:t>
                      </a:r>
                      <a:r>
                        <a:rPr kumimoji="0" lang="zh-CN" altLang="en-US" sz="2400" b="1" i="0" u="none" strike="noStrike" cap="none" normalizeH="0" baseline="0">
                          <a:ln>
                            <a:noFill/>
                          </a:ln>
                          <a:solidFill>
                            <a:schemeClr val="tx1"/>
                          </a:solidFill>
                          <a:effectLst/>
                          <a:latin typeface="Arial" charset="0"/>
                          <a:ea typeface="幼圆" pitchFamily="49" charset="-122"/>
                        </a:rPr>
                        <a:t>其中</a:t>
                      </a:r>
                      <a:r>
                        <a:rPr kumimoji="0" lang="en-US" altLang="zh-CN" sz="2400" b="1" i="0" u="none" strike="noStrike" cap="none" normalizeH="0" baseline="0">
                          <a:ln>
                            <a:noFill/>
                          </a:ln>
                          <a:solidFill>
                            <a:schemeClr val="tx1"/>
                          </a:solidFill>
                          <a:effectLst/>
                          <a:latin typeface="Arial" charset="0"/>
                          <a:ea typeface="幼圆" pitchFamily="49" charset="-122"/>
                        </a:rPr>
                        <a:t>5</a:t>
                      </a:r>
                      <a:r>
                        <a:rPr kumimoji="0" lang="zh-CN" altLang="en-US" sz="2400" b="1" i="0" u="none" strike="noStrike" cap="none" normalizeH="0" baseline="0">
                          <a:ln>
                            <a:noFill/>
                          </a:ln>
                          <a:solidFill>
                            <a:schemeClr val="tx1"/>
                          </a:solidFill>
                          <a:effectLst/>
                          <a:latin typeface="Arial" charset="0"/>
                          <a:ea typeface="幼圆" pitchFamily="49" charset="-122"/>
                        </a:rPr>
                        <a:t>个不再使用了</a:t>
                      </a:r>
                      <a:r>
                        <a:rPr kumimoji="0" lang="en-US" altLang="zh-CN" sz="2400" b="1" i="0" u="none" strike="noStrike" cap="none" normalizeH="0" baseline="0">
                          <a:ln>
                            <a:noFill/>
                          </a:ln>
                          <a:solidFill>
                            <a:schemeClr val="tx1"/>
                          </a:solidFill>
                          <a:effectLst/>
                          <a:latin typeface="Arial" charset="0"/>
                          <a:ea typeface="幼圆" pitchFamily="49" charset="-122"/>
                        </a:rPr>
                        <a:t>)</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08000">
                <a:tc gridSpan="8">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static Thread currentThread();</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int getPriority();</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gridSpan="4">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String getName();</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ThreadGroup getThreadGroup();</a:t>
                      </a:r>
                    </a:p>
                  </a:txBody>
                  <a:tcPr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508000">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void interrupt();</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gridSpan="6">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boolean isInterrupted();</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void join();</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grid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join(long millis);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join(long millis, int nanos);</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r h="508000">
                <a:tc grid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static void yield();</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void setName(String name);</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r h="508000">
                <a:tc gridSpan="7">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宋体" pitchFamily="2" charset="-122"/>
                        </a:rPr>
                        <a:t>void setPriority(int priority);</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rgbClr val="0000FF"/>
                          </a:solidFill>
                          <a:effectLst/>
                          <a:latin typeface="Arial" charset="0"/>
                          <a:ea typeface="宋体" pitchFamily="2" charset="-122"/>
                        </a:rPr>
                        <a:t>void start();</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6"/>
                  </a:ext>
                </a:extLst>
              </a:tr>
              <a:tr h="508000">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rgbClr val="0000FF"/>
                          </a:solidFill>
                          <a:effectLst/>
                          <a:latin typeface="Arial" charset="0"/>
                          <a:ea typeface="宋体" pitchFamily="2" charset="-122"/>
                        </a:rPr>
                        <a:t>boolean isAlive();</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7">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rgbClr val="0000FF"/>
                          </a:solidFill>
                          <a:effectLst/>
                          <a:latin typeface="Arial" charset="0"/>
                          <a:ea typeface="宋体" pitchFamily="2" charset="-122"/>
                        </a:rPr>
                        <a:t>static void sleep(long millis, int nanos);</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7"/>
                  </a:ext>
                </a:extLst>
              </a:tr>
              <a:tr h="508000">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rgbClr val="0000FF"/>
                          </a:solidFill>
                          <a:effectLst/>
                          <a:latin typeface="Arial" charset="0"/>
                          <a:ea typeface="宋体" pitchFamily="2" charset="-122"/>
                        </a:rPr>
                        <a:t>void run();</a:t>
                      </a:r>
                    </a:p>
                  </a:txBody>
                  <a:tcPr horzOverflow="overflow">
                    <a:lnL w="28575"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gridSpan="7">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rgbClr val="0000FF"/>
                          </a:solidFill>
                          <a:effectLst/>
                          <a:latin typeface="Arial" charset="0"/>
                          <a:ea typeface="宋体" pitchFamily="2" charset="-122"/>
                        </a:rPr>
                        <a:t>static void sleep(long millis);</a:t>
                      </a:r>
                    </a:p>
                  </a:txBody>
                  <a:tcPr horzOverflow="overflow">
                    <a:lnL w="12700" cap="flat" cmpd="sng" algn="ctr">
                      <a:solidFill>
                        <a:schemeClr val="tx1"/>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8"/>
                  </a:ext>
                </a:extLst>
              </a:tr>
            </a:tbl>
          </a:graphicData>
        </a:graphic>
      </p:graphicFrame>
      <p:sp>
        <p:nvSpPr>
          <p:cNvPr id="51245" name="Rectangle 48" descr="Rectangle: Click to edit Master text styles&#10;Second level&#10;Third level&#10;Fourth level&#10;Fifth level">
            <a:extLst>
              <a:ext uri="{FF2B5EF4-FFF2-40B4-BE49-F238E27FC236}">
                <a16:creationId xmlns:a16="http://schemas.microsoft.com/office/drawing/2014/main" id="{59EDB50B-4E7A-45BD-9636-00789FA84EEC}"/>
              </a:ext>
            </a:extLst>
          </p:cNvPr>
          <p:cNvSpPr>
            <a:spLocks noChangeArrowheads="1"/>
          </p:cNvSpPr>
          <p:nvPr/>
        </p:nvSpPr>
        <p:spPr bwMode="auto">
          <a:xfrm>
            <a:off x="76200" y="5562600"/>
            <a:ext cx="8991600" cy="990600"/>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92100" algn="l"/>
                <a:tab pos="87630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92100" algn="l"/>
                <a:tab pos="8763000" algn="l"/>
              </a:tabLs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90000"/>
            </a:pPr>
            <a:r>
              <a:rPr kumimoji="1" lang="en-US" altLang="zh-CN" sz="2800" b="1">
                <a:solidFill>
                  <a:srgbClr val="BF0D6A"/>
                </a:solidFill>
                <a:latin typeface="Tahoma" panose="020B0604030504040204" pitchFamily="34" charset="0"/>
              </a:rPr>
              <a:t>countStackFrames(); suspend(); resume(); stop(); stop(Throwable obj); </a:t>
            </a:r>
          </a:p>
        </p:txBody>
      </p:sp>
    </p:spTree>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9" name="Picture 2">
            <a:extLst>
              <a:ext uri="{FF2B5EF4-FFF2-40B4-BE49-F238E27FC236}">
                <a16:creationId xmlns:a16="http://schemas.microsoft.com/office/drawing/2014/main" id="{B7125F4A-5FD5-4B33-8D3B-6CB6FA8CB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30" name="AutoShape 3">
            <a:extLst>
              <a:ext uri="{FF2B5EF4-FFF2-40B4-BE49-F238E27FC236}">
                <a16:creationId xmlns:a16="http://schemas.microsoft.com/office/drawing/2014/main" id="{079D8068-5AD1-46AC-9F96-0D6122F3EFA6}"/>
              </a:ext>
            </a:extLst>
          </p:cNvPr>
          <p:cNvSpPr>
            <a:spLocks noChangeArrowheads="1"/>
          </p:cNvSpPr>
          <p:nvPr/>
        </p:nvSpPr>
        <p:spPr bwMode="auto">
          <a:xfrm>
            <a:off x="4724400" y="3886200"/>
            <a:ext cx="2590800" cy="609600"/>
          </a:xfrm>
          <a:prstGeom prst="roundRect">
            <a:avLst>
              <a:gd name="adj" fmla="val 16667"/>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2">
            <a:extLst>
              <a:ext uri="{FF2B5EF4-FFF2-40B4-BE49-F238E27FC236}">
                <a16:creationId xmlns:a16="http://schemas.microsoft.com/office/drawing/2014/main" id="{DE01A8E2-50FB-448C-9706-41AB9F8B4934}"/>
              </a:ext>
            </a:extLst>
          </p:cNvPr>
          <p:cNvSpPr>
            <a:spLocks noGrp="1" noChangeArrowheads="1"/>
          </p:cNvSpPr>
          <p:nvPr>
            <p:ph type="title"/>
          </p:nvPr>
        </p:nvSpPr>
        <p:spPr>
          <a:xfrm>
            <a:off x="457200" y="274638"/>
            <a:ext cx="8229600" cy="644525"/>
          </a:xfrm>
        </p:spPr>
        <p:txBody>
          <a:bodyPr/>
          <a:lstStyle/>
          <a:p>
            <a:pPr eaLnBrk="1" hangingPunct="1"/>
            <a:r>
              <a:rPr lang="en-US" altLang="zh-CN" sz="4000" b="1">
                <a:latin typeface="+mn-ea"/>
                <a:ea typeface="+mn-ea"/>
              </a:rPr>
              <a:t>Thread</a:t>
            </a:r>
            <a:r>
              <a:rPr lang="zh-CN" altLang="en-US" sz="4000" b="1">
                <a:latin typeface="+mn-ea"/>
                <a:ea typeface="+mn-ea"/>
              </a:rPr>
              <a:t>类的常用方法</a:t>
            </a:r>
          </a:p>
        </p:txBody>
      </p:sp>
      <p:sp>
        <p:nvSpPr>
          <p:cNvPr id="53254" name="Rectangle 3">
            <a:extLst>
              <a:ext uri="{FF2B5EF4-FFF2-40B4-BE49-F238E27FC236}">
                <a16:creationId xmlns:a16="http://schemas.microsoft.com/office/drawing/2014/main" id="{F3BB449D-C3E1-4B93-A121-F786611DDF49}"/>
              </a:ext>
            </a:extLst>
          </p:cNvPr>
          <p:cNvSpPr>
            <a:spLocks noGrp="1" noChangeArrowheads="1"/>
          </p:cNvSpPr>
          <p:nvPr>
            <p:ph type="body" idx="1"/>
          </p:nvPr>
        </p:nvSpPr>
        <p:spPr>
          <a:xfrm>
            <a:off x="685800" y="1628775"/>
            <a:ext cx="7772400" cy="4467225"/>
          </a:xfrm>
        </p:spPr>
        <p:txBody>
          <a:bodyPr>
            <a:normAutofit lnSpcReduction="10000"/>
          </a:bodyPr>
          <a:lstStyle/>
          <a:p>
            <a:pPr marL="609600" indent="-609600" algn="just" eaLnBrk="1" hangingPunct="1">
              <a:lnSpc>
                <a:spcPct val="80000"/>
              </a:lnSpc>
              <a:buFontTx/>
              <a:buAutoNum type="arabicPeriod"/>
            </a:pPr>
            <a:r>
              <a:rPr lang="en-US" altLang="zh-CN" sz="2400" b="1">
                <a:latin typeface="+mn-ea"/>
                <a:ea typeface="+mn-ea"/>
              </a:rPr>
              <a:t>currentThread()</a:t>
            </a:r>
            <a:r>
              <a:rPr lang="zh-CN" altLang="en-US" sz="2400" b="1">
                <a:latin typeface="+mn-ea"/>
                <a:ea typeface="+mn-ea"/>
              </a:rPr>
              <a:t>：返回当前运行的</a:t>
            </a:r>
            <a:r>
              <a:rPr lang="en-US" altLang="zh-CN" sz="2400" b="1">
                <a:latin typeface="+mn-ea"/>
                <a:ea typeface="+mn-ea"/>
              </a:rPr>
              <a:t>Thread</a:t>
            </a:r>
            <a:r>
              <a:rPr lang="zh-CN" altLang="en-US" sz="2400" b="1">
                <a:latin typeface="+mn-ea"/>
                <a:ea typeface="+mn-ea"/>
              </a:rPr>
              <a:t>对象。</a:t>
            </a:r>
          </a:p>
          <a:p>
            <a:pPr marL="609600" indent="-609600" algn="just" eaLnBrk="1" hangingPunct="1">
              <a:lnSpc>
                <a:spcPct val="80000"/>
              </a:lnSpc>
              <a:buFontTx/>
              <a:buAutoNum type="arabicPeriod"/>
            </a:pPr>
            <a:r>
              <a:rPr lang="en-US" altLang="zh-CN" sz="2400" b="1">
                <a:latin typeface="+mn-ea"/>
                <a:ea typeface="+mn-ea"/>
              </a:rPr>
              <a:t>setName()</a:t>
            </a:r>
            <a:r>
              <a:rPr lang="zh-CN" altLang="en-US" sz="2400" b="1">
                <a:latin typeface="+mn-ea"/>
                <a:ea typeface="+mn-ea"/>
              </a:rPr>
              <a:t>：设置线程的名字。 </a:t>
            </a:r>
          </a:p>
          <a:p>
            <a:pPr marL="609600" indent="-609600" algn="just" eaLnBrk="1" hangingPunct="1">
              <a:lnSpc>
                <a:spcPct val="80000"/>
              </a:lnSpc>
              <a:buFontTx/>
              <a:buAutoNum type="arabicPeriod"/>
            </a:pPr>
            <a:r>
              <a:rPr lang="en-US" altLang="zh-CN" sz="2400" b="1">
                <a:latin typeface="+mn-ea"/>
                <a:ea typeface="+mn-ea"/>
              </a:rPr>
              <a:t>getName()</a:t>
            </a:r>
            <a:r>
              <a:rPr lang="zh-CN" altLang="en-US" sz="2400" b="1">
                <a:latin typeface="+mn-ea"/>
                <a:ea typeface="+mn-ea"/>
              </a:rPr>
              <a:t>：返回该线程的名字。 </a:t>
            </a:r>
          </a:p>
          <a:p>
            <a:pPr marL="609600" indent="-609600" algn="just" eaLnBrk="1" hangingPunct="1">
              <a:lnSpc>
                <a:spcPct val="80000"/>
              </a:lnSpc>
              <a:buFontTx/>
              <a:buAutoNum type="arabicPeriod"/>
            </a:pPr>
            <a:r>
              <a:rPr lang="en-US" altLang="zh-CN" sz="2400" b="1">
                <a:latin typeface="+mn-ea"/>
                <a:ea typeface="+mn-ea"/>
              </a:rPr>
              <a:t>setPriority()</a:t>
            </a:r>
            <a:r>
              <a:rPr lang="zh-CN" altLang="en-US" sz="2400" b="1">
                <a:latin typeface="+mn-ea"/>
                <a:ea typeface="+mn-ea"/>
              </a:rPr>
              <a:t>：设置线程优先级。 </a:t>
            </a:r>
          </a:p>
          <a:p>
            <a:pPr marL="609600" indent="-609600" algn="just" eaLnBrk="1" hangingPunct="1">
              <a:lnSpc>
                <a:spcPct val="80000"/>
              </a:lnSpc>
              <a:buFontTx/>
              <a:buAutoNum type="arabicPeriod"/>
            </a:pPr>
            <a:r>
              <a:rPr lang="en-US" altLang="zh-CN" sz="2400" b="1">
                <a:latin typeface="+mn-ea"/>
                <a:ea typeface="+mn-ea"/>
              </a:rPr>
              <a:t>getPriority()</a:t>
            </a:r>
            <a:r>
              <a:rPr lang="zh-CN" altLang="en-US" sz="2400" b="1">
                <a:latin typeface="+mn-ea"/>
                <a:ea typeface="+mn-ea"/>
              </a:rPr>
              <a:t>：返回线程优先级。 </a:t>
            </a:r>
          </a:p>
          <a:p>
            <a:pPr marL="609600" indent="-609600" algn="just" eaLnBrk="1" hangingPunct="1">
              <a:lnSpc>
                <a:spcPct val="80000"/>
              </a:lnSpc>
              <a:buFontTx/>
              <a:buAutoNum type="arabicPeriod"/>
            </a:pPr>
            <a:r>
              <a:rPr lang="en-US" altLang="zh-CN" sz="2400" b="1">
                <a:solidFill>
                  <a:srgbClr val="FF0000"/>
                </a:solidFill>
                <a:latin typeface="+mn-ea"/>
                <a:ea typeface="+mn-ea"/>
              </a:rPr>
              <a:t>start()</a:t>
            </a:r>
            <a:r>
              <a:rPr lang="zh-CN" altLang="en-US" sz="2400" b="1">
                <a:solidFill>
                  <a:srgbClr val="FF0000"/>
                </a:solidFill>
                <a:latin typeface="+mn-ea"/>
                <a:ea typeface="+mn-ea"/>
              </a:rPr>
              <a:t>：启动一个线程。 </a:t>
            </a:r>
          </a:p>
          <a:p>
            <a:pPr marL="609600" indent="-609600" algn="just" eaLnBrk="1" hangingPunct="1">
              <a:lnSpc>
                <a:spcPct val="80000"/>
              </a:lnSpc>
              <a:buFontTx/>
              <a:buAutoNum type="arabicPeriod"/>
            </a:pPr>
            <a:r>
              <a:rPr lang="en-US" altLang="zh-CN" sz="2400" b="1">
                <a:solidFill>
                  <a:srgbClr val="FF0000"/>
                </a:solidFill>
                <a:latin typeface="+mn-ea"/>
                <a:ea typeface="+mn-ea"/>
              </a:rPr>
              <a:t>run()</a:t>
            </a:r>
            <a:r>
              <a:rPr lang="zh-CN" altLang="en-US" sz="2400" b="1">
                <a:solidFill>
                  <a:srgbClr val="FF0000"/>
                </a:solidFill>
                <a:latin typeface="+mn-ea"/>
                <a:ea typeface="+mn-ea"/>
              </a:rPr>
              <a:t>：线程体</a:t>
            </a:r>
            <a:r>
              <a:rPr lang="en-US" altLang="zh-CN" sz="2400" b="1">
                <a:solidFill>
                  <a:srgbClr val="FF0000"/>
                </a:solidFill>
                <a:latin typeface="+mn-ea"/>
                <a:ea typeface="+mn-ea"/>
              </a:rPr>
              <a:t>,</a:t>
            </a:r>
            <a:r>
              <a:rPr lang="zh-CN" altLang="en-US" sz="2400" b="1">
                <a:solidFill>
                  <a:srgbClr val="FF0000"/>
                </a:solidFill>
                <a:latin typeface="+mn-ea"/>
                <a:ea typeface="+mn-ea"/>
              </a:rPr>
              <a:t>由</a:t>
            </a:r>
            <a:r>
              <a:rPr lang="en-US" altLang="zh-CN" sz="2400" b="1">
                <a:solidFill>
                  <a:srgbClr val="FF0000"/>
                </a:solidFill>
                <a:latin typeface="+mn-ea"/>
                <a:ea typeface="+mn-ea"/>
              </a:rPr>
              <a:t>start()</a:t>
            </a:r>
            <a:r>
              <a:rPr lang="zh-CN" altLang="en-US" sz="2400" b="1">
                <a:solidFill>
                  <a:srgbClr val="FF0000"/>
                </a:solidFill>
                <a:latin typeface="+mn-ea"/>
                <a:ea typeface="+mn-ea"/>
              </a:rPr>
              <a:t>方法调用</a:t>
            </a:r>
            <a:r>
              <a:rPr lang="en-US" altLang="zh-CN" sz="2400" b="1">
                <a:solidFill>
                  <a:srgbClr val="FF0000"/>
                </a:solidFill>
                <a:latin typeface="+mn-ea"/>
                <a:ea typeface="+mn-ea"/>
              </a:rPr>
              <a:t>,</a:t>
            </a:r>
            <a:r>
              <a:rPr lang="zh-CN" altLang="en-US" sz="2400" b="1">
                <a:solidFill>
                  <a:srgbClr val="FF0000"/>
                </a:solidFill>
                <a:latin typeface="+mn-ea"/>
                <a:ea typeface="+mn-ea"/>
              </a:rPr>
              <a:t>当</a:t>
            </a:r>
            <a:r>
              <a:rPr lang="en-US" altLang="zh-CN" sz="2400" b="1">
                <a:solidFill>
                  <a:srgbClr val="FF0000"/>
                </a:solidFill>
                <a:latin typeface="+mn-ea"/>
                <a:ea typeface="+mn-ea"/>
              </a:rPr>
              <a:t>run()</a:t>
            </a:r>
            <a:r>
              <a:rPr lang="zh-CN" altLang="en-US" sz="2400" b="1">
                <a:solidFill>
                  <a:srgbClr val="FF0000"/>
                </a:solidFill>
                <a:latin typeface="+mn-ea"/>
                <a:ea typeface="+mn-ea"/>
              </a:rPr>
              <a:t>方法返回时</a:t>
            </a:r>
            <a:r>
              <a:rPr lang="en-US" altLang="zh-CN" sz="2400" b="1">
                <a:solidFill>
                  <a:srgbClr val="FF0000"/>
                </a:solidFill>
                <a:latin typeface="+mn-ea"/>
                <a:ea typeface="+mn-ea"/>
              </a:rPr>
              <a:t>,</a:t>
            </a:r>
            <a:r>
              <a:rPr lang="zh-CN" altLang="en-US" sz="2400" b="1">
                <a:solidFill>
                  <a:srgbClr val="FF0000"/>
                </a:solidFill>
                <a:latin typeface="+mn-ea"/>
                <a:ea typeface="+mn-ea"/>
              </a:rPr>
              <a:t>当前的线程结束。 </a:t>
            </a:r>
          </a:p>
          <a:p>
            <a:pPr marL="609600" indent="-609600" algn="just" eaLnBrk="1" hangingPunct="1">
              <a:lnSpc>
                <a:spcPct val="80000"/>
              </a:lnSpc>
              <a:buFontTx/>
              <a:buAutoNum type="arabicPeriod"/>
            </a:pPr>
            <a:r>
              <a:rPr lang="en-US" altLang="zh-CN" sz="2400" b="1">
                <a:latin typeface="+mn-ea"/>
                <a:ea typeface="+mn-ea"/>
              </a:rPr>
              <a:t>stop()</a:t>
            </a:r>
            <a:r>
              <a:rPr lang="zh-CN" altLang="en-US" sz="2400" b="1">
                <a:latin typeface="+mn-ea"/>
                <a:ea typeface="+mn-ea"/>
              </a:rPr>
              <a:t>：使调用它的线程立即停止执行。 </a:t>
            </a:r>
          </a:p>
          <a:p>
            <a:pPr marL="609600" indent="-609600" algn="just" eaLnBrk="1" hangingPunct="1">
              <a:lnSpc>
                <a:spcPct val="80000"/>
              </a:lnSpc>
              <a:buFontTx/>
              <a:buAutoNum type="arabicPeriod"/>
            </a:pPr>
            <a:r>
              <a:rPr lang="en-US" altLang="zh-CN" sz="2400" b="1">
                <a:latin typeface="+mn-ea"/>
                <a:ea typeface="+mn-ea"/>
              </a:rPr>
              <a:t>isAlive()</a:t>
            </a:r>
            <a:r>
              <a:rPr lang="zh-CN" altLang="en-US" sz="2400" b="1">
                <a:latin typeface="+mn-ea"/>
                <a:ea typeface="+mn-ea"/>
              </a:rPr>
              <a:t>：如果线程已被启动并且未被终止，那么</a:t>
            </a:r>
            <a:r>
              <a:rPr lang="en-US" altLang="zh-CN" sz="2400" b="1">
                <a:latin typeface="+mn-ea"/>
                <a:ea typeface="+mn-ea"/>
              </a:rPr>
              <a:t>isAlive()</a:t>
            </a:r>
            <a:r>
              <a:rPr lang="zh-CN" altLang="en-US" sz="2400" b="1">
                <a:latin typeface="+mn-ea"/>
                <a:ea typeface="+mn-ea"/>
              </a:rPr>
              <a:t>：返回</a:t>
            </a:r>
            <a:r>
              <a:rPr lang="en-US" altLang="zh-CN" sz="2400" b="1">
                <a:latin typeface="+mn-ea"/>
                <a:ea typeface="+mn-ea"/>
              </a:rPr>
              <a:t>true</a:t>
            </a:r>
            <a:r>
              <a:rPr lang="zh-CN" altLang="en-US" sz="2400" b="1">
                <a:latin typeface="+mn-ea"/>
                <a:ea typeface="+mn-ea"/>
              </a:rPr>
              <a:t>。如果返回</a:t>
            </a:r>
            <a:r>
              <a:rPr lang="en-US" altLang="zh-CN" sz="2400" b="1">
                <a:latin typeface="+mn-ea"/>
                <a:ea typeface="+mn-ea"/>
              </a:rPr>
              <a:t>false</a:t>
            </a:r>
            <a:r>
              <a:rPr lang="zh-CN" altLang="en-US" sz="2400" b="1">
                <a:latin typeface="+mn-ea"/>
                <a:ea typeface="+mn-ea"/>
              </a:rPr>
              <a:t>，则该线程是新创建或是已被终止的。</a:t>
            </a:r>
          </a:p>
          <a:p>
            <a:pPr marL="609600" indent="-609600" eaLnBrk="1" hangingPunct="1">
              <a:lnSpc>
                <a:spcPct val="80000"/>
              </a:lnSpc>
            </a:pPr>
            <a:endParaRPr lang="en-US" altLang="zh-CN" sz="2400">
              <a:latin typeface="+mn-ea"/>
              <a:ea typeface="+mn-ea"/>
            </a:endParaRPr>
          </a:p>
        </p:txBody>
      </p:sp>
    </p:spTree>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Rectangle 2">
            <a:extLst>
              <a:ext uri="{FF2B5EF4-FFF2-40B4-BE49-F238E27FC236}">
                <a16:creationId xmlns:a16="http://schemas.microsoft.com/office/drawing/2014/main" id="{362C5B0B-6C2F-4AA6-8C71-FFEDE2A9CC40}"/>
              </a:ext>
            </a:extLst>
          </p:cNvPr>
          <p:cNvSpPr>
            <a:spLocks noGrp="1" noChangeArrowheads="1"/>
          </p:cNvSpPr>
          <p:nvPr>
            <p:ph type="title"/>
          </p:nvPr>
        </p:nvSpPr>
        <p:spPr>
          <a:xfrm>
            <a:off x="457200" y="274638"/>
            <a:ext cx="8229600" cy="644525"/>
          </a:xfrm>
        </p:spPr>
        <p:txBody>
          <a:bodyPr/>
          <a:lstStyle/>
          <a:p>
            <a:pPr eaLnBrk="1" hangingPunct="1"/>
            <a:r>
              <a:rPr lang="en-US" altLang="zh-CN" sz="3600" b="1">
                <a:latin typeface="+mn-ea"/>
                <a:ea typeface="+mn-ea"/>
              </a:rPr>
              <a:t>Thread</a:t>
            </a:r>
            <a:r>
              <a:rPr lang="zh-CN" altLang="en-US" sz="3600" b="1">
                <a:latin typeface="+mn-ea"/>
                <a:ea typeface="+mn-ea"/>
              </a:rPr>
              <a:t>类的常用方法</a:t>
            </a:r>
          </a:p>
        </p:txBody>
      </p:sp>
      <p:sp>
        <p:nvSpPr>
          <p:cNvPr id="54278" name="Rectangle 3">
            <a:extLst>
              <a:ext uri="{FF2B5EF4-FFF2-40B4-BE49-F238E27FC236}">
                <a16:creationId xmlns:a16="http://schemas.microsoft.com/office/drawing/2014/main" id="{ACFE8751-A615-41DB-838B-83E168EE7ACB}"/>
              </a:ext>
            </a:extLst>
          </p:cNvPr>
          <p:cNvSpPr>
            <a:spLocks noGrp="1" noChangeArrowheads="1"/>
          </p:cNvSpPr>
          <p:nvPr>
            <p:ph type="body" idx="1"/>
          </p:nvPr>
        </p:nvSpPr>
        <p:spPr>
          <a:xfrm>
            <a:off x="685800" y="1557338"/>
            <a:ext cx="8207375" cy="4538662"/>
          </a:xfrm>
        </p:spPr>
        <p:txBody>
          <a:bodyPr/>
          <a:lstStyle/>
          <a:p>
            <a:pPr marL="609600" indent="-609600" algn="just" eaLnBrk="1" hangingPunct="1">
              <a:lnSpc>
                <a:spcPct val="80000"/>
              </a:lnSpc>
              <a:buFontTx/>
              <a:buAutoNum type="arabicPeriod" startAt="10"/>
            </a:pPr>
            <a:r>
              <a:rPr lang="en-US" altLang="zh-CN" sz="2400" b="1">
                <a:solidFill>
                  <a:srgbClr val="FF0000"/>
                </a:solidFill>
                <a:latin typeface="+mn-ea"/>
                <a:ea typeface="+mn-ea"/>
              </a:rPr>
              <a:t>sleep(int n)</a:t>
            </a:r>
            <a:r>
              <a:rPr lang="zh-CN" altLang="en-US" sz="2400" b="1">
                <a:solidFill>
                  <a:srgbClr val="FF0000"/>
                </a:solidFill>
                <a:latin typeface="+mn-ea"/>
                <a:ea typeface="+mn-ea"/>
              </a:rPr>
              <a:t>：使线程睡眠</a:t>
            </a:r>
            <a:r>
              <a:rPr lang="en-US" altLang="zh-CN" sz="2400" b="1">
                <a:solidFill>
                  <a:srgbClr val="FF0000"/>
                </a:solidFill>
                <a:latin typeface="+mn-ea"/>
                <a:ea typeface="+mn-ea"/>
              </a:rPr>
              <a:t>n</a:t>
            </a:r>
            <a:r>
              <a:rPr lang="zh-CN" altLang="en-US" sz="2400" b="1">
                <a:solidFill>
                  <a:srgbClr val="FF0000"/>
                </a:solidFill>
                <a:latin typeface="+mn-ea"/>
                <a:ea typeface="+mn-ea"/>
              </a:rPr>
              <a:t>毫秒</a:t>
            </a:r>
            <a:r>
              <a:rPr lang="en-US" altLang="zh-CN" sz="2400" b="1">
                <a:solidFill>
                  <a:srgbClr val="FF0000"/>
                </a:solidFill>
                <a:latin typeface="+mn-ea"/>
                <a:ea typeface="+mn-ea"/>
              </a:rPr>
              <a:t>,n</a:t>
            </a:r>
            <a:r>
              <a:rPr lang="zh-CN" altLang="en-US" sz="2400" b="1">
                <a:solidFill>
                  <a:srgbClr val="FF0000"/>
                </a:solidFill>
                <a:latin typeface="+mn-ea"/>
                <a:ea typeface="+mn-ea"/>
              </a:rPr>
              <a:t>毫秒后</a:t>
            </a:r>
            <a:r>
              <a:rPr lang="en-US" altLang="zh-CN" sz="2400" b="1">
                <a:solidFill>
                  <a:srgbClr val="FF0000"/>
                </a:solidFill>
                <a:latin typeface="+mn-ea"/>
                <a:ea typeface="+mn-ea"/>
              </a:rPr>
              <a:t>,</a:t>
            </a:r>
            <a:r>
              <a:rPr lang="zh-CN" altLang="en-US" sz="2400" b="1">
                <a:solidFill>
                  <a:srgbClr val="FF0000"/>
                </a:solidFill>
                <a:latin typeface="+mn-ea"/>
                <a:ea typeface="+mn-ea"/>
              </a:rPr>
              <a:t>线程可以再次运行</a:t>
            </a:r>
            <a:r>
              <a:rPr lang="zh-CN" altLang="en-US" sz="2400" b="1">
                <a:latin typeface="+mn-ea"/>
                <a:ea typeface="+mn-ea"/>
              </a:rPr>
              <a:t>。 </a:t>
            </a:r>
          </a:p>
          <a:p>
            <a:pPr marL="609600" indent="-609600" algn="just" eaLnBrk="1" hangingPunct="1">
              <a:lnSpc>
                <a:spcPct val="80000"/>
              </a:lnSpc>
              <a:buFontTx/>
              <a:buAutoNum type="arabicPeriod" startAt="10"/>
            </a:pPr>
            <a:r>
              <a:rPr lang="en-US" altLang="zh-CN" sz="2400" b="1">
                <a:solidFill>
                  <a:srgbClr val="FF0000"/>
                </a:solidFill>
                <a:latin typeface="+mn-ea"/>
                <a:ea typeface="+mn-ea"/>
              </a:rPr>
              <a:t>yield()</a:t>
            </a:r>
            <a:r>
              <a:rPr lang="zh-CN" altLang="en-US" sz="2400" b="1">
                <a:solidFill>
                  <a:srgbClr val="FF0000"/>
                </a:solidFill>
                <a:latin typeface="+mn-ea"/>
                <a:ea typeface="+mn-ea"/>
              </a:rPr>
              <a:t>：将</a:t>
            </a:r>
            <a:r>
              <a:rPr lang="en-US" altLang="zh-CN" sz="2400" b="1">
                <a:solidFill>
                  <a:srgbClr val="FF0000"/>
                </a:solidFill>
                <a:latin typeface="+mn-ea"/>
                <a:ea typeface="+mn-ea"/>
              </a:rPr>
              <a:t>CPU</a:t>
            </a:r>
            <a:r>
              <a:rPr lang="zh-CN" altLang="en-US" sz="2400" b="1">
                <a:solidFill>
                  <a:srgbClr val="FF0000"/>
                </a:solidFill>
                <a:latin typeface="+mn-ea"/>
                <a:ea typeface="+mn-ea"/>
              </a:rPr>
              <a:t>控制权主动移交到下一个可运行线程。</a:t>
            </a:r>
          </a:p>
          <a:p>
            <a:pPr marL="609600" indent="-609600" eaLnBrk="1" hangingPunct="1">
              <a:lnSpc>
                <a:spcPct val="80000"/>
              </a:lnSpc>
              <a:buFontTx/>
              <a:buAutoNum type="arabicPeriod" startAt="10"/>
            </a:pPr>
            <a:r>
              <a:rPr lang="en-US" altLang="zh-CN" sz="2400" b="1">
                <a:solidFill>
                  <a:srgbClr val="FF0000"/>
                </a:solidFill>
                <a:latin typeface="+mn-ea"/>
                <a:ea typeface="+mn-ea"/>
              </a:rPr>
              <a:t>join()</a:t>
            </a:r>
            <a:r>
              <a:rPr lang="zh-CN" altLang="en-US" sz="2400" b="1">
                <a:solidFill>
                  <a:srgbClr val="FF0000"/>
                </a:solidFill>
                <a:latin typeface="+mn-ea"/>
                <a:ea typeface="+mn-ea"/>
              </a:rPr>
              <a:t>：方法</a:t>
            </a:r>
            <a:r>
              <a:rPr lang="en-US" altLang="zh-CN" sz="2400" b="1">
                <a:solidFill>
                  <a:srgbClr val="FF0000"/>
                </a:solidFill>
                <a:latin typeface="+mn-ea"/>
                <a:ea typeface="+mn-ea"/>
              </a:rPr>
              <a:t>join()</a:t>
            </a:r>
            <a:r>
              <a:rPr lang="zh-CN" altLang="en-US" sz="2400" b="1">
                <a:solidFill>
                  <a:srgbClr val="FF0000"/>
                </a:solidFill>
                <a:latin typeface="+mn-ea"/>
                <a:ea typeface="+mn-ea"/>
              </a:rPr>
              <a:t>将引起现行线程等待，直至方法</a:t>
            </a:r>
            <a:r>
              <a:rPr lang="en-US" altLang="zh-CN" sz="2400" b="1">
                <a:solidFill>
                  <a:srgbClr val="FF0000"/>
                </a:solidFill>
                <a:latin typeface="+mn-ea"/>
                <a:ea typeface="+mn-ea"/>
              </a:rPr>
              <a:t>join</a:t>
            </a:r>
            <a:r>
              <a:rPr lang="zh-CN" altLang="en-US" sz="2400" b="1">
                <a:solidFill>
                  <a:srgbClr val="FF0000"/>
                </a:solidFill>
                <a:latin typeface="+mn-ea"/>
                <a:ea typeface="+mn-ea"/>
              </a:rPr>
              <a:t>所调用的线程结束。 </a:t>
            </a:r>
          </a:p>
          <a:p>
            <a:pPr marL="609600" indent="-609600" algn="just" eaLnBrk="1" hangingPunct="1">
              <a:lnSpc>
                <a:spcPct val="80000"/>
              </a:lnSpc>
              <a:buFontTx/>
              <a:buAutoNum type="arabicPeriod" startAt="10"/>
            </a:pPr>
            <a:r>
              <a:rPr lang="en-US" altLang="zh-CN" sz="2400" b="1">
                <a:solidFill>
                  <a:srgbClr val="FF0000"/>
                </a:solidFill>
                <a:latin typeface="+mn-ea"/>
                <a:ea typeface="+mn-ea"/>
              </a:rPr>
              <a:t>suspend()</a:t>
            </a:r>
            <a:r>
              <a:rPr lang="zh-CN" altLang="en-US" sz="2400" b="1">
                <a:solidFill>
                  <a:srgbClr val="FF0000"/>
                </a:solidFill>
                <a:latin typeface="+mn-ea"/>
                <a:ea typeface="+mn-ea"/>
              </a:rPr>
              <a:t>： 使线程挂起</a:t>
            </a:r>
            <a:r>
              <a:rPr lang="en-US" altLang="zh-CN" sz="2400" b="1">
                <a:solidFill>
                  <a:srgbClr val="FF0000"/>
                </a:solidFill>
                <a:latin typeface="+mn-ea"/>
                <a:ea typeface="+mn-ea"/>
              </a:rPr>
              <a:t>,</a:t>
            </a:r>
            <a:r>
              <a:rPr lang="zh-CN" altLang="en-US" sz="2400" b="1">
                <a:solidFill>
                  <a:srgbClr val="FF0000"/>
                </a:solidFill>
                <a:latin typeface="+mn-ea"/>
                <a:ea typeface="+mn-ea"/>
              </a:rPr>
              <a:t>暂停运行。</a:t>
            </a:r>
            <a:r>
              <a:rPr lang="zh-CN" altLang="en-US" sz="2400" b="1">
                <a:latin typeface="+mn-ea"/>
                <a:ea typeface="+mn-ea"/>
              </a:rPr>
              <a:t> </a:t>
            </a:r>
          </a:p>
          <a:p>
            <a:pPr marL="609600" indent="-609600" algn="just" eaLnBrk="1" hangingPunct="1">
              <a:lnSpc>
                <a:spcPct val="80000"/>
              </a:lnSpc>
              <a:buFontTx/>
              <a:buAutoNum type="arabicPeriod" startAt="10"/>
            </a:pPr>
            <a:r>
              <a:rPr lang="en-US" altLang="zh-CN" sz="2400" b="1">
                <a:solidFill>
                  <a:srgbClr val="0000FF"/>
                </a:solidFill>
                <a:latin typeface="+mn-ea"/>
                <a:ea typeface="+mn-ea"/>
              </a:rPr>
              <a:t>resume() </a:t>
            </a:r>
            <a:r>
              <a:rPr lang="zh-CN" altLang="en-US" sz="2400" b="1">
                <a:solidFill>
                  <a:srgbClr val="0000FF"/>
                </a:solidFill>
                <a:latin typeface="+mn-ea"/>
                <a:ea typeface="+mn-ea"/>
              </a:rPr>
              <a:t>恢复挂起的线程</a:t>
            </a:r>
            <a:r>
              <a:rPr lang="en-US" altLang="zh-CN" sz="2400" b="1">
                <a:solidFill>
                  <a:srgbClr val="0000FF"/>
                </a:solidFill>
                <a:latin typeface="+mn-ea"/>
                <a:ea typeface="+mn-ea"/>
              </a:rPr>
              <a:t>,</a:t>
            </a:r>
            <a:r>
              <a:rPr lang="zh-CN" altLang="en-US" sz="2400" b="1">
                <a:solidFill>
                  <a:srgbClr val="0000FF"/>
                </a:solidFill>
                <a:latin typeface="+mn-ea"/>
                <a:ea typeface="+mn-ea"/>
              </a:rPr>
              <a:t>使其处于可运行状态（</a:t>
            </a:r>
            <a:r>
              <a:rPr lang="en-US" altLang="zh-CN" sz="2400" b="1">
                <a:solidFill>
                  <a:srgbClr val="0000FF"/>
                </a:solidFill>
                <a:latin typeface="+mn-ea"/>
                <a:ea typeface="+mn-ea"/>
              </a:rPr>
              <a:t>Runnable</a:t>
            </a:r>
            <a:r>
              <a:rPr lang="zh-CN" altLang="en-US" sz="2400" b="1">
                <a:solidFill>
                  <a:srgbClr val="0000FF"/>
                </a:solidFill>
                <a:latin typeface="+mn-ea"/>
                <a:ea typeface="+mn-ea"/>
              </a:rPr>
              <a:t>）。 </a:t>
            </a:r>
          </a:p>
          <a:p>
            <a:pPr marL="609600" indent="-609600" algn="just" eaLnBrk="1" hangingPunct="1">
              <a:lnSpc>
                <a:spcPct val="80000"/>
              </a:lnSpc>
              <a:buFontTx/>
              <a:buAutoNum type="arabicPeriod" startAt="10"/>
            </a:pPr>
            <a:r>
              <a:rPr lang="en-US" altLang="zh-CN" sz="2400" b="1">
                <a:solidFill>
                  <a:srgbClr val="FF0000"/>
                </a:solidFill>
                <a:latin typeface="+mn-ea"/>
                <a:ea typeface="+mn-ea"/>
              </a:rPr>
              <a:t>wait()</a:t>
            </a:r>
            <a:r>
              <a:rPr lang="zh-CN" altLang="en-US" sz="2400" b="1">
                <a:solidFill>
                  <a:srgbClr val="FF0000"/>
                </a:solidFill>
                <a:latin typeface="+mn-ea"/>
                <a:ea typeface="+mn-ea"/>
              </a:rPr>
              <a:t>：</a:t>
            </a:r>
          </a:p>
          <a:p>
            <a:pPr marL="609600" indent="-609600" algn="just" eaLnBrk="1" hangingPunct="1">
              <a:lnSpc>
                <a:spcPct val="80000"/>
              </a:lnSpc>
              <a:buFontTx/>
              <a:buAutoNum type="arabicPeriod" startAt="10"/>
            </a:pPr>
            <a:r>
              <a:rPr lang="en-US" altLang="zh-CN" sz="2400" b="1">
                <a:solidFill>
                  <a:srgbClr val="0000FF"/>
                </a:solidFill>
                <a:latin typeface="+mn-ea"/>
                <a:ea typeface="+mn-ea"/>
              </a:rPr>
              <a:t>notify()</a:t>
            </a:r>
            <a:r>
              <a:rPr lang="zh-CN" altLang="en-US" sz="2400" b="1">
                <a:solidFill>
                  <a:srgbClr val="0000FF"/>
                </a:solidFill>
                <a:latin typeface="+mn-ea"/>
                <a:ea typeface="+mn-ea"/>
              </a:rPr>
              <a:t>：</a:t>
            </a:r>
          </a:p>
          <a:p>
            <a:pPr marL="609600" indent="-609600" algn="just" eaLnBrk="1" hangingPunct="1">
              <a:lnSpc>
                <a:spcPct val="80000"/>
              </a:lnSpc>
              <a:buFontTx/>
              <a:buAutoNum type="arabicPeriod" startAt="10"/>
            </a:pPr>
            <a:r>
              <a:rPr lang="en-US" altLang="zh-CN" sz="2400" b="1">
                <a:solidFill>
                  <a:srgbClr val="0000FF"/>
                </a:solidFill>
                <a:latin typeface="+mn-ea"/>
                <a:ea typeface="+mn-ea"/>
              </a:rPr>
              <a:t>notifyAll()</a:t>
            </a:r>
            <a:r>
              <a:rPr lang="zh-CN" altLang="en-US" sz="2400" b="1">
                <a:solidFill>
                  <a:srgbClr val="0000FF"/>
                </a:solidFill>
                <a:latin typeface="+mn-ea"/>
                <a:ea typeface="+mn-ea"/>
              </a:rPr>
              <a:t>：</a:t>
            </a:r>
          </a:p>
          <a:p>
            <a:pPr marL="609600" indent="-609600" eaLnBrk="1" hangingPunct="1">
              <a:lnSpc>
                <a:spcPct val="80000"/>
              </a:lnSpc>
              <a:buFontTx/>
              <a:buAutoNum type="arabicPeriod" startAt="20"/>
            </a:pPr>
            <a:endParaRPr lang="en-US" altLang="zh-CN" sz="2400">
              <a:solidFill>
                <a:srgbClr val="0000FF"/>
              </a:solidFill>
              <a:latin typeface="+mn-ea"/>
              <a:ea typeface="+mn-ea"/>
            </a:endParaRPr>
          </a:p>
        </p:txBody>
      </p:sp>
      <p:sp>
        <p:nvSpPr>
          <p:cNvPr id="335876" name="Text Box 4">
            <a:extLst>
              <a:ext uri="{FF2B5EF4-FFF2-40B4-BE49-F238E27FC236}">
                <a16:creationId xmlns:a16="http://schemas.microsoft.com/office/drawing/2014/main" id="{9557A2F4-E81F-4CDD-8CDA-82BB816EBC38}"/>
              </a:ext>
            </a:extLst>
          </p:cNvPr>
          <p:cNvSpPr txBox="1">
            <a:spLocks noChangeArrowheads="1"/>
          </p:cNvSpPr>
          <p:nvPr/>
        </p:nvSpPr>
        <p:spPr bwMode="auto">
          <a:xfrm>
            <a:off x="4140200" y="4076700"/>
            <a:ext cx="4535488" cy="1930400"/>
          </a:xfrm>
          <a:prstGeom prst="rect">
            <a:avLst/>
          </a:prstGeom>
          <a:solidFill>
            <a:srgbClr val="FFFFCC"/>
          </a:solidFill>
          <a:ln w="12700">
            <a:solidFill>
              <a:srgbClr val="FF0000"/>
            </a:solidFill>
            <a:miter lim="800000"/>
            <a:headEnd/>
            <a:tailEnd/>
          </a:ln>
          <a:effectLst/>
          <a:extLs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仿宋_GB2312" pitchFamily="49" charset="-122"/>
                <a:ea typeface="仿宋_GB2312" pitchFamily="49" charset="-122"/>
              </a:rPr>
              <a:t>suspend();</a:t>
            </a:r>
          </a:p>
          <a:p>
            <a:pPr eaLnBrk="1" hangingPunct="1"/>
            <a:r>
              <a:rPr kumimoji="1" lang="en-US" altLang="zh-CN" sz="2400" b="1">
                <a:latin typeface="仿宋_GB2312" pitchFamily="49" charset="-122"/>
                <a:ea typeface="仿宋_GB2312" pitchFamily="49" charset="-122"/>
              </a:rPr>
              <a:t>resume();</a:t>
            </a:r>
          </a:p>
          <a:p>
            <a:pPr eaLnBrk="1" hangingPunct="1"/>
            <a:r>
              <a:rPr kumimoji="1" lang="en-US" altLang="zh-CN" sz="2400" b="1">
                <a:latin typeface="仿宋_GB2312" pitchFamily="49" charset="-122"/>
                <a:ea typeface="仿宋_GB2312" pitchFamily="49" charset="-122"/>
              </a:rPr>
              <a:t>Stop();</a:t>
            </a:r>
          </a:p>
          <a:p>
            <a:pPr eaLnBrk="1" hangingPunct="1"/>
            <a:r>
              <a:rPr kumimoji="1" lang="zh-CN" altLang="en-US" sz="2400" b="1">
                <a:latin typeface="仿宋_GB2312" pitchFamily="49" charset="-122"/>
                <a:ea typeface="仿宋_GB2312" pitchFamily="49" charset="-122"/>
              </a:rPr>
              <a:t>目前已经不再使用。为什么？请看</a:t>
            </a:r>
            <a:r>
              <a:rPr kumimoji="1" lang="en-US" altLang="zh-CN" sz="2400" b="1">
                <a:latin typeface="仿宋_GB2312" pitchFamily="49" charset="-122"/>
                <a:ea typeface="仿宋_GB2312" pitchFamily="49" charset="-122"/>
              </a:rPr>
              <a:t>API.</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35876"/>
                                        </p:tgtEl>
                                        <p:attrNameLst>
                                          <p:attrName>style.visibility</p:attrName>
                                        </p:attrNameLst>
                                      </p:cBhvr>
                                      <p:to>
                                        <p:strVal val="visible"/>
                                      </p:to>
                                    </p:set>
                                    <p:animEffect transition="in" filter="checkerboard(across)">
                                      <p:cBhvr>
                                        <p:cTn id="7" dur="500"/>
                                        <p:tgtEl>
                                          <p:spTgt spid="335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026">
            <a:extLst>
              <a:ext uri="{FF2B5EF4-FFF2-40B4-BE49-F238E27FC236}">
                <a16:creationId xmlns:a16="http://schemas.microsoft.com/office/drawing/2014/main" id="{B70D22B6-C23E-4F4C-8C05-BCCA08B9D823}"/>
              </a:ext>
            </a:extLst>
          </p:cNvPr>
          <p:cNvSpPr>
            <a:spLocks noGrp="1" noChangeArrowheads="1"/>
          </p:cNvSpPr>
          <p:nvPr>
            <p:ph type="ctrTitle"/>
          </p:nvPr>
        </p:nvSpPr>
        <p:spPr/>
        <p:txBody>
          <a:bodyPr/>
          <a:lstStyle/>
          <a:p>
            <a:r>
              <a:rPr lang="en-US" altLang="zh-CN" b="1">
                <a:effectLst>
                  <a:outerShdw blurRad="38100" dist="38100" dir="2700000" algn="tl">
                    <a:srgbClr val="C0C0C0"/>
                  </a:outerShdw>
                </a:effectLst>
                <a:latin typeface="仿宋_GB2312" pitchFamily="49" charset="-122"/>
                <a:ea typeface="仿宋_GB2312" pitchFamily="49" charset="-122"/>
              </a:rPr>
              <a:t>StringBuffer</a:t>
            </a:r>
            <a:r>
              <a:rPr lang="zh-CN" altLang="en-US" b="1">
                <a:effectLst>
                  <a:outerShdw blurRad="38100" dist="38100" dir="2700000" algn="tl">
                    <a:srgbClr val="C0C0C0"/>
                  </a:outerShdw>
                </a:effectLst>
                <a:latin typeface="仿宋_GB2312" pitchFamily="49" charset="-122"/>
                <a:ea typeface="仿宋_GB2312" pitchFamily="49" charset="-122"/>
              </a:rPr>
              <a:t>类</a:t>
            </a:r>
          </a:p>
        </p:txBody>
      </p:sp>
    </p:spTree>
    <p:extLst>
      <p:ext uri="{BB962C8B-B14F-4D97-AF65-F5344CB8AC3E}">
        <p14:creationId xmlns:p14="http://schemas.microsoft.com/office/powerpoint/2010/main" val="12113776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Text Box 2">
            <a:extLst>
              <a:ext uri="{FF2B5EF4-FFF2-40B4-BE49-F238E27FC236}">
                <a16:creationId xmlns:a16="http://schemas.microsoft.com/office/drawing/2014/main" id="{BCE13030-9AB3-4401-8F55-66889291221B}"/>
              </a:ext>
            </a:extLst>
          </p:cNvPr>
          <p:cNvSpPr txBox="1">
            <a:spLocks noChangeArrowheads="1"/>
          </p:cNvSpPr>
          <p:nvPr/>
        </p:nvSpPr>
        <p:spPr bwMode="auto">
          <a:xfrm>
            <a:off x="395288" y="1989138"/>
            <a:ext cx="8593137" cy="24828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600" b="1">
                <a:latin typeface="仿宋_GB2312" pitchFamily="49" charset="-122"/>
                <a:ea typeface="仿宋_GB2312" pitchFamily="49" charset="-122"/>
              </a:rPr>
              <a:t>因为</a:t>
            </a:r>
            <a:r>
              <a:rPr kumimoji="1" lang="en-US" altLang="zh-CN" sz="2600" b="1">
                <a:latin typeface="仿宋_GB2312" pitchFamily="49" charset="-122"/>
                <a:ea typeface="仿宋_GB2312" pitchFamily="49" charset="-122"/>
              </a:rPr>
              <a:t>Java</a:t>
            </a:r>
            <a:r>
              <a:rPr kumimoji="1" lang="zh-CN" altLang="en-US" sz="2600" b="1">
                <a:latin typeface="仿宋_GB2312" pitchFamily="49" charset="-122"/>
                <a:ea typeface="仿宋_GB2312" pitchFamily="49" charset="-122"/>
              </a:rPr>
              <a:t>线程的调度不是分时的，所以你必须确保你</a:t>
            </a:r>
          </a:p>
          <a:p>
            <a:pPr eaLnBrk="1" hangingPunct="1"/>
            <a:r>
              <a:rPr kumimoji="1" lang="zh-CN" altLang="en-US" sz="2600" b="1">
                <a:latin typeface="仿宋_GB2312" pitchFamily="49" charset="-122"/>
                <a:ea typeface="仿宋_GB2312" pitchFamily="49" charset="-122"/>
              </a:rPr>
              <a:t>的代码中的线程会不时地给另外一个线程运行的机会。</a:t>
            </a:r>
          </a:p>
          <a:p>
            <a:pPr eaLnBrk="1" hangingPunct="1"/>
            <a:r>
              <a:rPr kumimoji="1" lang="zh-CN" altLang="en-US" sz="2600" b="1">
                <a:latin typeface="仿宋_GB2312" pitchFamily="49" charset="-122"/>
                <a:ea typeface="仿宋_GB2312" pitchFamily="49" charset="-122"/>
              </a:rPr>
              <a:t>有三种方法可以做到一点：</a:t>
            </a:r>
          </a:p>
          <a:p>
            <a:pPr eaLnBrk="1" hangingPunct="1">
              <a:buFontTx/>
              <a:buAutoNum type="circleNumDbPlain"/>
            </a:pPr>
            <a:r>
              <a:rPr kumimoji="1" lang="zh-CN" altLang="en-US" sz="2600" b="1">
                <a:solidFill>
                  <a:srgbClr val="FF0000"/>
                </a:solidFill>
                <a:latin typeface="仿宋_GB2312" pitchFamily="49" charset="-122"/>
                <a:ea typeface="仿宋_GB2312" pitchFamily="49" charset="-122"/>
              </a:rPr>
              <a:t>让处于运行状态的线程调用</a:t>
            </a:r>
            <a:r>
              <a:rPr kumimoji="1" lang="en-US" altLang="zh-CN" sz="2600" b="1">
                <a:solidFill>
                  <a:srgbClr val="FF0000"/>
                </a:solidFill>
                <a:latin typeface="仿宋_GB2312" pitchFamily="49" charset="-122"/>
                <a:ea typeface="仿宋_GB2312" pitchFamily="49" charset="-122"/>
              </a:rPr>
              <a:t>Thread.sleep()</a:t>
            </a:r>
            <a:r>
              <a:rPr kumimoji="1" lang="zh-CN" altLang="en-US" sz="2600" b="1">
                <a:solidFill>
                  <a:srgbClr val="FF0000"/>
                </a:solidFill>
                <a:latin typeface="仿宋_GB2312" pitchFamily="49" charset="-122"/>
                <a:ea typeface="仿宋_GB2312" pitchFamily="49" charset="-122"/>
              </a:rPr>
              <a:t>方法。</a:t>
            </a:r>
          </a:p>
          <a:p>
            <a:pPr eaLnBrk="1" hangingPunct="1">
              <a:buFontTx/>
              <a:buAutoNum type="circleNumDbPlain"/>
            </a:pPr>
            <a:r>
              <a:rPr kumimoji="1" lang="zh-CN" altLang="en-US" sz="2600" b="1">
                <a:solidFill>
                  <a:srgbClr val="FF0000"/>
                </a:solidFill>
                <a:latin typeface="仿宋_GB2312" pitchFamily="49" charset="-122"/>
                <a:ea typeface="仿宋_GB2312" pitchFamily="49" charset="-122"/>
              </a:rPr>
              <a:t>让处于运行状态的线程调用</a:t>
            </a:r>
            <a:r>
              <a:rPr kumimoji="1" lang="en-US" altLang="zh-CN" sz="2600" b="1">
                <a:solidFill>
                  <a:srgbClr val="FF0000"/>
                </a:solidFill>
                <a:latin typeface="仿宋_GB2312" pitchFamily="49" charset="-122"/>
                <a:ea typeface="仿宋_GB2312" pitchFamily="49" charset="-122"/>
              </a:rPr>
              <a:t>Thread.yield()</a:t>
            </a:r>
            <a:r>
              <a:rPr kumimoji="1" lang="zh-CN" altLang="en-US" sz="2600" b="1">
                <a:solidFill>
                  <a:srgbClr val="FF0000"/>
                </a:solidFill>
                <a:latin typeface="仿宋_GB2312" pitchFamily="49" charset="-122"/>
                <a:ea typeface="仿宋_GB2312" pitchFamily="49" charset="-122"/>
              </a:rPr>
              <a:t>方法。</a:t>
            </a:r>
          </a:p>
          <a:p>
            <a:pPr eaLnBrk="1" hangingPunct="1">
              <a:buFontTx/>
              <a:buAutoNum type="circleNumDbPlain"/>
            </a:pPr>
            <a:r>
              <a:rPr kumimoji="1" lang="zh-CN" altLang="en-US" sz="2600" b="1">
                <a:solidFill>
                  <a:srgbClr val="FF0000"/>
                </a:solidFill>
                <a:latin typeface="仿宋_GB2312" pitchFamily="49" charset="-122"/>
                <a:ea typeface="仿宋_GB2312" pitchFamily="49" charset="-122"/>
              </a:rPr>
              <a:t>让处于运行状态的线程调用另一个线程的</a:t>
            </a:r>
            <a:r>
              <a:rPr kumimoji="1" lang="en-US" altLang="zh-CN" sz="2600" b="1">
                <a:solidFill>
                  <a:srgbClr val="FF0000"/>
                </a:solidFill>
                <a:latin typeface="仿宋_GB2312" pitchFamily="49" charset="-122"/>
                <a:ea typeface="仿宋_GB2312" pitchFamily="49" charset="-122"/>
              </a:rPr>
              <a:t>join()</a:t>
            </a:r>
            <a:r>
              <a:rPr kumimoji="1" lang="zh-CN" altLang="en-US" sz="2600" b="1">
                <a:solidFill>
                  <a:srgbClr val="FF0000"/>
                </a:solidFill>
                <a:latin typeface="仿宋_GB2312" pitchFamily="49" charset="-122"/>
                <a:ea typeface="仿宋_GB2312" pitchFamily="49" charset="-122"/>
              </a:rPr>
              <a:t>方法</a:t>
            </a:r>
            <a:r>
              <a:rPr kumimoji="1" lang="zh-CN" altLang="en-US" sz="2400" b="1">
                <a:solidFill>
                  <a:srgbClr val="FF0000"/>
                </a:solidFill>
                <a:latin typeface="仿宋_GB2312" pitchFamily="49" charset="-122"/>
                <a:ea typeface="仿宋_GB2312" pitchFamily="49" charset="-122"/>
              </a:rPr>
              <a:t>。</a:t>
            </a:r>
          </a:p>
        </p:txBody>
      </p:sp>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2">
            <a:extLst>
              <a:ext uri="{FF2B5EF4-FFF2-40B4-BE49-F238E27FC236}">
                <a16:creationId xmlns:a16="http://schemas.microsoft.com/office/drawing/2014/main" id="{03CB6836-C310-49FF-8C3D-8943E81960BD}"/>
              </a:ext>
            </a:extLst>
          </p:cNvPr>
          <p:cNvSpPr>
            <a:spLocks noGrp="1" noChangeArrowheads="1"/>
          </p:cNvSpPr>
          <p:nvPr>
            <p:ph type="title"/>
          </p:nvPr>
        </p:nvSpPr>
        <p:spPr>
          <a:xfrm>
            <a:off x="684213" y="0"/>
            <a:ext cx="7772400" cy="715963"/>
          </a:xfrm>
        </p:spPr>
        <p:txBody>
          <a:bodyPr/>
          <a:lstStyle/>
          <a:p>
            <a:pPr algn="l" eaLnBrk="1" hangingPunct="1"/>
            <a:r>
              <a:rPr lang="en-US" altLang="zh-CN" sz="3800" b="1" u="sng">
                <a:latin typeface="+mn-ea"/>
                <a:ea typeface="+mn-ea"/>
              </a:rPr>
              <a:t>sleep()</a:t>
            </a:r>
            <a:r>
              <a:rPr lang="zh-CN" altLang="en-US" sz="3800" b="1" u="sng">
                <a:latin typeface="+mn-ea"/>
                <a:ea typeface="+mn-ea"/>
              </a:rPr>
              <a:t>和</a:t>
            </a:r>
            <a:r>
              <a:rPr lang="en-US" altLang="zh-CN" sz="3800" b="1" u="sng">
                <a:latin typeface="+mn-ea"/>
                <a:ea typeface="+mn-ea"/>
              </a:rPr>
              <a:t>yield()</a:t>
            </a:r>
            <a:r>
              <a:rPr lang="zh-CN" altLang="en-US" sz="3800" b="1" u="sng">
                <a:latin typeface="+mn-ea"/>
                <a:ea typeface="+mn-ea"/>
              </a:rPr>
              <a:t>的区别</a:t>
            </a:r>
            <a:endParaRPr lang="zh-CN" altLang="en-US" sz="3800" b="1" u="sng">
              <a:latin typeface="+mn-ea"/>
              <a:ea typeface="+mn-ea"/>
              <a:sym typeface="Wingdings" panose="05000000000000000000" pitchFamily="2" charset="2"/>
            </a:endParaRPr>
          </a:p>
        </p:txBody>
      </p:sp>
      <p:sp>
        <p:nvSpPr>
          <p:cNvPr id="56326" name="Rectangle 3">
            <a:extLst>
              <a:ext uri="{FF2B5EF4-FFF2-40B4-BE49-F238E27FC236}">
                <a16:creationId xmlns:a16="http://schemas.microsoft.com/office/drawing/2014/main" id="{3CC60CC6-5AA4-43D9-B408-ACA49058092D}"/>
              </a:ext>
            </a:extLst>
          </p:cNvPr>
          <p:cNvSpPr>
            <a:spLocks noGrp="1" noChangeArrowheads="1"/>
          </p:cNvSpPr>
          <p:nvPr>
            <p:ph type="body" idx="1"/>
          </p:nvPr>
        </p:nvSpPr>
        <p:spPr>
          <a:xfrm>
            <a:off x="685800" y="836613"/>
            <a:ext cx="7989888" cy="5259387"/>
          </a:xfrm>
          <a:ln>
            <a:solidFill>
              <a:srgbClr val="FF0000"/>
            </a:solidFill>
            <a:miter lim="800000"/>
            <a:headEnd/>
            <a:tailEnd/>
          </a:ln>
        </p:spPr>
        <p:txBody>
          <a:bodyPr>
            <a:normAutofit lnSpcReduction="10000"/>
          </a:bodyPr>
          <a:lstStyle/>
          <a:p>
            <a:pPr marL="609600" indent="-609600" eaLnBrk="1" hangingPunct="1">
              <a:lnSpc>
                <a:spcPct val="80000"/>
              </a:lnSpc>
              <a:buFontTx/>
              <a:buAutoNum type="circleNumDbPlain"/>
            </a:pPr>
            <a:r>
              <a:rPr lang="zh-CN" altLang="en-US" sz="2400" b="1">
                <a:latin typeface="+mn-ea"/>
                <a:ea typeface="+mn-ea"/>
                <a:sym typeface="Wingdings" panose="05000000000000000000" pitchFamily="2" charset="2"/>
              </a:rPr>
              <a:t>这两个方法都是静态的实例方法。</a:t>
            </a:r>
          </a:p>
          <a:p>
            <a:pPr marL="609600" indent="-609600" eaLnBrk="1" hangingPunct="1">
              <a:lnSpc>
                <a:spcPct val="80000"/>
              </a:lnSpc>
              <a:buFontTx/>
              <a:buAutoNum type="circleNumDbPlain"/>
            </a:pPr>
            <a:r>
              <a:rPr lang="en-US" altLang="zh-CN" sz="2400" b="1">
                <a:solidFill>
                  <a:srgbClr val="FF0000"/>
                </a:solidFill>
                <a:latin typeface="+mn-ea"/>
                <a:ea typeface="+mn-ea"/>
              </a:rPr>
              <a:t>yield()</a:t>
            </a:r>
            <a:r>
              <a:rPr lang="zh-CN" altLang="en-US" sz="2400" b="1">
                <a:solidFill>
                  <a:srgbClr val="FF0000"/>
                </a:solidFill>
                <a:latin typeface="+mn-ea"/>
                <a:ea typeface="+mn-ea"/>
              </a:rPr>
              <a:t>让运行中的线程主动放弃当前获得的</a:t>
            </a:r>
            <a:r>
              <a:rPr lang="en-US" altLang="zh-CN" sz="2400" b="1">
                <a:solidFill>
                  <a:srgbClr val="FF0000"/>
                </a:solidFill>
                <a:latin typeface="+mn-ea"/>
                <a:ea typeface="+mn-ea"/>
              </a:rPr>
              <a:t>CPU</a:t>
            </a:r>
            <a:r>
              <a:rPr lang="zh-CN" altLang="en-US" sz="2400" b="1">
                <a:solidFill>
                  <a:srgbClr val="FF0000"/>
                </a:solidFill>
                <a:latin typeface="+mn-ea"/>
                <a:ea typeface="+mn-ea"/>
              </a:rPr>
              <a:t>处理机会，但不是使该线程阻塞，而是使之转入就绪状态。</a:t>
            </a:r>
          </a:p>
          <a:p>
            <a:pPr marL="609600" indent="-609600" eaLnBrk="1" hangingPunct="1">
              <a:lnSpc>
                <a:spcPct val="80000"/>
              </a:lnSpc>
              <a:buFontTx/>
              <a:buAutoNum type="circleNumDbPlain"/>
            </a:pPr>
            <a:r>
              <a:rPr lang="en-US" altLang="zh-CN" sz="2400" b="1">
                <a:solidFill>
                  <a:srgbClr val="FF0000"/>
                </a:solidFill>
                <a:latin typeface="+mn-ea"/>
                <a:ea typeface="+mn-ea"/>
              </a:rPr>
              <a:t>yield()</a:t>
            </a:r>
            <a:r>
              <a:rPr lang="zh-CN" altLang="en-US" sz="2400" b="1">
                <a:solidFill>
                  <a:srgbClr val="FF0000"/>
                </a:solidFill>
                <a:latin typeface="+mn-ea"/>
                <a:ea typeface="+mn-ea"/>
              </a:rPr>
              <a:t>给相同优先级或更高的线程运行机会</a:t>
            </a:r>
            <a:r>
              <a:rPr lang="zh-CN" altLang="en-US" sz="2400" b="1">
                <a:latin typeface="+mn-ea"/>
                <a:ea typeface="+mn-ea"/>
              </a:rPr>
              <a:t>，如果当前没有存在相同优先级的线程，则</a:t>
            </a:r>
            <a:r>
              <a:rPr lang="en-US" altLang="zh-CN" sz="2400" b="1">
                <a:latin typeface="+mn-ea"/>
                <a:ea typeface="+mn-ea"/>
              </a:rPr>
              <a:t>yield()</a:t>
            </a:r>
            <a:r>
              <a:rPr lang="zh-CN" altLang="en-US" sz="2400" b="1">
                <a:latin typeface="+mn-ea"/>
                <a:ea typeface="+mn-ea"/>
              </a:rPr>
              <a:t>什么都不做。</a:t>
            </a:r>
            <a:r>
              <a:rPr lang="zh-CN" altLang="en-US" sz="2400" b="1">
                <a:solidFill>
                  <a:srgbClr val="FF0000"/>
                </a:solidFill>
                <a:latin typeface="+mn-ea"/>
                <a:ea typeface="+mn-ea"/>
              </a:rPr>
              <a:t>而</a:t>
            </a:r>
            <a:r>
              <a:rPr lang="en-US" altLang="zh-CN" sz="2400" b="1">
                <a:solidFill>
                  <a:srgbClr val="FF0000"/>
                </a:solidFill>
                <a:latin typeface="+mn-ea"/>
                <a:ea typeface="+mn-ea"/>
              </a:rPr>
              <a:t>sleep()</a:t>
            </a:r>
            <a:r>
              <a:rPr lang="zh-CN" altLang="en-US" sz="2400" b="1">
                <a:solidFill>
                  <a:srgbClr val="FF0000"/>
                </a:solidFill>
                <a:latin typeface="+mn-ea"/>
                <a:ea typeface="+mn-ea"/>
              </a:rPr>
              <a:t>不会考虑线程的优先级，会给其他线程运行的机会，因此也会给相同或更低优先级线程运行机会</a:t>
            </a:r>
            <a:r>
              <a:rPr lang="zh-CN" altLang="en-US" sz="2400" b="1">
                <a:latin typeface="+mn-ea"/>
                <a:ea typeface="+mn-ea"/>
              </a:rPr>
              <a:t>。</a:t>
            </a:r>
          </a:p>
          <a:p>
            <a:pPr marL="609600" indent="-609600" eaLnBrk="1" hangingPunct="1">
              <a:lnSpc>
                <a:spcPct val="80000"/>
              </a:lnSpc>
              <a:buFontTx/>
              <a:buAutoNum type="circleNumDbPlain"/>
            </a:pPr>
            <a:r>
              <a:rPr lang="en-US" altLang="zh-CN" sz="2400" b="1">
                <a:solidFill>
                  <a:srgbClr val="FF0000"/>
                </a:solidFill>
                <a:latin typeface="+mn-ea"/>
                <a:ea typeface="+mn-ea"/>
              </a:rPr>
              <a:t>sleep()</a:t>
            </a:r>
            <a:r>
              <a:rPr lang="zh-CN" altLang="en-US" sz="2400" b="1">
                <a:solidFill>
                  <a:srgbClr val="FF0000"/>
                </a:solidFill>
                <a:latin typeface="+mn-ea"/>
                <a:ea typeface="+mn-ea"/>
              </a:rPr>
              <a:t>使线程转入阻塞状态，而</a:t>
            </a:r>
            <a:r>
              <a:rPr lang="en-US" altLang="zh-CN" sz="2400" b="1">
                <a:solidFill>
                  <a:srgbClr val="FF0000"/>
                </a:solidFill>
                <a:latin typeface="+mn-ea"/>
                <a:ea typeface="+mn-ea"/>
              </a:rPr>
              <a:t>yield()</a:t>
            </a:r>
            <a:r>
              <a:rPr lang="zh-CN" altLang="en-US" sz="2400" b="1">
                <a:solidFill>
                  <a:srgbClr val="FF0000"/>
                </a:solidFill>
                <a:latin typeface="+mn-ea"/>
                <a:ea typeface="+mn-ea"/>
              </a:rPr>
              <a:t>使线程转入</a:t>
            </a:r>
            <a:r>
              <a:rPr lang="en-US" altLang="zh-CN" sz="2400" b="1">
                <a:solidFill>
                  <a:srgbClr val="FF0000"/>
                </a:solidFill>
                <a:latin typeface="+mn-ea"/>
                <a:ea typeface="+mn-ea"/>
              </a:rPr>
              <a:t>runnable</a:t>
            </a:r>
            <a:r>
              <a:rPr lang="zh-CN" altLang="en-US" sz="2400" b="1">
                <a:solidFill>
                  <a:srgbClr val="FF0000"/>
                </a:solidFill>
                <a:latin typeface="+mn-ea"/>
                <a:ea typeface="+mn-ea"/>
              </a:rPr>
              <a:t>状态。</a:t>
            </a:r>
          </a:p>
          <a:p>
            <a:pPr marL="609600" indent="-609600" eaLnBrk="1" hangingPunct="1">
              <a:lnSpc>
                <a:spcPct val="80000"/>
              </a:lnSpc>
              <a:buFontTx/>
              <a:buAutoNum type="circleNumDbPlain"/>
            </a:pPr>
            <a:r>
              <a:rPr lang="en-US" altLang="zh-CN" sz="2400" b="1">
                <a:solidFill>
                  <a:srgbClr val="FF0000"/>
                </a:solidFill>
                <a:latin typeface="+mn-ea"/>
                <a:ea typeface="+mn-ea"/>
              </a:rPr>
              <a:t>sleep()</a:t>
            </a:r>
            <a:r>
              <a:rPr lang="zh-CN" altLang="en-US" sz="2400" b="1">
                <a:solidFill>
                  <a:srgbClr val="FF0000"/>
                </a:solidFill>
                <a:latin typeface="+mn-ea"/>
                <a:ea typeface="+mn-ea"/>
              </a:rPr>
              <a:t>会有中断异常抛出</a:t>
            </a:r>
            <a:r>
              <a:rPr lang="zh-CN" altLang="en-US" sz="2400" b="1">
                <a:latin typeface="+mn-ea"/>
                <a:ea typeface="+mn-ea"/>
              </a:rPr>
              <a:t>，而</a:t>
            </a:r>
            <a:r>
              <a:rPr lang="en-US" altLang="zh-CN" sz="2400" b="1">
                <a:latin typeface="+mn-ea"/>
                <a:ea typeface="+mn-ea"/>
              </a:rPr>
              <a:t>yiled()</a:t>
            </a:r>
            <a:r>
              <a:rPr lang="zh-CN" altLang="en-US" sz="2400" b="1">
                <a:latin typeface="+mn-ea"/>
                <a:ea typeface="+mn-ea"/>
              </a:rPr>
              <a:t>不抛出任何异常。</a:t>
            </a:r>
          </a:p>
          <a:p>
            <a:pPr marL="609600" indent="-609600" eaLnBrk="1" hangingPunct="1">
              <a:lnSpc>
                <a:spcPct val="80000"/>
              </a:lnSpc>
              <a:buFontTx/>
              <a:buAutoNum type="circleNumDbPlain"/>
            </a:pPr>
            <a:r>
              <a:rPr lang="en-US" altLang="zh-CN" sz="2400" b="1">
                <a:solidFill>
                  <a:srgbClr val="FF0000"/>
                </a:solidFill>
                <a:latin typeface="+mn-ea"/>
                <a:ea typeface="+mn-ea"/>
              </a:rPr>
              <a:t>sleep()</a:t>
            </a:r>
            <a:r>
              <a:rPr lang="zh-CN" altLang="en-US" sz="2400" b="1">
                <a:solidFill>
                  <a:srgbClr val="FF0000"/>
                </a:solidFill>
                <a:latin typeface="+mn-ea"/>
                <a:ea typeface="+mn-ea"/>
              </a:rPr>
              <a:t>方法具有更好的可移植性</a:t>
            </a:r>
            <a:r>
              <a:rPr lang="zh-CN" altLang="en-US" sz="2400" b="1">
                <a:latin typeface="+mn-ea"/>
                <a:ea typeface="+mn-ea"/>
              </a:rPr>
              <a:t>，因为</a:t>
            </a:r>
            <a:r>
              <a:rPr lang="en-US" altLang="zh-CN" sz="2400" b="1">
                <a:latin typeface="+mn-ea"/>
                <a:ea typeface="+mn-ea"/>
              </a:rPr>
              <a:t>yield()</a:t>
            </a:r>
            <a:r>
              <a:rPr lang="zh-CN" altLang="en-US" sz="2400" b="1">
                <a:latin typeface="+mn-ea"/>
                <a:ea typeface="+mn-ea"/>
              </a:rPr>
              <a:t>的实现还取决于底层的操作系统对线程的调度策略。</a:t>
            </a:r>
          </a:p>
          <a:p>
            <a:pPr marL="609600" indent="-609600" eaLnBrk="1" hangingPunct="1">
              <a:lnSpc>
                <a:spcPct val="80000"/>
              </a:lnSpc>
              <a:buFontTx/>
              <a:buAutoNum type="circleNumDbPlain"/>
            </a:pPr>
            <a:r>
              <a:rPr lang="zh-CN" altLang="en-US" sz="2400" b="1">
                <a:solidFill>
                  <a:srgbClr val="FF0000"/>
                </a:solidFill>
                <a:latin typeface="+mn-ea"/>
                <a:ea typeface="+mn-ea"/>
              </a:rPr>
              <a:t>对于</a:t>
            </a:r>
            <a:r>
              <a:rPr lang="en-US" altLang="zh-CN" sz="2400" b="1">
                <a:solidFill>
                  <a:srgbClr val="FF0000"/>
                </a:solidFill>
                <a:latin typeface="+mn-ea"/>
                <a:ea typeface="+mn-ea"/>
              </a:rPr>
              <a:t>yield()</a:t>
            </a:r>
            <a:r>
              <a:rPr lang="zh-CN" altLang="en-US" sz="2400" b="1">
                <a:solidFill>
                  <a:srgbClr val="FF0000"/>
                </a:solidFill>
                <a:latin typeface="+mn-ea"/>
                <a:ea typeface="+mn-ea"/>
              </a:rPr>
              <a:t>的主要用途是在测试阶段，人为的提高程序的并发性能，以帮助发现一些隐藏的并发错误</a:t>
            </a:r>
            <a:r>
              <a:rPr lang="zh-CN" altLang="en-US" sz="2400" b="1">
                <a:latin typeface="+mn-ea"/>
                <a:ea typeface="+mn-ea"/>
              </a:rPr>
              <a:t>，当程序正常运行时，则不能依靠</a:t>
            </a:r>
            <a:r>
              <a:rPr lang="en-US" altLang="zh-CN" sz="2400" b="1">
                <a:latin typeface="+mn-ea"/>
                <a:ea typeface="+mn-ea"/>
              </a:rPr>
              <a:t>yield</a:t>
            </a:r>
            <a:r>
              <a:rPr lang="zh-CN" altLang="en-US" sz="2400" b="1">
                <a:latin typeface="+mn-ea"/>
                <a:ea typeface="+mn-ea"/>
              </a:rPr>
              <a:t>方法提高程序的并发行能。</a:t>
            </a:r>
          </a:p>
        </p:txBody>
      </p:sp>
    </p:spTree>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2">
            <a:extLst>
              <a:ext uri="{FF2B5EF4-FFF2-40B4-BE49-F238E27FC236}">
                <a16:creationId xmlns:a16="http://schemas.microsoft.com/office/drawing/2014/main" id="{A345A1A8-C8B3-4068-BF6C-A3C83B666329}"/>
              </a:ext>
            </a:extLst>
          </p:cNvPr>
          <p:cNvSpPr>
            <a:spLocks noGrp="1" noChangeArrowheads="1"/>
          </p:cNvSpPr>
          <p:nvPr>
            <p:ph type="body" idx="1"/>
          </p:nvPr>
        </p:nvSpPr>
        <p:spPr>
          <a:xfrm>
            <a:off x="684213" y="1412875"/>
            <a:ext cx="7772400" cy="4032250"/>
          </a:xfrm>
          <a:ln>
            <a:solidFill>
              <a:srgbClr val="FF0000"/>
            </a:solidFill>
            <a:miter lim="800000"/>
            <a:headEnd/>
            <a:tailEnd/>
          </a:ln>
        </p:spPr>
        <p:txBody>
          <a:bodyPr/>
          <a:lstStyle/>
          <a:p>
            <a:pPr marL="533400" indent="-533400" eaLnBrk="1" hangingPunct="1">
              <a:buFontTx/>
              <a:buAutoNum type="arabicPeriod"/>
            </a:pPr>
            <a:r>
              <a:rPr lang="zh-CN" altLang="en-US" sz="2600" b="1">
                <a:solidFill>
                  <a:srgbClr val="0000FF"/>
                </a:solidFill>
                <a:latin typeface="+mn-ea"/>
                <a:ea typeface="+mn-ea"/>
              </a:rPr>
              <a:t>方法</a:t>
            </a:r>
            <a:r>
              <a:rPr lang="en-US" altLang="zh-CN" sz="2600" b="1">
                <a:solidFill>
                  <a:srgbClr val="0000FF"/>
                </a:solidFill>
                <a:latin typeface="+mn-ea"/>
                <a:ea typeface="+mn-ea"/>
              </a:rPr>
              <a:t>wait()</a:t>
            </a:r>
            <a:r>
              <a:rPr lang="zh-CN" altLang="en-US" sz="2600" b="1">
                <a:solidFill>
                  <a:srgbClr val="0000FF"/>
                </a:solidFill>
                <a:latin typeface="+mn-ea"/>
                <a:ea typeface="+mn-ea"/>
              </a:rPr>
              <a:t>与</a:t>
            </a:r>
            <a:r>
              <a:rPr lang="en-US" altLang="zh-CN" sz="2600" b="1">
                <a:solidFill>
                  <a:srgbClr val="0000FF"/>
                </a:solidFill>
                <a:latin typeface="+mn-ea"/>
                <a:ea typeface="+mn-ea"/>
              </a:rPr>
              <a:t>sleep() </a:t>
            </a:r>
            <a:r>
              <a:rPr lang="zh-CN" altLang="en-US" sz="2600" b="1">
                <a:solidFill>
                  <a:srgbClr val="0000FF"/>
                </a:solidFill>
                <a:latin typeface="+mn-ea"/>
                <a:ea typeface="+mn-ea"/>
              </a:rPr>
              <a:t>方法一样，都能使线程等待而停止运行，</a:t>
            </a:r>
            <a:r>
              <a:rPr lang="zh-CN" altLang="en-US" sz="2600" b="1">
                <a:solidFill>
                  <a:srgbClr val="FF0000"/>
                </a:solidFill>
                <a:latin typeface="+mn-ea"/>
                <a:ea typeface="+mn-ea"/>
              </a:rPr>
              <a:t>其区别在于</a:t>
            </a:r>
            <a:r>
              <a:rPr lang="en-US" altLang="zh-CN" sz="2600" b="1">
                <a:solidFill>
                  <a:srgbClr val="FF0000"/>
                </a:solidFill>
                <a:latin typeface="+mn-ea"/>
                <a:ea typeface="+mn-ea"/>
              </a:rPr>
              <a:t>sleep()</a:t>
            </a:r>
            <a:r>
              <a:rPr lang="zh-CN" altLang="en-US" sz="2600" b="1">
                <a:solidFill>
                  <a:srgbClr val="FF0000"/>
                </a:solidFill>
                <a:latin typeface="+mn-ea"/>
                <a:ea typeface="+mn-ea"/>
              </a:rPr>
              <a:t>方法不会释放对象的锁，而</a:t>
            </a:r>
            <a:r>
              <a:rPr lang="en-US" altLang="zh-CN" sz="2600" b="1">
                <a:solidFill>
                  <a:srgbClr val="FF0000"/>
                </a:solidFill>
                <a:latin typeface="+mn-ea"/>
                <a:ea typeface="+mn-ea"/>
              </a:rPr>
              <a:t>wait()</a:t>
            </a:r>
            <a:r>
              <a:rPr lang="zh-CN" altLang="en-US" sz="2600" b="1">
                <a:solidFill>
                  <a:srgbClr val="FF0000"/>
                </a:solidFill>
                <a:latin typeface="+mn-ea"/>
                <a:ea typeface="+mn-ea"/>
              </a:rPr>
              <a:t>方法进入等待时，可以释放对象的锁，因而别的线程能对这些加锁的对象进行操作。所以，</a:t>
            </a:r>
            <a:r>
              <a:rPr lang="en-US" altLang="zh-CN" sz="2600" b="1">
                <a:solidFill>
                  <a:srgbClr val="FF0000"/>
                </a:solidFill>
                <a:latin typeface="+mn-ea"/>
                <a:ea typeface="+mn-ea"/>
              </a:rPr>
              <a:t>wait,notify</a:t>
            </a:r>
            <a:r>
              <a:rPr lang="zh-CN" altLang="en-US" sz="2600" b="1">
                <a:solidFill>
                  <a:srgbClr val="FF0000"/>
                </a:solidFill>
                <a:latin typeface="+mn-ea"/>
                <a:ea typeface="+mn-ea"/>
              </a:rPr>
              <a:t>和</a:t>
            </a:r>
            <a:r>
              <a:rPr lang="en-US" altLang="zh-CN" sz="2600" b="1">
                <a:solidFill>
                  <a:srgbClr val="FF0000"/>
                </a:solidFill>
                <a:latin typeface="+mn-ea"/>
                <a:ea typeface="+mn-ea"/>
              </a:rPr>
              <a:t>notifyAll</a:t>
            </a:r>
            <a:r>
              <a:rPr lang="zh-CN" altLang="en-US" sz="2600" b="1">
                <a:solidFill>
                  <a:srgbClr val="FF0000"/>
                </a:solidFill>
                <a:latin typeface="+mn-ea"/>
                <a:ea typeface="+mn-ea"/>
              </a:rPr>
              <a:t>都是与同步相关联的方法</a:t>
            </a:r>
            <a:r>
              <a:rPr lang="en-US" altLang="zh-CN" sz="2600" b="1">
                <a:solidFill>
                  <a:srgbClr val="FF0000"/>
                </a:solidFill>
                <a:latin typeface="+mn-ea"/>
                <a:ea typeface="+mn-ea"/>
              </a:rPr>
              <a:t>,</a:t>
            </a:r>
            <a:r>
              <a:rPr lang="zh-CN" altLang="en-US" sz="2600" b="1">
                <a:solidFill>
                  <a:srgbClr val="FF0000"/>
                </a:solidFill>
                <a:latin typeface="+mn-ea"/>
                <a:ea typeface="+mn-ea"/>
              </a:rPr>
              <a:t>只有在</a:t>
            </a:r>
            <a:r>
              <a:rPr lang="en-US" altLang="zh-CN" sz="2600" b="1">
                <a:solidFill>
                  <a:srgbClr val="FF0000"/>
                </a:solidFill>
                <a:latin typeface="+mn-ea"/>
                <a:ea typeface="+mn-ea"/>
              </a:rPr>
              <a:t>synchronized</a:t>
            </a:r>
            <a:r>
              <a:rPr lang="zh-CN" altLang="en-US" sz="2600" b="1">
                <a:solidFill>
                  <a:srgbClr val="FF0000"/>
                </a:solidFill>
                <a:latin typeface="+mn-ea"/>
                <a:ea typeface="+mn-ea"/>
              </a:rPr>
              <a:t>方法中才可以用。</a:t>
            </a:r>
          </a:p>
          <a:p>
            <a:pPr marL="533400" indent="-533400" eaLnBrk="1" hangingPunct="1">
              <a:buFontTx/>
              <a:buAutoNum type="arabicPeriod"/>
            </a:pPr>
            <a:r>
              <a:rPr lang="zh-CN" altLang="en-US" sz="2600" b="1">
                <a:solidFill>
                  <a:srgbClr val="FF0000"/>
                </a:solidFill>
                <a:latin typeface="+mn-ea"/>
                <a:ea typeface="+mn-ea"/>
              </a:rPr>
              <a:t>在不同步的方法或代码中则使用</a:t>
            </a:r>
            <a:r>
              <a:rPr lang="en-US" altLang="zh-CN" sz="2600" b="1">
                <a:solidFill>
                  <a:srgbClr val="FF0000"/>
                </a:solidFill>
                <a:latin typeface="+mn-ea"/>
                <a:ea typeface="+mn-ea"/>
              </a:rPr>
              <a:t>sleep()</a:t>
            </a:r>
            <a:r>
              <a:rPr lang="zh-CN" altLang="en-US" sz="2600" b="1">
                <a:solidFill>
                  <a:srgbClr val="FF0000"/>
                </a:solidFill>
                <a:latin typeface="+mn-ea"/>
                <a:ea typeface="+mn-ea"/>
              </a:rPr>
              <a:t>方法使线程暂时停止运行。</a:t>
            </a:r>
          </a:p>
          <a:p>
            <a:pPr marL="533400" indent="-533400" eaLnBrk="1" hangingPunct="1"/>
            <a:endParaRPr lang="en-US" altLang="zh-CN" sz="2600">
              <a:latin typeface="+mn-ea"/>
              <a:ea typeface="+mn-ea"/>
            </a:endParaRPr>
          </a:p>
        </p:txBody>
      </p:sp>
    </p:spTree>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Text Box 2">
            <a:extLst>
              <a:ext uri="{FF2B5EF4-FFF2-40B4-BE49-F238E27FC236}">
                <a16:creationId xmlns:a16="http://schemas.microsoft.com/office/drawing/2014/main" id="{82291821-7394-4826-9724-DA7D03DCB485}"/>
              </a:ext>
            </a:extLst>
          </p:cNvPr>
          <p:cNvSpPr txBox="1">
            <a:spLocks noChangeArrowheads="1"/>
          </p:cNvSpPr>
          <p:nvPr/>
        </p:nvSpPr>
        <p:spPr bwMode="auto">
          <a:xfrm>
            <a:off x="381000" y="1447800"/>
            <a:ext cx="8474075" cy="3954463"/>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kumimoji="1" lang="zh-CN" altLang="en-US" sz="2800" b="1">
                <a:latin typeface="仿宋_GB2312" pitchFamily="49" charset="-122"/>
                <a:ea typeface="仿宋_GB2312" pitchFamily="49" charset="-122"/>
              </a:rPr>
              <a:t>线程类</a:t>
            </a:r>
            <a:r>
              <a:rPr kumimoji="1" lang="en-US" altLang="zh-CN" sz="2800" b="1">
                <a:latin typeface="仿宋_GB2312" pitchFamily="49" charset="-122"/>
                <a:ea typeface="仿宋_GB2312" pitchFamily="49" charset="-122"/>
              </a:rPr>
              <a:t>Thread</a:t>
            </a:r>
            <a:r>
              <a:rPr kumimoji="1" lang="zh-CN" altLang="en-US" sz="2800" b="1">
                <a:latin typeface="仿宋_GB2312" pitchFamily="49" charset="-122"/>
                <a:ea typeface="仿宋_GB2312" pitchFamily="49" charset="-122"/>
              </a:rPr>
              <a:t>中提供以下几个版本的</a:t>
            </a:r>
            <a:r>
              <a:rPr kumimoji="1" lang="en-US" altLang="zh-CN" sz="2800" b="1">
                <a:latin typeface="仿宋_GB2312" pitchFamily="49" charset="-122"/>
                <a:ea typeface="仿宋_GB2312" pitchFamily="49" charset="-122"/>
              </a:rPr>
              <a:t>join()</a:t>
            </a:r>
            <a:r>
              <a:rPr kumimoji="1" lang="zh-CN" altLang="en-US" sz="2800" b="1">
                <a:latin typeface="仿宋_GB2312" pitchFamily="49" charset="-122"/>
                <a:ea typeface="仿宋_GB2312" pitchFamily="49" charset="-122"/>
              </a:rPr>
              <a:t>方法。</a:t>
            </a:r>
          </a:p>
          <a:p>
            <a:pPr eaLnBrk="1" hangingPunct="1">
              <a:buFont typeface="Wingdings" panose="05000000000000000000" pitchFamily="2" charset="2"/>
              <a:buNone/>
            </a:pPr>
            <a:r>
              <a:rPr kumimoji="1" lang="zh-CN" altLang="en-US" sz="2800" b="1">
                <a:solidFill>
                  <a:srgbClr val="2B0ED6"/>
                </a:solidFill>
                <a:latin typeface="仿宋_GB2312" pitchFamily="49" charset="-122"/>
                <a:ea typeface="仿宋_GB2312" pitchFamily="49" charset="-122"/>
              </a:rPr>
              <a:t>使当前正在运行的线程暂停下来，等待指定的时间后</a:t>
            </a:r>
          </a:p>
          <a:p>
            <a:pPr eaLnBrk="1" hangingPunct="1">
              <a:buFont typeface="Wingdings" panose="05000000000000000000" pitchFamily="2" charset="2"/>
              <a:buNone/>
            </a:pPr>
            <a:r>
              <a:rPr kumimoji="1" lang="zh-CN" altLang="en-US" sz="2800" b="1">
                <a:solidFill>
                  <a:srgbClr val="2B0ED6"/>
                </a:solidFill>
                <a:latin typeface="仿宋_GB2312" pitchFamily="49" charset="-122"/>
                <a:ea typeface="仿宋_GB2312" pitchFamily="49" charset="-122"/>
              </a:rPr>
              <a:t>或等待调用该方法的线程结束后，再恢复运行。</a:t>
            </a:r>
          </a:p>
          <a:p>
            <a:pPr eaLnBrk="1" hangingPunct="1">
              <a:buFont typeface="Wingdings" panose="05000000000000000000" pitchFamily="2" charset="2"/>
              <a:buAutoNum type="arabicPeriod"/>
            </a:pPr>
            <a:r>
              <a:rPr kumimoji="1" lang="en-US" altLang="zh-CN" sz="2800" b="1">
                <a:latin typeface="仿宋_GB2312" pitchFamily="49" charset="-122"/>
                <a:ea typeface="仿宋_GB2312" pitchFamily="49" charset="-122"/>
              </a:rPr>
              <a:t>public final void join()throws InterruptedException;</a:t>
            </a:r>
          </a:p>
          <a:p>
            <a:pPr eaLnBrk="1" hangingPunct="1">
              <a:buFont typeface="Wingdings" panose="05000000000000000000" pitchFamily="2" charset="2"/>
              <a:buAutoNum type="arabicPeriod"/>
            </a:pPr>
            <a:r>
              <a:rPr kumimoji="1" lang="en-US" altLang="zh-CN" sz="2800" b="1">
                <a:latin typeface="仿宋_GB2312" pitchFamily="49" charset="-122"/>
                <a:ea typeface="仿宋_GB2312" pitchFamily="49" charset="-122"/>
              </a:rPr>
              <a:t>public final void join(long millis,int nanos)throws InterruptedException;</a:t>
            </a:r>
          </a:p>
          <a:p>
            <a:pPr eaLnBrk="1" hangingPunct="1">
              <a:buFont typeface="Wingdings" panose="05000000000000000000" pitchFamily="2" charset="2"/>
              <a:buAutoNum type="arabicPeriod"/>
            </a:pPr>
            <a:r>
              <a:rPr kumimoji="1" lang="en-US" altLang="zh-CN" sz="2800" b="1">
                <a:latin typeface="仿宋_GB2312" pitchFamily="49" charset="-122"/>
                <a:ea typeface="仿宋_GB2312" pitchFamily="49" charset="-122"/>
              </a:rPr>
              <a:t>public final void join(long millis)throws InterruptedException;</a:t>
            </a:r>
          </a:p>
        </p:txBody>
      </p:sp>
      <p:sp>
        <p:nvSpPr>
          <p:cNvPr id="58374" name="Rectangle 3">
            <a:extLst>
              <a:ext uri="{FF2B5EF4-FFF2-40B4-BE49-F238E27FC236}">
                <a16:creationId xmlns:a16="http://schemas.microsoft.com/office/drawing/2014/main" id="{306DBCC6-C5D8-4686-AB5E-BFFFDBEE722E}"/>
              </a:ext>
            </a:extLst>
          </p:cNvPr>
          <p:cNvSpPr>
            <a:spLocks noChangeArrowheads="1"/>
          </p:cNvSpPr>
          <p:nvPr/>
        </p:nvSpPr>
        <p:spPr bwMode="auto">
          <a:xfrm>
            <a:off x="381000" y="611188"/>
            <a:ext cx="2841625" cy="579437"/>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b="1" u="sng">
                <a:solidFill>
                  <a:srgbClr val="2B0ED6"/>
                </a:solidFill>
                <a:latin typeface="仿宋_GB2312" pitchFamily="49" charset="-122"/>
                <a:ea typeface="仿宋_GB2312" pitchFamily="49" charset="-122"/>
              </a:rPr>
              <a:t>join() </a:t>
            </a:r>
            <a:r>
              <a:rPr kumimoji="1" lang="zh-CN" altLang="en-US" sz="3200" b="1" u="sng">
                <a:solidFill>
                  <a:srgbClr val="2B0ED6"/>
                </a:solidFill>
                <a:latin typeface="仿宋_GB2312" pitchFamily="49" charset="-122"/>
                <a:ea typeface="仿宋_GB2312" pitchFamily="49" charset="-122"/>
              </a:rPr>
              <a:t>方法：</a:t>
            </a:r>
          </a:p>
        </p:txBody>
      </p:sp>
      <p:sp>
        <p:nvSpPr>
          <p:cNvPr id="58375" name="Text Box 4">
            <a:extLst>
              <a:ext uri="{FF2B5EF4-FFF2-40B4-BE49-F238E27FC236}">
                <a16:creationId xmlns:a16="http://schemas.microsoft.com/office/drawing/2014/main" id="{B62A34EB-15EC-447B-A984-479AA6C706DB}"/>
              </a:ext>
            </a:extLst>
          </p:cNvPr>
          <p:cNvSpPr txBox="1">
            <a:spLocks noChangeArrowheads="1"/>
          </p:cNvSpPr>
          <p:nvPr/>
        </p:nvSpPr>
        <p:spPr bwMode="auto">
          <a:xfrm>
            <a:off x="304800" y="5694363"/>
            <a:ext cx="4029075" cy="4572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2B0ED6"/>
                </a:solidFill>
                <a:latin typeface="仿宋_GB2312" pitchFamily="49" charset="-122"/>
                <a:ea typeface="仿宋_GB2312" pitchFamily="49" charset="-122"/>
              </a:rPr>
              <a:t>举例：</a:t>
            </a:r>
            <a:r>
              <a:rPr kumimoji="1" lang="en-US" altLang="zh-CN" sz="2400" b="1">
                <a:solidFill>
                  <a:srgbClr val="2B0ED6"/>
                </a:solidFill>
                <a:latin typeface="仿宋_GB2312" pitchFamily="49" charset="-122"/>
                <a:ea typeface="仿宋_GB2312" pitchFamily="49" charset="-122"/>
                <a:hlinkClick r:id="rId3"/>
              </a:rPr>
              <a:t>TestSubThread2.java</a:t>
            </a:r>
            <a:endParaRPr kumimoji="1" lang="en-US" altLang="zh-CN" sz="2400" b="1">
              <a:solidFill>
                <a:srgbClr val="2B0ED6"/>
              </a:solidFill>
              <a:latin typeface="仿宋_GB2312" pitchFamily="49" charset="-122"/>
              <a:ea typeface="仿宋_GB2312" pitchFamily="49" charset="-122"/>
            </a:endParaRPr>
          </a:p>
        </p:txBody>
      </p:sp>
    </p:spTree>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2">
            <a:extLst>
              <a:ext uri="{FF2B5EF4-FFF2-40B4-BE49-F238E27FC236}">
                <a16:creationId xmlns:a16="http://schemas.microsoft.com/office/drawing/2014/main" id="{564F44A5-6E6A-443F-BC99-A801B5E3459B}"/>
              </a:ext>
            </a:extLst>
          </p:cNvPr>
          <p:cNvSpPr>
            <a:spLocks noChangeArrowheads="1"/>
          </p:cNvSpPr>
          <p:nvPr/>
        </p:nvSpPr>
        <p:spPr bwMode="auto">
          <a:xfrm>
            <a:off x="539750" y="908050"/>
            <a:ext cx="8077200" cy="36036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20000"/>
              </a:spcBef>
              <a:buSzPct val="90000"/>
            </a:pPr>
            <a:r>
              <a:rPr kumimoji="1" lang="en-US" altLang="zh-CN" sz="2400" b="1">
                <a:latin typeface="Verdana" panose="020B0604030504040204" pitchFamily="34" charset="0"/>
                <a:ea typeface="仿宋_GB2312" pitchFamily="49" charset="-122"/>
              </a:rPr>
              <a:t>public void </a:t>
            </a:r>
            <a:r>
              <a:rPr kumimoji="1" lang="en-US" altLang="zh-CN" sz="2400" b="1">
                <a:solidFill>
                  <a:srgbClr val="FF0000"/>
                </a:solidFill>
                <a:latin typeface="Verdana" panose="020B0604030504040204" pitchFamily="34" charset="0"/>
                <a:ea typeface="仿宋_GB2312" pitchFamily="49" charset="-122"/>
              </a:rPr>
              <a:t>timeout</a:t>
            </a:r>
            <a:r>
              <a:rPr kumimoji="1" lang="en-US" altLang="zh-CN" sz="2400" b="1">
                <a:latin typeface="Verdana" panose="020B0604030504040204" pitchFamily="34" charset="0"/>
                <a:ea typeface="仿宋_GB2312" pitchFamily="49" charset="-122"/>
              </a:rPr>
              <a:t>(){</a:t>
            </a:r>
          </a:p>
          <a:p>
            <a:pPr eaLnBrk="1" hangingPunct="1">
              <a:lnSpc>
                <a:spcPct val="130000"/>
              </a:lnSpc>
              <a:spcBef>
                <a:spcPct val="20000"/>
              </a:spcBef>
              <a:buSzPct val="90000"/>
            </a:pPr>
            <a:r>
              <a:rPr kumimoji="1" lang="en-US" altLang="zh-CN" sz="2400" b="1">
                <a:latin typeface="Verdana" panose="020B0604030504040204" pitchFamily="34" charset="0"/>
                <a:ea typeface="仿宋_GB2312" pitchFamily="49" charset="-122"/>
              </a:rPr>
              <a:t>	</a:t>
            </a:r>
            <a:r>
              <a:rPr kumimoji="1" lang="en-US" altLang="zh-CN" sz="2400" b="1">
                <a:solidFill>
                  <a:schemeClr val="tx2"/>
                </a:solidFill>
                <a:latin typeface="Verdana" panose="020B0604030504040204" pitchFamily="34" charset="0"/>
                <a:ea typeface="仿宋_GB2312" pitchFamily="49" charset="-122"/>
              </a:rPr>
              <a:t>// </a:t>
            </a:r>
            <a:r>
              <a:rPr kumimoji="1" lang="zh-CN" altLang="en-US" sz="2400" b="1">
                <a:solidFill>
                  <a:schemeClr val="tx2"/>
                </a:solidFill>
                <a:latin typeface="Verdana" panose="020B0604030504040204" pitchFamily="34" charset="0"/>
                <a:ea typeface="仿宋_GB2312" pitchFamily="49" charset="-122"/>
              </a:rPr>
              <a:t>暂停该线程，等候其他线程</a:t>
            </a:r>
            <a:r>
              <a:rPr kumimoji="1" lang="en-US" altLang="zh-CN" sz="2400" b="1">
                <a:solidFill>
                  <a:schemeClr val="tx2"/>
                </a:solidFill>
                <a:latin typeface="Verdana" panose="020B0604030504040204" pitchFamily="34" charset="0"/>
                <a:ea typeface="仿宋_GB2312" pitchFamily="49" charset="-122"/>
              </a:rPr>
              <a:t>(tt)</a:t>
            </a:r>
            <a:r>
              <a:rPr kumimoji="1" lang="zh-CN" altLang="en-US" sz="2400" b="1">
                <a:solidFill>
                  <a:schemeClr val="tx2"/>
                </a:solidFill>
                <a:latin typeface="Verdana" panose="020B0604030504040204" pitchFamily="34" charset="0"/>
                <a:ea typeface="仿宋_GB2312" pitchFamily="49" charset="-122"/>
              </a:rPr>
              <a:t>结束</a:t>
            </a:r>
          </a:p>
          <a:p>
            <a:pPr eaLnBrk="1" hangingPunct="1">
              <a:lnSpc>
                <a:spcPct val="130000"/>
              </a:lnSpc>
              <a:spcBef>
                <a:spcPct val="20000"/>
              </a:spcBef>
              <a:buSzPct val="90000"/>
            </a:pPr>
            <a:r>
              <a:rPr kumimoji="1" lang="zh-CN" altLang="en-US" sz="2400" b="1">
                <a:solidFill>
                  <a:srgbClr val="FF0000"/>
                </a:solidFill>
                <a:latin typeface="Verdana" panose="020B0604030504040204" pitchFamily="34" charset="0"/>
                <a:ea typeface="仿宋_GB2312" pitchFamily="49" charset="-122"/>
              </a:rPr>
              <a:t>	</a:t>
            </a:r>
            <a:r>
              <a:rPr kumimoji="1" lang="en-US" altLang="zh-CN" sz="2400" b="1">
                <a:solidFill>
                  <a:srgbClr val="FF0000"/>
                </a:solidFill>
                <a:latin typeface="Verdana" panose="020B0604030504040204" pitchFamily="34" charset="0"/>
                <a:ea typeface="仿宋_GB2312" pitchFamily="49" charset="-122"/>
              </a:rPr>
              <a:t>tt.join();</a:t>
            </a:r>
          </a:p>
          <a:p>
            <a:pPr eaLnBrk="1" hangingPunct="1">
              <a:lnSpc>
                <a:spcPct val="130000"/>
              </a:lnSpc>
              <a:spcBef>
                <a:spcPct val="20000"/>
              </a:spcBef>
              <a:buSzPct val="90000"/>
            </a:pPr>
            <a:r>
              <a:rPr kumimoji="1" lang="en-US" altLang="zh-CN" sz="2400" b="1">
                <a:latin typeface="Verdana" panose="020B0604030504040204" pitchFamily="34" charset="0"/>
                <a:ea typeface="仿宋_GB2312" pitchFamily="49" charset="-122"/>
              </a:rPr>
              <a:t>	</a:t>
            </a:r>
            <a:r>
              <a:rPr kumimoji="1" lang="en-US" altLang="zh-CN" sz="2400" b="1">
                <a:solidFill>
                  <a:schemeClr val="tx2"/>
                </a:solidFill>
                <a:latin typeface="Verdana" panose="020B0604030504040204" pitchFamily="34" charset="0"/>
                <a:ea typeface="仿宋_GB2312" pitchFamily="49" charset="-122"/>
              </a:rPr>
              <a:t>// </a:t>
            </a:r>
            <a:r>
              <a:rPr kumimoji="1" lang="zh-CN" altLang="en-US" sz="2400" b="1">
                <a:solidFill>
                  <a:schemeClr val="tx2"/>
                </a:solidFill>
                <a:latin typeface="Verdana" panose="020B0604030504040204" pitchFamily="34" charset="0"/>
                <a:ea typeface="仿宋_GB2312" pitchFamily="49" charset="-122"/>
              </a:rPr>
              <a:t>其他线程结束后，继续进行该线程</a:t>
            </a:r>
          </a:p>
          <a:p>
            <a:pPr eaLnBrk="1" hangingPunct="1">
              <a:lnSpc>
                <a:spcPct val="130000"/>
              </a:lnSpc>
              <a:spcBef>
                <a:spcPct val="20000"/>
              </a:spcBef>
              <a:buSzPct val="90000"/>
            </a:pPr>
            <a:r>
              <a:rPr kumimoji="1" lang="zh-CN" altLang="en-US" sz="2400" b="1">
                <a:latin typeface="Verdana" panose="020B0604030504040204" pitchFamily="34" charset="0"/>
                <a:ea typeface="仿宋_GB2312" pitchFamily="49" charset="-122"/>
              </a:rPr>
              <a:t>	</a:t>
            </a:r>
            <a:r>
              <a:rPr kumimoji="1" lang="en-US" altLang="zh-CN" sz="2400" b="1">
                <a:latin typeface="Verdana" panose="020B0604030504040204" pitchFamily="34" charset="0"/>
                <a:ea typeface="仿宋_GB2312" pitchFamily="49" charset="-122"/>
              </a:rPr>
              <a:t>……  ……</a:t>
            </a:r>
          </a:p>
          <a:p>
            <a:pPr eaLnBrk="1" hangingPunct="1">
              <a:lnSpc>
                <a:spcPct val="130000"/>
              </a:lnSpc>
              <a:spcBef>
                <a:spcPct val="20000"/>
              </a:spcBef>
              <a:buSzPct val="90000"/>
            </a:pPr>
            <a:r>
              <a:rPr kumimoji="1" lang="en-US" altLang="zh-CN" sz="2400" b="1">
                <a:latin typeface="Verdana" panose="020B0604030504040204" pitchFamily="34" charset="0"/>
                <a:ea typeface="仿宋_GB2312" pitchFamily="49" charset="-122"/>
              </a:rPr>
              <a:t>}</a:t>
            </a:r>
          </a:p>
        </p:txBody>
      </p:sp>
      <p:sp>
        <p:nvSpPr>
          <p:cNvPr id="59398" name="Text Box 3">
            <a:extLst>
              <a:ext uri="{FF2B5EF4-FFF2-40B4-BE49-F238E27FC236}">
                <a16:creationId xmlns:a16="http://schemas.microsoft.com/office/drawing/2014/main" id="{E74977D7-175D-441D-A365-3D5F1839FC05}"/>
              </a:ext>
            </a:extLst>
          </p:cNvPr>
          <p:cNvSpPr txBox="1">
            <a:spLocks noChangeArrowheads="1"/>
          </p:cNvSpPr>
          <p:nvPr/>
        </p:nvSpPr>
        <p:spPr bwMode="auto">
          <a:xfrm>
            <a:off x="539750" y="4581525"/>
            <a:ext cx="8064500" cy="12334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kumimoji="1" lang="en-US" altLang="zh-CN" sz="2400" b="1">
                <a:solidFill>
                  <a:srgbClr val="FF0000"/>
                </a:solidFill>
                <a:latin typeface="Tahoma" panose="020B0604030504040204" pitchFamily="34" charset="0"/>
                <a:ea typeface="黑体" panose="02010609060101010101" pitchFamily="49" charset="-122"/>
              </a:rPr>
              <a:t>join()</a:t>
            </a:r>
            <a:r>
              <a:rPr kumimoji="1" lang="zh-CN" altLang="en-US" sz="2400" b="1">
                <a:solidFill>
                  <a:srgbClr val="FF0000"/>
                </a:solidFill>
                <a:latin typeface="Tahoma" panose="020B0604030504040204" pitchFamily="34" charset="0"/>
                <a:ea typeface="黑体" panose="02010609060101010101" pitchFamily="49" charset="-122"/>
              </a:rPr>
              <a:t>：方法</a:t>
            </a:r>
            <a:r>
              <a:rPr kumimoji="1" lang="en-US" altLang="zh-CN" sz="2400" b="1">
                <a:solidFill>
                  <a:srgbClr val="FF0000"/>
                </a:solidFill>
                <a:latin typeface="Tahoma" panose="020B0604030504040204" pitchFamily="34" charset="0"/>
                <a:ea typeface="黑体" panose="02010609060101010101" pitchFamily="49" charset="-122"/>
              </a:rPr>
              <a:t>join()</a:t>
            </a:r>
            <a:r>
              <a:rPr kumimoji="1" lang="zh-CN" altLang="en-US" sz="2400" b="1">
                <a:solidFill>
                  <a:srgbClr val="FF0000"/>
                </a:solidFill>
                <a:latin typeface="Tahoma" panose="020B0604030504040204" pitchFamily="34" charset="0"/>
                <a:ea typeface="黑体" panose="02010609060101010101" pitchFamily="49" charset="-122"/>
              </a:rPr>
              <a:t>将引起现行线程等待，直至方法</a:t>
            </a:r>
            <a:r>
              <a:rPr kumimoji="1" lang="en-US" altLang="zh-CN" sz="2400" b="1">
                <a:solidFill>
                  <a:srgbClr val="FF0000"/>
                </a:solidFill>
                <a:latin typeface="Tahoma" panose="020B0604030504040204" pitchFamily="34" charset="0"/>
                <a:ea typeface="黑体" panose="02010609060101010101" pitchFamily="49" charset="-122"/>
              </a:rPr>
              <a:t>join</a:t>
            </a:r>
          </a:p>
          <a:p>
            <a:pPr eaLnBrk="1" hangingPunct="1">
              <a:lnSpc>
                <a:spcPct val="130000"/>
              </a:lnSpc>
              <a:spcBef>
                <a:spcPct val="50000"/>
              </a:spcBef>
            </a:pPr>
            <a:r>
              <a:rPr kumimoji="1" lang="zh-CN" altLang="en-US" sz="2400" b="1">
                <a:solidFill>
                  <a:srgbClr val="FF0000"/>
                </a:solidFill>
                <a:latin typeface="Tahoma" panose="020B0604030504040204" pitchFamily="34" charset="0"/>
                <a:ea typeface="黑体" panose="02010609060101010101" pitchFamily="49" charset="-122"/>
              </a:rPr>
              <a:t>所调用的线程结束。</a:t>
            </a:r>
          </a:p>
        </p:txBody>
      </p:sp>
    </p:spTree>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1" name="Picture 2">
            <a:extLst>
              <a:ext uri="{FF2B5EF4-FFF2-40B4-BE49-F238E27FC236}">
                <a16:creationId xmlns:a16="http://schemas.microsoft.com/office/drawing/2014/main" id="{F3297D02-A356-41CE-A877-CE4FAA414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 y="862013"/>
            <a:ext cx="8828088" cy="51339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0422" name="AutoShape 3">
            <a:extLst>
              <a:ext uri="{FF2B5EF4-FFF2-40B4-BE49-F238E27FC236}">
                <a16:creationId xmlns:a16="http://schemas.microsoft.com/office/drawing/2014/main" id="{FF9864DA-C55C-47BB-A3FC-4B36F92F7C75}"/>
              </a:ext>
            </a:extLst>
          </p:cNvPr>
          <p:cNvSpPr>
            <a:spLocks noChangeArrowheads="1"/>
          </p:cNvSpPr>
          <p:nvPr/>
        </p:nvSpPr>
        <p:spPr bwMode="auto">
          <a:xfrm>
            <a:off x="5651500" y="1268413"/>
            <a:ext cx="2592388" cy="1008062"/>
          </a:xfrm>
          <a:prstGeom prst="wedgeRoundRectCallout">
            <a:avLst>
              <a:gd name="adj1" fmla="val -108296"/>
              <a:gd name="adj2" fmla="val 176773"/>
              <a:gd name="adj3" fmla="val 16667"/>
            </a:avLst>
          </a:prstGeom>
          <a:solidFill>
            <a:schemeClr val="accent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a:solidFill>
                  <a:srgbClr val="FF0000"/>
                </a:solidFill>
                <a:latin typeface="Times New Roman" panose="02020603050405020304" pitchFamily="18" charset="0"/>
                <a:ea typeface="黑体" panose="02010609060101010101" pitchFamily="49" charset="-122"/>
              </a:rPr>
              <a:t>Thread.sleep()</a:t>
            </a:r>
            <a:r>
              <a:rPr kumimoji="1" lang="zh-CN" altLang="en-US" sz="2000">
                <a:solidFill>
                  <a:srgbClr val="FF0000"/>
                </a:solidFill>
                <a:latin typeface="Times New Roman" panose="02020603050405020304" pitchFamily="18" charset="0"/>
                <a:ea typeface="黑体" panose="02010609060101010101" pitchFamily="49" charset="-122"/>
              </a:rPr>
              <a:t>方法的使用，注意异常的抛出</a:t>
            </a:r>
          </a:p>
        </p:txBody>
      </p:sp>
    </p:spTree>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5" name="Picture 2">
            <a:extLst>
              <a:ext uri="{FF2B5EF4-FFF2-40B4-BE49-F238E27FC236}">
                <a16:creationId xmlns:a16="http://schemas.microsoft.com/office/drawing/2014/main" id="{E6352385-76A3-4D31-88BB-80414EAF0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133600"/>
            <a:ext cx="7945438" cy="2146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9" name="Group 2">
            <a:extLst>
              <a:ext uri="{FF2B5EF4-FFF2-40B4-BE49-F238E27FC236}">
                <a16:creationId xmlns:a16="http://schemas.microsoft.com/office/drawing/2014/main" id="{67371FE4-AACA-4A1F-A32E-BC19BD865798}"/>
              </a:ext>
            </a:extLst>
          </p:cNvPr>
          <p:cNvGrpSpPr>
            <a:grpSpLocks/>
          </p:cNvGrpSpPr>
          <p:nvPr/>
        </p:nvGrpSpPr>
        <p:grpSpPr bwMode="auto">
          <a:xfrm>
            <a:off x="1524000" y="685800"/>
            <a:ext cx="6019800" cy="5286375"/>
            <a:chOff x="960" y="432"/>
            <a:chExt cx="3792" cy="3330"/>
          </a:xfrm>
        </p:grpSpPr>
        <p:graphicFrame>
          <p:nvGraphicFramePr>
            <p:cNvPr id="62470" name="Object 3">
              <a:extLst>
                <a:ext uri="{FF2B5EF4-FFF2-40B4-BE49-F238E27FC236}">
                  <a16:creationId xmlns:a16="http://schemas.microsoft.com/office/drawing/2014/main" id="{174D9DCF-DBB8-4302-95E4-0C6B15C7EF80}"/>
                </a:ext>
              </a:extLst>
            </p:cNvPr>
            <p:cNvGraphicFramePr>
              <a:graphicFrameLocks noChangeAspect="1"/>
            </p:cNvGraphicFramePr>
            <p:nvPr/>
          </p:nvGraphicFramePr>
          <p:xfrm>
            <a:off x="1344" y="432"/>
            <a:ext cx="2647" cy="3330"/>
          </p:xfrm>
          <a:graphic>
            <a:graphicData uri="http://schemas.openxmlformats.org/presentationml/2006/ole">
              <mc:AlternateContent xmlns:mc="http://schemas.openxmlformats.org/markup-compatibility/2006">
                <mc:Choice xmlns:v="urn:schemas-microsoft-com:vml" Requires="v">
                  <p:oleObj spid="_x0000_s8202" name="位图图像" r:id="rId3" imgW="2952381" imgH="3715269" progId="Paint.Picture">
                    <p:embed/>
                  </p:oleObj>
                </mc:Choice>
                <mc:Fallback>
                  <p:oleObj name="位图图像" r:id="rId3" imgW="2952381" imgH="3715269" progId="Paint.Picture">
                    <p:embed/>
                    <p:pic>
                      <p:nvPicPr>
                        <p:cNvPr id="62470" name="Object 3">
                          <a:extLst>
                            <a:ext uri="{FF2B5EF4-FFF2-40B4-BE49-F238E27FC236}">
                              <a16:creationId xmlns:a16="http://schemas.microsoft.com/office/drawing/2014/main" id="{174D9DCF-DBB8-4302-95E4-0C6B15C7EF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 y="432"/>
                          <a:ext cx="2647" cy="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71" name="Rectangle 4">
              <a:extLst>
                <a:ext uri="{FF2B5EF4-FFF2-40B4-BE49-F238E27FC236}">
                  <a16:creationId xmlns:a16="http://schemas.microsoft.com/office/drawing/2014/main" id="{CDEBF847-538B-44A2-B44D-B48FC7B162C0}"/>
                </a:ext>
              </a:extLst>
            </p:cNvPr>
            <p:cNvSpPr>
              <a:spLocks noChangeArrowheads="1"/>
            </p:cNvSpPr>
            <p:nvPr/>
          </p:nvSpPr>
          <p:spPr bwMode="auto">
            <a:xfrm>
              <a:off x="1152" y="1104"/>
              <a:ext cx="3312" cy="43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2" name="Rectangle 5">
              <a:extLst>
                <a:ext uri="{FF2B5EF4-FFF2-40B4-BE49-F238E27FC236}">
                  <a16:creationId xmlns:a16="http://schemas.microsoft.com/office/drawing/2014/main" id="{FBCAFF64-509A-4595-967F-4FA13219C6F1}"/>
                </a:ext>
              </a:extLst>
            </p:cNvPr>
            <p:cNvSpPr>
              <a:spLocks noChangeArrowheads="1"/>
            </p:cNvSpPr>
            <p:nvPr/>
          </p:nvSpPr>
          <p:spPr bwMode="auto">
            <a:xfrm>
              <a:off x="1056" y="2064"/>
              <a:ext cx="3552"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3" name="Rectangle 6">
              <a:extLst>
                <a:ext uri="{FF2B5EF4-FFF2-40B4-BE49-F238E27FC236}">
                  <a16:creationId xmlns:a16="http://schemas.microsoft.com/office/drawing/2014/main" id="{E99E0848-01BF-4528-AC93-D262CC943D10}"/>
                </a:ext>
              </a:extLst>
            </p:cNvPr>
            <p:cNvSpPr>
              <a:spLocks noChangeArrowheads="1"/>
            </p:cNvSpPr>
            <p:nvPr/>
          </p:nvSpPr>
          <p:spPr bwMode="auto">
            <a:xfrm>
              <a:off x="1008" y="2592"/>
              <a:ext cx="3696"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4" name="Rectangle 7">
              <a:extLst>
                <a:ext uri="{FF2B5EF4-FFF2-40B4-BE49-F238E27FC236}">
                  <a16:creationId xmlns:a16="http://schemas.microsoft.com/office/drawing/2014/main" id="{1F4B3720-8D27-4B6F-BE07-F3D359B889AE}"/>
                </a:ext>
              </a:extLst>
            </p:cNvPr>
            <p:cNvSpPr>
              <a:spLocks noChangeArrowheads="1"/>
            </p:cNvSpPr>
            <p:nvPr/>
          </p:nvSpPr>
          <p:spPr bwMode="auto">
            <a:xfrm>
              <a:off x="960" y="3168"/>
              <a:ext cx="3792" cy="2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3" name="Group 2">
            <a:extLst>
              <a:ext uri="{FF2B5EF4-FFF2-40B4-BE49-F238E27FC236}">
                <a16:creationId xmlns:a16="http://schemas.microsoft.com/office/drawing/2014/main" id="{75846C5A-D436-4886-AC5A-0941A313A58F}"/>
              </a:ext>
            </a:extLst>
          </p:cNvPr>
          <p:cNvGrpSpPr>
            <a:grpSpLocks/>
          </p:cNvGrpSpPr>
          <p:nvPr/>
        </p:nvGrpSpPr>
        <p:grpSpPr bwMode="auto">
          <a:xfrm>
            <a:off x="250825" y="260350"/>
            <a:ext cx="8642350" cy="6121400"/>
            <a:chOff x="158" y="164"/>
            <a:chExt cx="5444" cy="3856"/>
          </a:xfrm>
        </p:grpSpPr>
        <p:pic>
          <p:nvPicPr>
            <p:cNvPr id="63494" name="Picture 3">
              <a:extLst>
                <a:ext uri="{FF2B5EF4-FFF2-40B4-BE49-F238E27FC236}">
                  <a16:creationId xmlns:a16="http://schemas.microsoft.com/office/drawing/2014/main" id="{8A9E41F5-EA19-4AA0-9D44-8269D6B29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164"/>
              <a:ext cx="5444" cy="385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3495" name="AutoShape 4">
              <a:extLst>
                <a:ext uri="{FF2B5EF4-FFF2-40B4-BE49-F238E27FC236}">
                  <a16:creationId xmlns:a16="http://schemas.microsoft.com/office/drawing/2014/main" id="{59192D4C-37BD-4195-B83F-743E1909C651}"/>
                </a:ext>
              </a:extLst>
            </p:cNvPr>
            <p:cNvSpPr>
              <a:spLocks noChangeArrowheads="1"/>
            </p:cNvSpPr>
            <p:nvPr/>
          </p:nvSpPr>
          <p:spPr bwMode="auto">
            <a:xfrm>
              <a:off x="3560" y="663"/>
              <a:ext cx="1543" cy="589"/>
            </a:xfrm>
            <a:prstGeom prst="wedgeRoundRectCallout">
              <a:avLst>
                <a:gd name="adj1" fmla="val -126083"/>
                <a:gd name="adj2" fmla="val 169866"/>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solidFill>
                    <a:srgbClr val="FF0000"/>
                  </a:solidFill>
                  <a:latin typeface="Times New Roman" panose="02020603050405020304" pitchFamily="18" charset="0"/>
                  <a:ea typeface="黑体" panose="02010609060101010101" pitchFamily="49" charset="-122"/>
                </a:rPr>
                <a:t>Thead.yield()</a:t>
              </a:r>
              <a:r>
                <a:rPr kumimoji="1" lang="zh-CN" altLang="en-US" sz="2400">
                  <a:solidFill>
                    <a:srgbClr val="FF0000"/>
                  </a:solidFill>
                  <a:latin typeface="Times New Roman" panose="02020603050405020304" pitchFamily="18" charset="0"/>
                  <a:ea typeface="黑体" panose="02010609060101010101" pitchFamily="49" charset="-122"/>
                </a:rPr>
                <a:t>方法</a:t>
              </a:r>
            </a:p>
          </p:txBody>
        </p:sp>
      </p:grpSp>
    </p:spTree>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7" name="Picture 2">
            <a:extLst>
              <a:ext uri="{FF2B5EF4-FFF2-40B4-BE49-F238E27FC236}">
                <a16:creationId xmlns:a16="http://schemas.microsoft.com/office/drawing/2014/main" id="{7F867C9C-1AFD-434B-A5AB-B453792EE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33375"/>
            <a:ext cx="8424863" cy="62404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4518" name="AutoShape 3">
            <a:extLst>
              <a:ext uri="{FF2B5EF4-FFF2-40B4-BE49-F238E27FC236}">
                <a16:creationId xmlns:a16="http://schemas.microsoft.com/office/drawing/2014/main" id="{44D4BACC-0A78-4BF2-8E7B-54E42664D194}"/>
              </a:ext>
            </a:extLst>
          </p:cNvPr>
          <p:cNvSpPr>
            <a:spLocks noChangeArrowheads="1"/>
          </p:cNvSpPr>
          <p:nvPr/>
        </p:nvSpPr>
        <p:spPr bwMode="auto">
          <a:xfrm>
            <a:off x="6084888" y="2924175"/>
            <a:ext cx="2303462" cy="865188"/>
          </a:xfrm>
          <a:prstGeom prst="wedgeRoundRectCallout">
            <a:avLst>
              <a:gd name="adj1" fmla="val -86181"/>
              <a:gd name="adj2" fmla="val -12725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a:solidFill>
                  <a:srgbClr val="FF0000"/>
                </a:solidFill>
                <a:latin typeface="Times New Roman" panose="02020603050405020304" pitchFamily="18" charset="0"/>
                <a:ea typeface="黑体" panose="02010609060101010101" pitchFamily="49" charset="-122"/>
              </a:rPr>
              <a:t>主线程和其他线程共存</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p:txBody>
          <a:bodyPr/>
          <a:lstStyle/>
          <a:p>
            <a:pPr eaLnBrk="1" hangingPunct="1"/>
            <a:r>
              <a:rPr lang="zh-CN" altLang="en-US">
                <a:latin typeface="+mn-ea"/>
                <a:ea typeface="+mn-ea"/>
              </a:rPr>
              <a:t>抽象类</a:t>
            </a:r>
          </a:p>
        </p:txBody>
      </p:sp>
      <p:sp>
        <p:nvSpPr>
          <p:cNvPr id="36867" name="Rectangle 6"/>
          <p:cNvSpPr>
            <a:spLocks noGrp="1" noChangeArrowheads="1"/>
          </p:cNvSpPr>
          <p:nvPr>
            <p:ph idx="1"/>
          </p:nvPr>
        </p:nvSpPr>
        <p:spPr/>
        <p:txBody>
          <a:bodyPr>
            <a:normAutofit/>
          </a:bodyPr>
          <a:lstStyle/>
          <a:p>
            <a:pPr eaLnBrk="1" hangingPunct="1">
              <a:lnSpc>
                <a:spcPct val="80000"/>
              </a:lnSpc>
            </a:pPr>
            <a:r>
              <a:rPr kumimoji="1" lang="zh-CN" altLang="en-US" sz="2000" dirty="0">
                <a:latin typeface="+mn-ea"/>
                <a:ea typeface="+mn-ea"/>
              </a:rPr>
              <a:t>一个类如果只声明方法而没有方法的实现，则称为抽象类。</a:t>
            </a:r>
          </a:p>
          <a:p>
            <a:pPr eaLnBrk="1" hangingPunct="1">
              <a:lnSpc>
                <a:spcPct val="80000"/>
              </a:lnSpc>
            </a:pPr>
            <a:r>
              <a:rPr kumimoji="1" lang="zh-CN" altLang="en-US" sz="2000" b="1" dirty="0">
                <a:latin typeface="+mn-ea"/>
                <a:ea typeface="+mn-ea"/>
              </a:rPr>
              <a:t>必须在声明中增加 </a:t>
            </a:r>
            <a:r>
              <a:rPr kumimoji="1" lang="en-US" altLang="zh-CN" sz="2000" b="1" dirty="0">
                <a:latin typeface="+mn-ea"/>
                <a:ea typeface="+mn-ea"/>
              </a:rPr>
              <a:t>abstract </a:t>
            </a:r>
            <a:r>
              <a:rPr kumimoji="1" lang="zh-CN" altLang="en-US" sz="2000" b="1" dirty="0">
                <a:latin typeface="+mn-ea"/>
                <a:ea typeface="+mn-ea"/>
              </a:rPr>
              <a:t>关键字，在无方法体的方法前    也要加上</a:t>
            </a:r>
            <a:r>
              <a:rPr kumimoji="1" lang="en-US" altLang="zh-CN" sz="2000" b="1" dirty="0">
                <a:latin typeface="+mn-ea"/>
                <a:ea typeface="+mn-ea"/>
              </a:rPr>
              <a:t>abstract</a:t>
            </a:r>
            <a:r>
              <a:rPr kumimoji="1" lang="zh-CN" altLang="en-US" sz="2000" b="1" dirty="0">
                <a:latin typeface="+mn-ea"/>
                <a:ea typeface="+mn-ea"/>
              </a:rPr>
              <a:t>。</a:t>
            </a:r>
          </a:p>
          <a:p>
            <a:pPr lvl="1" eaLnBrk="1" hangingPunct="1">
              <a:lnSpc>
                <a:spcPct val="80000"/>
              </a:lnSpc>
              <a:buFont typeface="Wingdings" panose="05000000000000000000" pitchFamily="2" charset="2"/>
              <a:buNone/>
            </a:pPr>
            <a:r>
              <a:rPr kumimoji="1" lang="en-US" altLang="zh-CN" sz="2000" dirty="0">
                <a:latin typeface="+mn-ea"/>
                <a:ea typeface="+mn-ea"/>
              </a:rPr>
              <a:t>Public abstract class Drawing</a:t>
            </a:r>
          </a:p>
          <a:p>
            <a:pPr lvl="1" eaLnBrk="1" hangingPunct="1">
              <a:lnSpc>
                <a:spcPct val="80000"/>
              </a:lnSpc>
              <a:buFont typeface="Wingdings" panose="05000000000000000000" pitchFamily="2" charset="2"/>
              <a:buNone/>
            </a:pPr>
            <a:r>
              <a:rPr kumimoji="1" lang="en-US" altLang="zh-CN" sz="2000" dirty="0">
                <a:latin typeface="+mn-ea"/>
                <a:ea typeface="+mn-ea"/>
              </a:rPr>
              <a:t>{</a:t>
            </a:r>
          </a:p>
          <a:p>
            <a:pPr lvl="1" eaLnBrk="1" hangingPunct="1">
              <a:lnSpc>
                <a:spcPct val="80000"/>
              </a:lnSpc>
              <a:buFont typeface="Wingdings" panose="05000000000000000000" pitchFamily="2" charset="2"/>
              <a:buNone/>
            </a:pPr>
            <a:r>
              <a:rPr kumimoji="1" lang="en-US" altLang="zh-CN" sz="2000" dirty="0">
                <a:latin typeface="+mn-ea"/>
                <a:ea typeface="+mn-ea"/>
              </a:rPr>
              <a:t>	public abstract void </a:t>
            </a:r>
            <a:r>
              <a:rPr kumimoji="1" lang="en-US" altLang="zh-CN" sz="2000" dirty="0" err="1">
                <a:latin typeface="+mn-ea"/>
                <a:ea typeface="+mn-ea"/>
              </a:rPr>
              <a:t>drawDot</a:t>
            </a:r>
            <a:r>
              <a:rPr kumimoji="1" lang="en-US" altLang="zh-CN" sz="2000" dirty="0">
                <a:latin typeface="+mn-ea"/>
                <a:ea typeface="+mn-ea"/>
              </a:rPr>
              <a:t>( </a:t>
            </a:r>
            <a:r>
              <a:rPr kumimoji="1" lang="en-US" altLang="zh-CN" sz="2000" dirty="0" err="1">
                <a:latin typeface="+mn-ea"/>
                <a:ea typeface="+mn-ea"/>
              </a:rPr>
              <a:t>int</a:t>
            </a:r>
            <a:r>
              <a:rPr kumimoji="1" lang="en-US" altLang="zh-CN" sz="2000" dirty="0">
                <a:latin typeface="+mn-ea"/>
                <a:ea typeface="+mn-ea"/>
              </a:rPr>
              <a:t> x, </a:t>
            </a:r>
            <a:r>
              <a:rPr kumimoji="1" lang="en-US" altLang="zh-CN" sz="2000" dirty="0" err="1">
                <a:latin typeface="+mn-ea"/>
                <a:ea typeface="+mn-ea"/>
              </a:rPr>
              <a:t>int</a:t>
            </a:r>
            <a:r>
              <a:rPr kumimoji="1" lang="en-US" altLang="zh-CN" sz="2000" dirty="0">
                <a:latin typeface="+mn-ea"/>
                <a:ea typeface="+mn-ea"/>
              </a:rPr>
              <a:t> y);</a:t>
            </a:r>
          </a:p>
          <a:p>
            <a:pPr lvl="1" eaLnBrk="1" hangingPunct="1">
              <a:lnSpc>
                <a:spcPct val="80000"/>
              </a:lnSpc>
              <a:buFont typeface="Wingdings" panose="05000000000000000000" pitchFamily="2" charset="2"/>
              <a:buNone/>
            </a:pPr>
            <a:r>
              <a:rPr kumimoji="1" lang="en-US" altLang="zh-CN" sz="2000" dirty="0">
                <a:latin typeface="+mn-ea"/>
                <a:ea typeface="+mn-ea"/>
              </a:rPr>
              <a:t>	public void </a:t>
            </a:r>
            <a:r>
              <a:rPr kumimoji="1" lang="en-US" altLang="zh-CN" sz="2000" dirty="0" err="1">
                <a:latin typeface="+mn-ea"/>
                <a:ea typeface="+mn-ea"/>
              </a:rPr>
              <a:t>drawLine</a:t>
            </a:r>
            <a:r>
              <a:rPr kumimoji="1" lang="en-US" altLang="zh-CN" sz="2000" dirty="0">
                <a:latin typeface="+mn-ea"/>
                <a:ea typeface="+mn-ea"/>
              </a:rPr>
              <a:t>(</a:t>
            </a:r>
            <a:r>
              <a:rPr kumimoji="1" lang="en-US" altLang="zh-CN" sz="2000" dirty="0" err="1">
                <a:latin typeface="+mn-ea"/>
                <a:ea typeface="+mn-ea"/>
              </a:rPr>
              <a:t>int</a:t>
            </a:r>
            <a:r>
              <a:rPr kumimoji="1" lang="en-US" altLang="zh-CN" sz="2000" dirty="0">
                <a:latin typeface="+mn-ea"/>
                <a:ea typeface="+mn-ea"/>
              </a:rPr>
              <a:t> x1, </a:t>
            </a:r>
            <a:r>
              <a:rPr kumimoji="1" lang="en-US" altLang="zh-CN" sz="2000" dirty="0" err="1">
                <a:latin typeface="+mn-ea"/>
                <a:ea typeface="+mn-ea"/>
              </a:rPr>
              <a:t>int</a:t>
            </a:r>
            <a:r>
              <a:rPr kumimoji="1" lang="en-US" altLang="zh-CN" sz="2000" dirty="0">
                <a:latin typeface="+mn-ea"/>
                <a:ea typeface="+mn-ea"/>
              </a:rPr>
              <a:t> y1, </a:t>
            </a:r>
            <a:r>
              <a:rPr kumimoji="1" lang="en-US" altLang="zh-CN" sz="2000" dirty="0" err="1">
                <a:latin typeface="+mn-ea"/>
                <a:ea typeface="+mn-ea"/>
              </a:rPr>
              <a:t>int</a:t>
            </a:r>
            <a:r>
              <a:rPr kumimoji="1" lang="en-US" altLang="zh-CN" sz="2000" dirty="0">
                <a:latin typeface="+mn-ea"/>
                <a:ea typeface="+mn-ea"/>
              </a:rPr>
              <a:t> x2,int y2)</a:t>
            </a:r>
          </a:p>
          <a:p>
            <a:pPr lvl="1" eaLnBrk="1" hangingPunct="1">
              <a:lnSpc>
                <a:spcPct val="80000"/>
              </a:lnSpc>
              <a:buFont typeface="Wingdings" panose="05000000000000000000" pitchFamily="2" charset="2"/>
              <a:buNone/>
            </a:pPr>
            <a:r>
              <a:rPr kumimoji="1" lang="en-US" altLang="zh-CN" sz="2000" dirty="0">
                <a:latin typeface="+mn-ea"/>
                <a:ea typeface="+mn-ea"/>
              </a:rPr>
              <a:t>		{...</a:t>
            </a:r>
          </a:p>
          <a:p>
            <a:pPr lvl="1" eaLnBrk="1" hangingPunct="1">
              <a:lnSpc>
                <a:spcPct val="80000"/>
              </a:lnSpc>
              <a:buFont typeface="Wingdings" panose="05000000000000000000" pitchFamily="2" charset="2"/>
              <a:buNone/>
            </a:pPr>
            <a:r>
              <a:rPr kumimoji="1" lang="en-US" altLang="zh-CN" sz="2000" dirty="0">
                <a:latin typeface="+mn-ea"/>
                <a:ea typeface="+mn-ea"/>
              </a:rPr>
              <a:t>		// </a:t>
            </a:r>
            <a:r>
              <a:rPr kumimoji="1" lang="zh-CN" altLang="en-US" sz="2000" dirty="0">
                <a:latin typeface="+mn-ea"/>
                <a:ea typeface="+mn-ea"/>
              </a:rPr>
              <a:t>调用</a:t>
            </a:r>
            <a:r>
              <a:rPr kumimoji="1" lang="en-US" altLang="zh-CN" sz="2000" dirty="0" err="1">
                <a:latin typeface="+mn-ea"/>
                <a:ea typeface="+mn-ea"/>
              </a:rPr>
              <a:t>drawDot</a:t>
            </a:r>
            <a:r>
              <a:rPr kumimoji="1" lang="en-US" altLang="zh-CN" sz="2000" dirty="0">
                <a:latin typeface="+mn-ea"/>
                <a:ea typeface="+mn-ea"/>
              </a:rPr>
              <a:t>()</a:t>
            </a:r>
            <a:r>
              <a:rPr kumimoji="1" lang="zh-CN" altLang="en-US" sz="2000" dirty="0">
                <a:latin typeface="+mn-ea"/>
                <a:ea typeface="+mn-ea"/>
              </a:rPr>
              <a:t>方法</a:t>
            </a:r>
          </a:p>
          <a:p>
            <a:pPr lvl="1" eaLnBrk="1" hangingPunct="1">
              <a:lnSpc>
                <a:spcPct val="80000"/>
              </a:lnSpc>
              <a:buFont typeface="Wingdings" panose="05000000000000000000" pitchFamily="2" charset="2"/>
              <a:buNone/>
            </a:pPr>
            <a:r>
              <a:rPr kumimoji="1" lang="zh-CN" altLang="en-US" sz="2000" dirty="0">
                <a:latin typeface="+mn-ea"/>
                <a:ea typeface="+mn-ea"/>
              </a:rPr>
              <a:t>		</a:t>
            </a:r>
            <a:r>
              <a:rPr kumimoji="1" lang="en-US" altLang="zh-CN" sz="2000" dirty="0">
                <a:latin typeface="+mn-ea"/>
                <a:ea typeface="+mn-ea"/>
              </a:rPr>
              <a:t>}</a:t>
            </a:r>
          </a:p>
          <a:p>
            <a:pPr lvl="1" eaLnBrk="1" hangingPunct="1">
              <a:lnSpc>
                <a:spcPct val="80000"/>
              </a:lnSpc>
              <a:buFont typeface="Wingdings" panose="05000000000000000000" pitchFamily="2" charset="2"/>
              <a:buNone/>
            </a:pPr>
            <a:r>
              <a:rPr kumimoji="1" lang="en-US" altLang="zh-CN" sz="2000" dirty="0">
                <a:latin typeface="+mn-ea"/>
                <a:ea typeface="+mn-ea"/>
              </a:rPr>
              <a:t>}</a:t>
            </a:r>
          </a:p>
          <a:p>
            <a:pPr eaLnBrk="1" hangingPunct="1">
              <a:lnSpc>
                <a:spcPct val="80000"/>
              </a:lnSpc>
            </a:pPr>
            <a:endParaRPr kumimoji="1" lang="en-US" altLang="zh-CN" sz="2000" dirty="0">
              <a:latin typeface="+mn-ea"/>
              <a:ea typeface="+mn-ea"/>
            </a:endParaRPr>
          </a:p>
          <a:p>
            <a:pPr eaLnBrk="1" hangingPunct="1">
              <a:lnSpc>
                <a:spcPct val="80000"/>
              </a:lnSpc>
            </a:pPr>
            <a:r>
              <a:rPr kumimoji="1" lang="zh-CN" altLang="en-US" sz="2000" dirty="0">
                <a:latin typeface="+mn-ea"/>
                <a:ea typeface="+mn-ea"/>
              </a:rPr>
              <a:t>抽象类也可有普通的成员变量或方法。</a:t>
            </a:r>
          </a:p>
        </p:txBody>
      </p:sp>
    </p:spTree>
    <p:extLst>
      <p:ext uri="{BB962C8B-B14F-4D97-AF65-F5344CB8AC3E}">
        <p14:creationId xmlns:p14="http://schemas.microsoft.com/office/powerpoint/2010/main" val="167621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5B3C8A7-D985-497A-9FAA-0659C20433A5}"/>
              </a:ext>
            </a:extLst>
          </p:cNvPr>
          <p:cNvSpPr>
            <a:spLocks noGrp="1" noChangeArrowheads="1"/>
          </p:cNvSpPr>
          <p:nvPr>
            <p:ph type="title"/>
          </p:nvPr>
        </p:nvSpPr>
        <p:spPr>
          <a:xfrm>
            <a:off x="533400" y="838200"/>
            <a:ext cx="8229600" cy="533400"/>
          </a:xfrm>
        </p:spPr>
        <p:txBody>
          <a:bodyPr>
            <a:normAutofit fontScale="90000"/>
          </a:bodyPr>
          <a:lstStyle/>
          <a:p>
            <a:r>
              <a:rPr lang="en-US" altLang="zh-CN" sz="3600" b="1">
                <a:effectLst>
                  <a:outerShdw blurRad="38100" dist="38100" dir="2700000" algn="tl">
                    <a:srgbClr val="C0C0C0"/>
                  </a:outerShdw>
                </a:effectLst>
                <a:latin typeface="仿宋_GB2312" pitchFamily="49" charset="-122"/>
                <a:ea typeface="仿宋_GB2312" pitchFamily="49" charset="-122"/>
              </a:rPr>
              <a:t>StringBuffer</a:t>
            </a:r>
            <a:r>
              <a:rPr lang="zh-CN" altLang="en-US" sz="3600" b="1">
                <a:effectLst>
                  <a:outerShdw blurRad="38100" dist="38100" dir="2700000" algn="tl">
                    <a:srgbClr val="C0C0C0"/>
                  </a:outerShdw>
                </a:effectLst>
                <a:latin typeface="仿宋_GB2312" pitchFamily="49" charset="-122"/>
                <a:ea typeface="仿宋_GB2312" pitchFamily="49" charset="-122"/>
              </a:rPr>
              <a:t>类</a:t>
            </a:r>
            <a:r>
              <a:rPr lang="en-US" altLang="zh-CN" sz="3600" b="1">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3600" b="1">
                <a:effectLst>
                  <a:outerShdw blurRad="38100" dist="38100" dir="2700000" algn="tl">
                    <a:srgbClr val="C0C0C0"/>
                  </a:outerShdw>
                </a:effectLst>
                <a:latin typeface="仿宋_GB2312" pitchFamily="49" charset="-122"/>
                <a:ea typeface="仿宋_GB2312" pitchFamily="49" charset="-122"/>
              </a:rPr>
              <a:t>常用方法</a:t>
            </a:r>
          </a:p>
        </p:txBody>
      </p:sp>
      <p:sp>
        <p:nvSpPr>
          <p:cNvPr id="48131" name="Rectangle 3">
            <a:extLst>
              <a:ext uri="{FF2B5EF4-FFF2-40B4-BE49-F238E27FC236}">
                <a16:creationId xmlns:a16="http://schemas.microsoft.com/office/drawing/2014/main" id="{5078F212-0503-46BB-A91E-3368FF626CED}"/>
              </a:ext>
            </a:extLst>
          </p:cNvPr>
          <p:cNvSpPr>
            <a:spLocks noGrp="1" noChangeArrowheads="1"/>
          </p:cNvSpPr>
          <p:nvPr>
            <p:ph type="body" idx="1"/>
          </p:nvPr>
        </p:nvSpPr>
        <p:spPr>
          <a:xfrm>
            <a:off x="228600" y="1752600"/>
            <a:ext cx="8915400" cy="4191000"/>
          </a:xfrm>
        </p:spPr>
        <p:txBody>
          <a:bodyPr/>
          <a:lstStyle/>
          <a:p>
            <a:pPr marL="609600" indent="-609600">
              <a:buFontTx/>
              <a:buAutoNum type="arabicPeriod"/>
            </a:pPr>
            <a:r>
              <a:rPr lang="zh-CN" altLang="en-US" sz="2800" b="1">
                <a:latin typeface="仿宋_GB2312" pitchFamily="49" charset="-122"/>
                <a:ea typeface="仿宋_GB2312" pitchFamily="49" charset="-122"/>
              </a:rPr>
              <a:t>获取和设置字符串缓冲区内字符串的长度、获取字符串缓冲区的容量大小；</a:t>
            </a:r>
          </a:p>
          <a:p>
            <a:pPr marL="609600" indent="-609600">
              <a:buFontTx/>
              <a:buAutoNum type="arabicPeriod"/>
            </a:pPr>
            <a:r>
              <a:rPr lang="zh-CN" altLang="en-US" sz="2800" b="1">
                <a:latin typeface="仿宋_GB2312" pitchFamily="49" charset="-122"/>
                <a:ea typeface="仿宋_GB2312" pitchFamily="49" charset="-122"/>
              </a:rPr>
              <a:t>在字符串缓冲区的字符串末尾添加各种类型的数据；</a:t>
            </a:r>
          </a:p>
          <a:p>
            <a:pPr marL="609600" indent="-609600">
              <a:buFontTx/>
              <a:buAutoNum type="arabicPeriod"/>
            </a:pPr>
            <a:r>
              <a:rPr lang="zh-CN" altLang="en-US" sz="2800" b="1">
                <a:latin typeface="仿宋_GB2312" pitchFamily="49" charset="-122"/>
                <a:ea typeface="仿宋_GB2312" pitchFamily="49" charset="-122"/>
              </a:rPr>
              <a:t>在缓冲字符串的指定位置插入各种类型的数据；</a:t>
            </a:r>
          </a:p>
          <a:p>
            <a:pPr marL="609600" indent="-609600">
              <a:buFontTx/>
              <a:buAutoNum type="arabicPeriod"/>
            </a:pPr>
            <a:r>
              <a:rPr lang="zh-CN" altLang="en-US" sz="2800" b="1">
                <a:latin typeface="仿宋_GB2312" pitchFamily="49" charset="-122"/>
                <a:ea typeface="仿宋_GB2312" pitchFamily="49" charset="-122"/>
              </a:rPr>
              <a:t>删除和替换缓冲字符串中的字符或字符串；</a:t>
            </a:r>
          </a:p>
          <a:p>
            <a:pPr marL="609600" indent="-609600">
              <a:buFontTx/>
              <a:buAutoNum type="arabicPeriod"/>
            </a:pPr>
            <a:r>
              <a:rPr lang="zh-CN" altLang="en-US" sz="2800" b="1">
                <a:latin typeface="仿宋_GB2312" pitchFamily="49" charset="-122"/>
                <a:ea typeface="仿宋_GB2312" pitchFamily="49" charset="-122"/>
              </a:rPr>
              <a:t>获取或更该指定的字符；</a:t>
            </a:r>
          </a:p>
          <a:p>
            <a:pPr marL="609600" indent="-609600">
              <a:buFontTx/>
              <a:buAutoNum type="arabicPeriod"/>
            </a:pPr>
            <a:endParaRPr lang="zh-CN" altLang="en-US" sz="2800">
              <a:latin typeface="仿宋_GB2312" pitchFamily="49" charset="-122"/>
              <a:ea typeface="仿宋_GB2312" pitchFamily="49" charset="-122"/>
            </a:endParaRPr>
          </a:p>
          <a:p>
            <a:pPr marL="609600" indent="-609600">
              <a:buFontTx/>
              <a:buAutoNum type="arabicPeriod"/>
            </a:pPr>
            <a:endParaRPr lang="en-US" altLang="zh-CN" sz="2800">
              <a:latin typeface="仿宋_GB2312" pitchFamily="49" charset="-122"/>
              <a:ea typeface="仿宋_GB2312" pitchFamily="49" charset="-122"/>
            </a:endParaRPr>
          </a:p>
        </p:txBody>
      </p:sp>
    </p:spTree>
    <p:extLst>
      <p:ext uri="{BB962C8B-B14F-4D97-AF65-F5344CB8AC3E}">
        <p14:creationId xmlns:p14="http://schemas.microsoft.com/office/powerpoint/2010/main" val="32500249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1" name="Picture 2">
            <a:extLst>
              <a:ext uri="{FF2B5EF4-FFF2-40B4-BE49-F238E27FC236}">
                <a16:creationId xmlns:a16="http://schemas.microsoft.com/office/drawing/2014/main" id="{A3CF18BF-FC55-44A8-8EBE-68038B253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1844675"/>
            <a:ext cx="3244850"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Oval 3">
            <a:extLst>
              <a:ext uri="{FF2B5EF4-FFF2-40B4-BE49-F238E27FC236}">
                <a16:creationId xmlns:a16="http://schemas.microsoft.com/office/drawing/2014/main" id="{809FAEF4-A10A-4185-8E80-EE55850E9A5A}"/>
              </a:ext>
            </a:extLst>
          </p:cNvPr>
          <p:cNvSpPr>
            <a:spLocks noChangeArrowheads="1"/>
          </p:cNvSpPr>
          <p:nvPr/>
        </p:nvSpPr>
        <p:spPr bwMode="auto">
          <a:xfrm>
            <a:off x="827088" y="1700213"/>
            <a:ext cx="5905500" cy="576262"/>
          </a:xfrm>
          <a:prstGeom prst="ellipse">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5" name="Picture 2">
            <a:extLst>
              <a:ext uri="{FF2B5EF4-FFF2-40B4-BE49-F238E27FC236}">
                <a16:creationId xmlns:a16="http://schemas.microsoft.com/office/drawing/2014/main" id="{877DEA01-F903-40F4-8FE5-FBF905C61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963613"/>
            <a:ext cx="8424863" cy="48339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6566" name="AutoShape 3">
            <a:extLst>
              <a:ext uri="{FF2B5EF4-FFF2-40B4-BE49-F238E27FC236}">
                <a16:creationId xmlns:a16="http://schemas.microsoft.com/office/drawing/2014/main" id="{8BEE1152-D834-4096-9A4C-8259235C9C54}"/>
              </a:ext>
            </a:extLst>
          </p:cNvPr>
          <p:cNvSpPr>
            <a:spLocks noChangeArrowheads="1"/>
          </p:cNvSpPr>
          <p:nvPr/>
        </p:nvSpPr>
        <p:spPr bwMode="auto">
          <a:xfrm>
            <a:off x="5724525" y="2997200"/>
            <a:ext cx="2519363" cy="1079500"/>
          </a:xfrm>
          <a:prstGeom prst="wedgeRoundRectCallout">
            <a:avLst>
              <a:gd name="adj1" fmla="val -101292"/>
              <a:gd name="adj2" fmla="val -11706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rgbClr val="FF0000"/>
                </a:solidFill>
                <a:latin typeface="Times New Roman" panose="02020603050405020304" pitchFamily="18" charset="0"/>
                <a:ea typeface="黑体" panose="02010609060101010101" pitchFamily="49" charset="-122"/>
              </a:rPr>
              <a:t>Thread.sleep()</a:t>
            </a:r>
            <a:r>
              <a:rPr kumimoji="1" lang="zh-CN" altLang="en-US" sz="2000" b="1">
                <a:solidFill>
                  <a:srgbClr val="FF0000"/>
                </a:solidFill>
                <a:latin typeface="Times New Roman" panose="02020603050405020304" pitchFamily="18" charset="0"/>
                <a:ea typeface="黑体" panose="02010609060101010101" pitchFamily="49" charset="-122"/>
              </a:rPr>
              <a:t>方法的使用，注意异常的抛出</a:t>
            </a:r>
          </a:p>
          <a:p>
            <a:pPr algn="ctr" eaLnBrk="1" hangingPunct="1"/>
            <a:endParaRPr kumimoji="1" lang="en-US" altLang="zh-CN" sz="2400">
              <a:latin typeface="Times New Roman" panose="02020603050405020304" pitchFamily="18" charset="0"/>
              <a:ea typeface="黑体" panose="02010609060101010101" pitchFamily="49" charset="-122"/>
            </a:endParaRPr>
          </a:p>
        </p:txBody>
      </p:sp>
      <p:sp>
        <p:nvSpPr>
          <p:cNvPr id="66567" name="AutoShape 4">
            <a:extLst>
              <a:ext uri="{FF2B5EF4-FFF2-40B4-BE49-F238E27FC236}">
                <a16:creationId xmlns:a16="http://schemas.microsoft.com/office/drawing/2014/main" id="{B187DC41-AA76-4402-BBC5-D302274A3029}"/>
              </a:ext>
            </a:extLst>
          </p:cNvPr>
          <p:cNvSpPr>
            <a:spLocks noChangeArrowheads="1"/>
          </p:cNvSpPr>
          <p:nvPr/>
        </p:nvSpPr>
        <p:spPr bwMode="auto">
          <a:xfrm>
            <a:off x="7092950" y="549275"/>
            <a:ext cx="863600" cy="576263"/>
          </a:xfrm>
          <a:prstGeom prst="downArrow">
            <a:avLst>
              <a:gd name="adj1" fmla="val 50000"/>
              <a:gd name="adj2" fmla="val 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9" name="Picture 2">
            <a:extLst>
              <a:ext uri="{FF2B5EF4-FFF2-40B4-BE49-F238E27FC236}">
                <a16:creationId xmlns:a16="http://schemas.microsoft.com/office/drawing/2014/main" id="{F2151455-82E3-48FF-8BBB-1526A79E2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1746250"/>
            <a:ext cx="4176713"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Oval 3">
            <a:extLst>
              <a:ext uri="{FF2B5EF4-FFF2-40B4-BE49-F238E27FC236}">
                <a16:creationId xmlns:a16="http://schemas.microsoft.com/office/drawing/2014/main" id="{649C3E10-0C33-4D14-9816-426E6FBB3841}"/>
              </a:ext>
            </a:extLst>
          </p:cNvPr>
          <p:cNvSpPr>
            <a:spLocks noChangeArrowheads="1"/>
          </p:cNvSpPr>
          <p:nvPr/>
        </p:nvSpPr>
        <p:spPr bwMode="auto">
          <a:xfrm>
            <a:off x="1116013" y="2420938"/>
            <a:ext cx="6264275" cy="431800"/>
          </a:xfrm>
          <a:prstGeom prst="ellipse">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3" name="Picture 2">
            <a:extLst>
              <a:ext uri="{FF2B5EF4-FFF2-40B4-BE49-F238E27FC236}">
                <a16:creationId xmlns:a16="http://schemas.microsoft.com/office/drawing/2014/main" id="{F2B54CC7-A546-46CA-B9D6-02D638D53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836613"/>
            <a:ext cx="8135937" cy="53292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8614" name="AutoShape 3">
            <a:extLst>
              <a:ext uri="{FF2B5EF4-FFF2-40B4-BE49-F238E27FC236}">
                <a16:creationId xmlns:a16="http://schemas.microsoft.com/office/drawing/2014/main" id="{CACACA76-927B-4104-BFE3-6AE7D42FE11E}"/>
              </a:ext>
            </a:extLst>
          </p:cNvPr>
          <p:cNvSpPr>
            <a:spLocks noChangeArrowheads="1"/>
          </p:cNvSpPr>
          <p:nvPr/>
        </p:nvSpPr>
        <p:spPr bwMode="auto">
          <a:xfrm>
            <a:off x="5292725" y="2636838"/>
            <a:ext cx="2808288" cy="1079500"/>
          </a:xfrm>
          <a:prstGeom prst="wedgeRoundRectCallout">
            <a:avLst>
              <a:gd name="adj1" fmla="val -95560"/>
              <a:gd name="adj2" fmla="val 34264"/>
              <a:gd name="adj3" fmla="val 16667"/>
            </a:avLst>
          </a:prstGeom>
          <a:solidFill>
            <a:schemeClr val="accent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solidFill>
                  <a:srgbClr val="FF0000"/>
                </a:solidFill>
                <a:latin typeface="Times New Roman" panose="02020603050405020304" pitchFamily="18" charset="0"/>
                <a:ea typeface="黑体" panose="02010609060101010101" pitchFamily="49" charset="-122"/>
              </a:rPr>
              <a:t>jo</a:t>
            </a:r>
            <a:r>
              <a:rPr kumimoji="1" lang="en-US" altLang="zh-CN" sz="2000">
                <a:solidFill>
                  <a:srgbClr val="FF0000"/>
                </a:solidFill>
                <a:latin typeface="Times New Roman" panose="02020603050405020304" pitchFamily="18" charset="0"/>
                <a:ea typeface="黑体" panose="02010609060101010101" pitchFamily="49" charset="-122"/>
              </a:rPr>
              <a:t>in()</a:t>
            </a:r>
            <a:r>
              <a:rPr kumimoji="1" lang="zh-CN" altLang="en-US" sz="2000">
                <a:solidFill>
                  <a:srgbClr val="FF0000"/>
                </a:solidFill>
                <a:latin typeface="Times New Roman" panose="02020603050405020304" pitchFamily="18" charset="0"/>
                <a:ea typeface="黑体" panose="02010609060101010101" pitchFamily="49" charset="-122"/>
              </a:rPr>
              <a:t>方法的使用，注意异常的抛出。保证了主线程最后结束</a:t>
            </a:r>
          </a:p>
        </p:txBody>
      </p:sp>
    </p:spTree>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7" name="Picture 2">
            <a:extLst>
              <a:ext uri="{FF2B5EF4-FFF2-40B4-BE49-F238E27FC236}">
                <a16:creationId xmlns:a16="http://schemas.microsoft.com/office/drawing/2014/main" id="{42F63DE2-D5D3-4EA5-B5C2-6D0328F26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981075"/>
            <a:ext cx="8207375" cy="48244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nvGrpSpPr>
          <p:cNvPr id="353283" name="Group 3">
            <a:extLst>
              <a:ext uri="{FF2B5EF4-FFF2-40B4-BE49-F238E27FC236}">
                <a16:creationId xmlns:a16="http://schemas.microsoft.com/office/drawing/2014/main" id="{8D2D9204-E1D6-40D6-A2C8-DD40B6A4E33E}"/>
              </a:ext>
            </a:extLst>
          </p:cNvPr>
          <p:cNvGrpSpPr>
            <a:grpSpLocks/>
          </p:cNvGrpSpPr>
          <p:nvPr/>
        </p:nvGrpSpPr>
        <p:grpSpPr bwMode="auto">
          <a:xfrm>
            <a:off x="5580063" y="1052513"/>
            <a:ext cx="3313112" cy="2160587"/>
            <a:chOff x="3515" y="663"/>
            <a:chExt cx="2087" cy="1361"/>
          </a:xfrm>
        </p:grpSpPr>
        <p:pic>
          <p:nvPicPr>
            <p:cNvPr id="69639" name="Picture 4">
              <a:extLst>
                <a:ext uri="{FF2B5EF4-FFF2-40B4-BE49-F238E27FC236}">
                  <a16:creationId xmlns:a16="http://schemas.microsoft.com/office/drawing/2014/main" id="{58FAFAAE-B3D7-4865-B695-62F0D6052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 y="663"/>
              <a:ext cx="1406" cy="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0" name="Oval 5">
              <a:extLst>
                <a:ext uri="{FF2B5EF4-FFF2-40B4-BE49-F238E27FC236}">
                  <a16:creationId xmlns:a16="http://schemas.microsoft.com/office/drawing/2014/main" id="{EEE733BE-0E7C-41FD-A2AA-D70737BC50E6}"/>
                </a:ext>
              </a:extLst>
            </p:cNvPr>
            <p:cNvSpPr>
              <a:spLocks noChangeArrowheads="1"/>
            </p:cNvSpPr>
            <p:nvPr/>
          </p:nvSpPr>
          <p:spPr bwMode="auto">
            <a:xfrm>
              <a:off x="3515" y="1797"/>
              <a:ext cx="2087" cy="227"/>
            </a:xfrm>
            <a:prstGeom prst="ellipse">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53283"/>
                                        </p:tgtEl>
                                        <p:attrNameLst>
                                          <p:attrName>style.visibility</p:attrName>
                                        </p:attrNameLst>
                                      </p:cBhvr>
                                      <p:to>
                                        <p:strVal val="visible"/>
                                      </p:to>
                                    </p:set>
                                    <p:animEffect transition="in" filter="checkerboard(across)">
                                      <p:cBhvr>
                                        <p:cTn id="7" dur="500"/>
                                        <p:tgtEl>
                                          <p:spTgt spid="353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1" name="Picture 2">
            <a:extLst>
              <a:ext uri="{FF2B5EF4-FFF2-40B4-BE49-F238E27FC236}">
                <a16:creationId xmlns:a16="http://schemas.microsoft.com/office/drawing/2014/main" id="{C68524E9-4BBD-45FC-B213-DE5CAAFFC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981075"/>
            <a:ext cx="8569325" cy="50403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5" name="Picture 2">
            <a:extLst>
              <a:ext uri="{FF2B5EF4-FFF2-40B4-BE49-F238E27FC236}">
                <a16:creationId xmlns:a16="http://schemas.microsoft.com/office/drawing/2014/main" id="{CB9951E2-8135-4A92-BD4A-D1831968D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836613"/>
            <a:ext cx="8351837" cy="49688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355331" name="Picture 3">
            <a:extLst>
              <a:ext uri="{FF2B5EF4-FFF2-40B4-BE49-F238E27FC236}">
                <a16:creationId xmlns:a16="http://schemas.microsoft.com/office/drawing/2014/main" id="{355FB17F-CCBF-440B-BCFB-A3795169E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908050"/>
            <a:ext cx="3598863"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55331"/>
                                        </p:tgtEl>
                                        <p:attrNameLst>
                                          <p:attrName>style.visibility</p:attrName>
                                        </p:attrNameLst>
                                      </p:cBhvr>
                                      <p:to>
                                        <p:strVal val="visible"/>
                                      </p:to>
                                    </p:set>
                                    <p:animEffect transition="in" filter="checkerboard(across)">
                                      <p:cBhvr>
                                        <p:cTn id="7" dur="500"/>
                                        <p:tgtEl>
                                          <p:spTgt spid="355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2">
            <a:extLst>
              <a:ext uri="{FF2B5EF4-FFF2-40B4-BE49-F238E27FC236}">
                <a16:creationId xmlns:a16="http://schemas.microsoft.com/office/drawing/2014/main" id="{C1D776C0-5027-4EDE-896A-7DF0B196F8FB}"/>
              </a:ext>
            </a:extLst>
          </p:cNvPr>
          <p:cNvSpPr>
            <a:spLocks noGrp="1" noChangeArrowheads="1"/>
          </p:cNvSpPr>
          <p:nvPr>
            <p:ph type="body" idx="1"/>
          </p:nvPr>
        </p:nvSpPr>
        <p:spPr>
          <a:xfrm>
            <a:off x="76200" y="609600"/>
            <a:ext cx="8991600" cy="6172200"/>
          </a:xfrm>
          <a:ln w="38100" cmpd="dbl">
            <a:solidFill>
              <a:srgbClr val="FF0000"/>
            </a:solidFill>
            <a:miter lim="800000"/>
            <a:headEnd/>
            <a:tailEnd/>
          </a:ln>
          <a:extLst>
            <a:ext uri="{909E8E84-426E-40DD-AFC4-6F175D3DCCD1}">
              <a14:hiddenFill xmlns:a14="http://schemas.microsoft.com/office/drawing/2010/main">
                <a:solidFill>
                  <a:srgbClr val="010613"/>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normAutofit lnSpcReduction="10000"/>
          </a:bodyPr>
          <a:lstStyle/>
          <a:p>
            <a:pPr marL="0" indent="0" eaLnBrk="1" hangingPunct="1">
              <a:lnSpc>
                <a:spcPct val="110000"/>
              </a:lnSpc>
              <a:spcBef>
                <a:spcPct val="0"/>
              </a:spcBef>
              <a:buFontTx/>
              <a:buNone/>
              <a:tabLst>
                <a:tab pos="292100" algn="l"/>
                <a:tab pos="8763000" algn="l"/>
              </a:tabLst>
            </a:pPr>
            <a:r>
              <a:rPr lang="en-US" altLang="zh-CN" sz="2600" b="1">
                <a:solidFill>
                  <a:srgbClr val="2B0ED6"/>
                </a:solidFill>
                <a:latin typeface="+mn-ea"/>
                <a:ea typeface="+mn-ea"/>
              </a:rPr>
              <a:t>1.</a:t>
            </a:r>
            <a:r>
              <a:rPr lang="zh-CN" altLang="en-US" sz="2600" b="1">
                <a:solidFill>
                  <a:srgbClr val="2B0ED6"/>
                </a:solidFill>
                <a:latin typeface="+mn-ea"/>
                <a:ea typeface="+mn-ea"/>
              </a:rPr>
              <a:t>创建一个</a:t>
            </a:r>
            <a:r>
              <a:rPr lang="en-US" altLang="zh-CN" sz="2600" b="1">
                <a:solidFill>
                  <a:srgbClr val="2B0ED6"/>
                </a:solidFill>
                <a:latin typeface="+mn-ea"/>
                <a:ea typeface="+mn-ea"/>
              </a:rPr>
              <a:t>Thread</a:t>
            </a:r>
            <a:r>
              <a:rPr lang="zh-CN" altLang="en-US" sz="2600" b="1">
                <a:solidFill>
                  <a:srgbClr val="2B0ED6"/>
                </a:solidFill>
                <a:latin typeface="+mn-ea"/>
                <a:ea typeface="+mn-ea"/>
              </a:rPr>
              <a:t>类的子类</a:t>
            </a:r>
          </a:p>
          <a:p>
            <a:pPr marL="0" indent="0" eaLnBrk="1" hangingPunct="1">
              <a:lnSpc>
                <a:spcPct val="110000"/>
              </a:lnSpc>
              <a:spcBef>
                <a:spcPct val="0"/>
              </a:spcBef>
              <a:buFontTx/>
              <a:buNone/>
              <a:tabLst>
                <a:tab pos="292100" algn="l"/>
                <a:tab pos="8763000" algn="l"/>
              </a:tabLst>
            </a:pPr>
            <a:r>
              <a:rPr lang="en-US" altLang="zh-CN" sz="2600" b="1">
                <a:solidFill>
                  <a:srgbClr val="2B0ED6"/>
                </a:solidFill>
                <a:latin typeface="+mn-ea"/>
                <a:ea typeface="+mn-ea"/>
              </a:rPr>
              <a:t>2.</a:t>
            </a:r>
            <a:r>
              <a:rPr lang="zh-CN" altLang="en-US" sz="2600" b="1">
                <a:solidFill>
                  <a:srgbClr val="2B0ED6"/>
                </a:solidFill>
                <a:latin typeface="+mn-ea"/>
                <a:ea typeface="+mn-ea"/>
              </a:rPr>
              <a:t>在子类中将希望该线程做的工作写到</a:t>
            </a:r>
            <a:r>
              <a:rPr lang="en-US" altLang="zh-CN" sz="2600" b="1">
                <a:solidFill>
                  <a:srgbClr val="2B0ED6"/>
                </a:solidFill>
                <a:latin typeface="+mn-ea"/>
                <a:ea typeface="+mn-ea"/>
              </a:rPr>
              <a:t>run()</a:t>
            </a:r>
            <a:r>
              <a:rPr lang="zh-CN" altLang="en-US" sz="2600" b="1">
                <a:solidFill>
                  <a:srgbClr val="2B0ED6"/>
                </a:solidFill>
                <a:latin typeface="+mn-ea"/>
                <a:ea typeface="+mn-ea"/>
              </a:rPr>
              <a:t>里面</a:t>
            </a:r>
          </a:p>
          <a:p>
            <a:pPr marL="0" indent="0" eaLnBrk="1" hangingPunct="1">
              <a:lnSpc>
                <a:spcPct val="110000"/>
              </a:lnSpc>
              <a:spcBef>
                <a:spcPct val="0"/>
              </a:spcBef>
              <a:buFontTx/>
              <a:buNone/>
              <a:tabLst>
                <a:tab pos="292100" algn="l"/>
                <a:tab pos="8763000" algn="l"/>
              </a:tabLst>
            </a:pPr>
            <a:r>
              <a:rPr lang="en-US" altLang="zh-CN" sz="2600" b="1">
                <a:solidFill>
                  <a:srgbClr val="2B0ED6"/>
                </a:solidFill>
                <a:latin typeface="+mn-ea"/>
                <a:ea typeface="+mn-ea"/>
              </a:rPr>
              <a:t>3.</a:t>
            </a:r>
            <a:r>
              <a:rPr lang="zh-CN" altLang="en-US" sz="2600" b="1">
                <a:solidFill>
                  <a:srgbClr val="2B0ED6"/>
                </a:solidFill>
                <a:latin typeface="+mn-ea"/>
                <a:ea typeface="+mn-ea"/>
              </a:rPr>
              <a:t>生成该子类的一个对象</a:t>
            </a:r>
          </a:p>
          <a:p>
            <a:pPr marL="0" indent="0" eaLnBrk="1" hangingPunct="1">
              <a:lnSpc>
                <a:spcPct val="110000"/>
              </a:lnSpc>
              <a:spcBef>
                <a:spcPct val="0"/>
              </a:spcBef>
              <a:buFontTx/>
              <a:buNone/>
              <a:tabLst>
                <a:tab pos="292100" algn="l"/>
                <a:tab pos="8763000" algn="l"/>
              </a:tabLst>
            </a:pPr>
            <a:r>
              <a:rPr lang="en-US" altLang="zh-CN" sz="2600" b="1">
                <a:solidFill>
                  <a:srgbClr val="2B0ED6"/>
                </a:solidFill>
                <a:latin typeface="+mn-ea"/>
                <a:ea typeface="+mn-ea"/>
              </a:rPr>
              <a:t>4.</a:t>
            </a:r>
            <a:r>
              <a:rPr lang="zh-CN" altLang="en-US" sz="2600" b="1">
                <a:solidFill>
                  <a:srgbClr val="2B0ED6"/>
                </a:solidFill>
                <a:latin typeface="+mn-ea"/>
                <a:ea typeface="+mn-ea"/>
              </a:rPr>
              <a:t>调用该对象的</a:t>
            </a:r>
            <a:r>
              <a:rPr lang="en-US" altLang="zh-CN" sz="2600" b="1">
                <a:solidFill>
                  <a:srgbClr val="2B0ED6"/>
                </a:solidFill>
                <a:latin typeface="+mn-ea"/>
                <a:ea typeface="+mn-ea"/>
              </a:rPr>
              <a:t>start()</a:t>
            </a:r>
            <a:r>
              <a:rPr lang="zh-CN" altLang="en-US" sz="2600" b="1">
                <a:solidFill>
                  <a:srgbClr val="2B0ED6"/>
                </a:solidFill>
                <a:latin typeface="+mn-ea"/>
                <a:ea typeface="+mn-ea"/>
              </a:rPr>
              <a:t>方法</a:t>
            </a:r>
          </a:p>
          <a:p>
            <a:pPr marL="0" indent="0" eaLnBrk="1" hangingPunct="1">
              <a:lnSpc>
                <a:spcPct val="40000"/>
              </a:lnSpc>
              <a:spcBef>
                <a:spcPct val="0"/>
              </a:spcBef>
              <a:buFontTx/>
              <a:buNone/>
              <a:tabLst>
                <a:tab pos="292100" algn="l"/>
                <a:tab pos="8763000" algn="l"/>
              </a:tabLst>
            </a:pPr>
            <a:endParaRPr lang="zh-CN" altLang="en-US" sz="2600" b="1">
              <a:solidFill>
                <a:srgbClr val="2B0ED6"/>
              </a:solidFill>
              <a:latin typeface="+mn-ea"/>
              <a:ea typeface="+mn-ea"/>
            </a:endParaRPr>
          </a:p>
          <a:p>
            <a:pPr marL="0" indent="0" eaLnBrk="1" hangingPunct="1">
              <a:lnSpc>
                <a:spcPct val="110000"/>
              </a:lnSpc>
              <a:spcBef>
                <a:spcPct val="0"/>
              </a:spcBef>
              <a:buFontTx/>
              <a:buNone/>
              <a:tabLst>
                <a:tab pos="292100" algn="l"/>
                <a:tab pos="8763000" algn="l"/>
              </a:tabLst>
            </a:pPr>
            <a:r>
              <a:rPr lang="en-US" altLang="zh-CN" sz="2400" b="1">
                <a:latin typeface="+mn-ea"/>
                <a:ea typeface="+mn-ea"/>
              </a:rPr>
              <a:t>class MyThread </a:t>
            </a:r>
            <a:r>
              <a:rPr lang="en-US" altLang="zh-CN" sz="2400" b="1">
                <a:solidFill>
                  <a:srgbClr val="E20000"/>
                </a:solidFill>
                <a:latin typeface="+mn-ea"/>
                <a:ea typeface="+mn-ea"/>
              </a:rPr>
              <a:t>extends</a:t>
            </a:r>
            <a:r>
              <a:rPr lang="en-US" altLang="zh-CN" sz="2400" b="1">
                <a:latin typeface="+mn-ea"/>
                <a:ea typeface="+mn-ea"/>
              </a:rPr>
              <a:t> Thread{</a:t>
            </a:r>
          </a:p>
          <a:p>
            <a:pPr marL="0" indent="0" eaLnBrk="1" hangingPunct="1">
              <a:lnSpc>
                <a:spcPct val="110000"/>
              </a:lnSpc>
              <a:spcBef>
                <a:spcPct val="0"/>
              </a:spcBef>
              <a:buFontTx/>
              <a:buNone/>
              <a:tabLst>
                <a:tab pos="292100" algn="l"/>
                <a:tab pos="8763000" algn="l"/>
              </a:tabLst>
            </a:pPr>
            <a:r>
              <a:rPr lang="en-US" altLang="zh-CN" sz="2400" b="1">
                <a:latin typeface="+mn-ea"/>
                <a:ea typeface="+mn-ea"/>
              </a:rPr>
              <a:t>    public void </a:t>
            </a:r>
            <a:r>
              <a:rPr lang="en-US" altLang="zh-CN" sz="2400" b="1">
                <a:solidFill>
                  <a:srgbClr val="E20000"/>
                </a:solidFill>
                <a:latin typeface="+mn-ea"/>
                <a:ea typeface="+mn-ea"/>
              </a:rPr>
              <a:t>run</a:t>
            </a:r>
            <a:r>
              <a:rPr lang="en-US" altLang="zh-CN" sz="2400" b="1">
                <a:latin typeface="+mn-ea"/>
                <a:ea typeface="+mn-ea"/>
              </a:rPr>
              <a:t>(){</a:t>
            </a:r>
            <a:r>
              <a:rPr lang="en-US" altLang="zh-CN" sz="2400" b="1">
                <a:solidFill>
                  <a:srgbClr val="E20000"/>
                </a:solidFill>
                <a:latin typeface="+mn-ea"/>
                <a:ea typeface="+mn-ea"/>
              </a:rPr>
              <a:t>… …</a:t>
            </a:r>
            <a:r>
              <a:rPr lang="en-US" altLang="zh-CN" sz="2400" b="1">
                <a:latin typeface="+mn-ea"/>
                <a:ea typeface="+mn-ea"/>
              </a:rPr>
              <a:t>}</a:t>
            </a:r>
          </a:p>
          <a:p>
            <a:pPr marL="0" indent="0" eaLnBrk="1" hangingPunct="1">
              <a:lnSpc>
                <a:spcPct val="110000"/>
              </a:lnSpc>
              <a:spcBef>
                <a:spcPct val="0"/>
              </a:spcBef>
              <a:buFontTx/>
              <a:buNone/>
              <a:tabLst>
                <a:tab pos="292100" algn="l"/>
                <a:tab pos="8763000" algn="l"/>
              </a:tabLst>
            </a:pPr>
            <a:r>
              <a:rPr lang="en-US" altLang="zh-CN" sz="2400" b="1">
                <a:latin typeface="+mn-ea"/>
                <a:ea typeface="+mn-ea"/>
              </a:rPr>
              <a:t>    //</a:t>
            </a:r>
            <a:r>
              <a:rPr lang="zh-CN" altLang="en-US" sz="2400" b="1">
                <a:latin typeface="+mn-ea"/>
                <a:ea typeface="+mn-ea"/>
              </a:rPr>
              <a:t>其它方法等</a:t>
            </a:r>
          </a:p>
          <a:p>
            <a:pPr marL="0" indent="0" eaLnBrk="1" hangingPunct="1">
              <a:lnSpc>
                <a:spcPct val="90000"/>
              </a:lnSpc>
              <a:spcBef>
                <a:spcPct val="0"/>
              </a:spcBef>
              <a:buFontTx/>
              <a:buNone/>
              <a:tabLst>
                <a:tab pos="292100" algn="l"/>
                <a:tab pos="8763000" algn="l"/>
              </a:tabLst>
            </a:pPr>
            <a:r>
              <a:rPr lang="en-US" altLang="zh-CN" sz="2400" b="1">
                <a:latin typeface="+mn-ea"/>
                <a:ea typeface="+mn-ea"/>
              </a:rPr>
              <a:t>}</a:t>
            </a:r>
          </a:p>
          <a:p>
            <a:pPr marL="0" indent="0" eaLnBrk="1" hangingPunct="1">
              <a:lnSpc>
                <a:spcPct val="110000"/>
              </a:lnSpc>
              <a:spcBef>
                <a:spcPct val="0"/>
              </a:spcBef>
              <a:buFontTx/>
              <a:buNone/>
              <a:tabLst>
                <a:tab pos="292100" algn="l"/>
                <a:tab pos="8763000" algn="l"/>
              </a:tabLst>
            </a:pPr>
            <a:r>
              <a:rPr lang="en-US" altLang="zh-CN" sz="2400" b="1">
                <a:latin typeface="+mn-ea"/>
                <a:ea typeface="+mn-ea"/>
              </a:rPr>
              <a:t>class MyClass{</a:t>
            </a:r>
          </a:p>
          <a:p>
            <a:pPr marL="0" indent="0" eaLnBrk="1" hangingPunct="1">
              <a:lnSpc>
                <a:spcPct val="110000"/>
              </a:lnSpc>
              <a:spcBef>
                <a:spcPct val="0"/>
              </a:spcBef>
              <a:buFontTx/>
              <a:buNone/>
              <a:tabLst>
                <a:tab pos="292100" algn="l"/>
                <a:tab pos="8763000" algn="l"/>
              </a:tabLst>
            </a:pPr>
            <a:r>
              <a:rPr lang="en-US" altLang="zh-CN" sz="2400" b="1">
                <a:latin typeface="+mn-ea"/>
                <a:ea typeface="+mn-ea"/>
              </a:rPr>
              <a:t>    public static void main(String[] args){</a:t>
            </a:r>
          </a:p>
          <a:p>
            <a:pPr marL="0" indent="0" eaLnBrk="1" hangingPunct="1">
              <a:lnSpc>
                <a:spcPct val="110000"/>
              </a:lnSpc>
              <a:spcBef>
                <a:spcPct val="0"/>
              </a:spcBef>
              <a:buFontTx/>
              <a:buNone/>
              <a:tabLst>
                <a:tab pos="292100" algn="l"/>
                <a:tab pos="8763000" algn="l"/>
              </a:tabLst>
            </a:pPr>
            <a:r>
              <a:rPr lang="en-US" altLang="zh-CN" sz="2400" b="1">
                <a:latin typeface="+mn-ea"/>
                <a:ea typeface="+mn-ea"/>
              </a:rPr>
              <a:t>        MyThread mt = </a:t>
            </a:r>
            <a:r>
              <a:rPr lang="en-US" altLang="zh-CN" sz="2400" b="1">
                <a:solidFill>
                  <a:srgbClr val="E20000"/>
                </a:solidFill>
                <a:latin typeface="+mn-ea"/>
                <a:ea typeface="+mn-ea"/>
              </a:rPr>
              <a:t>new</a:t>
            </a:r>
            <a:r>
              <a:rPr lang="en-US" altLang="zh-CN" sz="2400" b="1">
                <a:latin typeface="+mn-ea"/>
                <a:ea typeface="+mn-ea"/>
              </a:rPr>
              <a:t> MyThread();</a:t>
            </a:r>
          </a:p>
          <a:p>
            <a:pPr marL="0" indent="0" eaLnBrk="1" hangingPunct="1">
              <a:lnSpc>
                <a:spcPct val="110000"/>
              </a:lnSpc>
              <a:spcBef>
                <a:spcPct val="0"/>
              </a:spcBef>
              <a:buFontTx/>
              <a:buNone/>
              <a:tabLst>
                <a:tab pos="292100" algn="l"/>
                <a:tab pos="8763000" algn="l"/>
              </a:tabLst>
            </a:pPr>
            <a:r>
              <a:rPr lang="en-US" altLang="zh-CN" sz="2400" b="1">
                <a:latin typeface="+mn-ea"/>
                <a:ea typeface="+mn-ea"/>
              </a:rPr>
              <a:t>        mt.</a:t>
            </a:r>
            <a:r>
              <a:rPr lang="en-US" altLang="zh-CN" sz="2400" b="1">
                <a:solidFill>
                  <a:srgbClr val="E20000"/>
                </a:solidFill>
                <a:latin typeface="+mn-ea"/>
                <a:ea typeface="+mn-ea"/>
              </a:rPr>
              <a:t>start</a:t>
            </a:r>
            <a:r>
              <a:rPr lang="en-US" altLang="zh-CN" sz="2400" b="1">
                <a:latin typeface="+mn-ea"/>
                <a:ea typeface="+mn-ea"/>
              </a:rPr>
              <a:t>();</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a:t>
            </a:r>
          </a:p>
          <a:p>
            <a:pPr marL="0" indent="0" eaLnBrk="1" hangingPunct="1">
              <a:lnSpc>
                <a:spcPct val="110000"/>
              </a:lnSpc>
              <a:spcBef>
                <a:spcPct val="0"/>
              </a:spcBef>
              <a:buFontTx/>
              <a:buNone/>
              <a:tabLst>
                <a:tab pos="292100" algn="l"/>
                <a:tab pos="8763000" algn="l"/>
              </a:tabLst>
            </a:pPr>
            <a:r>
              <a:rPr lang="en-US" altLang="zh-CN" sz="2400" b="1">
                <a:latin typeface="+mn-ea"/>
                <a:ea typeface="+mn-ea"/>
              </a:rPr>
              <a:t>    //</a:t>
            </a:r>
            <a:r>
              <a:rPr lang="zh-CN" altLang="en-US" sz="2400" b="1">
                <a:latin typeface="+mn-ea"/>
                <a:ea typeface="+mn-ea"/>
              </a:rPr>
              <a:t>其它方法等</a:t>
            </a:r>
          </a:p>
          <a:p>
            <a:pPr marL="0" indent="0" eaLnBrk="1" hangingPunct="1">
              <a:lnSpc>
                <a:spcPct val="90000"/>
              </a:lnSpc>
              <a:spcBef>
                <a:spcPct val="0"/>
              </a:spcBef>
              <a:buFontTx/>
              <a:buNone/>
              <a:tabLst>
                <a:tab pos="292100" algn="l"/>
                <a:tab pos="8763000" algn="l"/>
              </a:tabLst>
            </a:pPr>
            <a:r>
              <a:rPr lang="en-US" altLang="zh-CN" sz="2400" b="1">
                <a:latin typeface="+mn-ea"/>
                <a:ea typeface="+mn-ea"/>
              </a:rPr>
              <a:t>}</a:t>
            </a:r>
          </a:p>
        </p:txBody>
      </p:sp>
      <p:sp>
        <p:nvSpPr>
          <p:cNvPr id="72710" name="Rectangle 3">
            <a:extLst>
              <a:ext uri="{FF2B5EF4-FFF2-40B4-BE49-F238E27FC236}">
                <a16:creationId xmlns:a16="http://schemas.microsoft.com/office/drawing/2014/main" id="{BAAB0CA9-2C5E-48C4-986B-D14B6FC29EC6}"/>
              </a:ext>
            </a:extLst>
          </p:cNvPr>
          <p:cNvSpPr>
            <a:spLocks noGrp="1" noChangeArrowheads="1"/>
          </p:cNvSpPr>
          <p:nvPr>
            <p:ph type="title"/>
          </p:nvPr>
        </p:nvSpPr>
        <p:spPr>
          <a:xfrm>
            <a:off x="76200" y="152400"/>
            <a:ext cx="8991600" cy="533400"/>
          </a:xfrm>
        </p:spPr>
        <p:txBody>
          <a:bodyPr/>
          <a:lstStyle/>
          <a:p>
            <a:pPr eaLnBrk="1" hangingPunct="1">
              <a:buFontTx/>
              <a:buBlip>
                <a:blip r:embed="rId2"/>
              </a:buBlip>
            </a:pPr>
            <a:r>
              <a:rPr lang="zh-CN" altLang="en-US" sz="3200" b="1">
                <a:solidFill>
                  <a:srgbClr val="2B0ED6"/>
                </a:solidFill>
                <a:latin typeface="+mn-ea"/>
                <a:ea typeface="+mn-ea"/>
              </a:rPr>
              <a:t>创建用户多线程的步骤（</a:t>
            </a:r>
            <a:r>
              <a:rPr lang="en-US" altLang="zh-CN" sz="3200" b="1">
                <a:solidFill>
                  <a:srgbClr val="2B0ED6"/>
                </a:solidFill>
                <a:latin typeface="+mn-ea"/>
                <a:ea typeface="+mn-ea"/>
              </a:rPr>
              <a:t>1</a:t>
            </a:r>
            <a:r>
              <a:rPr lang="zh-CN" altLang="en-US" sz="3200" b="1">
                <a:solidFill>
                  <a:srgbClr val="2B0ED6"/>
                </a:solidFill>
                <a:latin typeface="+mn-ea"/>
                <a:ea typeface="+mn-ea"/>
              </a:rPr>
              <a:t>）</a:t>
            </a:r>
          </a:p>
        </p:txBody>
      </p:sp>
      <p:grpSp>
        <p:nvGrpSpPr>
          <p:cNvPr id="228356" name="Group 4">
            <a:extLst>
              <a:ext uri="{FF2B5EF4-FFF2-40B4-BE49-F238E27FC236}">
                <a16:creationId xmlns:a16="http://schemas.microsoft.com/office/drawing/2014/main" id="{AA5F64BA-B596-4B37-B466-A341A9E7E94F}"/>
              </a:ext>
            </a:extLst>
          </p:cNvPr>
          <p:cNvGrpSpPr>
            <a:grpSpLocks/>
          </p:cNvGrpSpPr>
          <p:nvPr/>
        </p:nvGrpSpPr>
        <p:grpSpPr bwMode="auto">
          <a:xfrm>
            <a:off x="4191000" y="3276600"/>
            <a:ext cx="4724400" cy="762000"/>
            <a:chOff x="2640" y="2064"/>
            <a:chExt cx="2976" cy="480"/>
          </a:xfrm>
        </p:grpSpPr>
        <p:sp>
          <p:nvSpPr>
            <p:cNvPr id="72716" name="Text Box 5">
              <a:extLst>
                <a:ext uri="{FF2B5EF4-FFF2-40B4-BE49-F238E27FC236}">
                  <a16:creationId xmlns:a16="http://schemas.microsoft.com/office/drawing/2014/main" id="{068F9188-62A0-4627-B4AF-5EA838E80F1F}"/>
                </a:ext>
              </a:extLst>
            </p:cNvPr>
            <p:cNvSpPr txBox="1">
              <a:spLocks noChangeArrowheads="1"/>
            </p:cNvSpPr>
            <p:nvPr/>
          </p:nvSpPr>
          <p:spPr bwMode="auto">
            <a:xfrm>
              <a:off x="3504" y="2100"/>
              <a:ext cx="2112"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省略号代表的是我们想让这个线程完成的工作</a:t>
              </a:r>
            </a:p>
          </p:txBody>
        </p:sp>
        <p:sp>
          <p:nvSpPr>
            <p:cNvPr id="72717" name="Line 6">
              <a:extLst>
                <a:ext uri="{FF2B5EF4-FFF2-40B4-BE49-F238E27FC236}">
                  <a16:creationId xmlns:a16="http://schemas.microsoft.com/office/drawing/2014/main" id="{875BFEF4-D16D-47AE-9E78-A49033F25477}"/>
                </a:ext>
              </a:extLst>
            </p:cNvPr>
            <p:cNvSpPr>
              <a:spLocks noChangeShapeType="1"/>
            </p:cNvSpPr>
            <p:nvPr/>
          </p:nvSpPr>
          <p:spPr bwMode="auto">
            <a:xfrm flipH="1" flipV="1">
              <a:off x="2640" y="2064"/>
              <a:ext cx="864" cy="192"/>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8359" name="Group 7">
            <a:extLst>
              <a:ext uri="{FF2B5EF4-FFF2-40B4-BE49-F238E27FC236}">
                <a16:creationId xmlns:a16="http://schemas.microsoft.com/office/drawing/2014/main" id="{B279E7DB-4727-4FE4-AD8D-6214107D5B23}"/>
              </a:ext>
            </a:extLst>
          </p:cNvPr>
          <p:cNvGrpSpPr>
            <a:grpSpLocks/>
          </p:cNvGrpSpPr>
          <p:nvPr/>
        </p:nvGrpSpPr>
        <p:grpSpPr bwMode="auto">
          <a:xfrm>
            <a:off x="2590800" y="5556250"/>
            <a:ext cx="6324600" cy="704850"/>
            <a:chOff x="1632" y="3500"/>
            <a:chExt cx="3984" cy="444"/>
          </a:xfrm>
        </p:grpSpPr>
        <p:sp>
          <p:nvSpPr>
            <p:cNvPr id="72714" name="Text Box 8">
              <a:extLst>
                <a:ext uri="{FF2B5EF4-FFF2-40B4-BE49-F238E27FC236}">
                  <a16:creationId xmlns:a16="http://schemas.microsoft.com/office/drawing/2014/main" id="{BD388411-99D3-418D-8712-A8D6B9F38C7E}"/>
                </a:ext>
              </a:extLst>
            </p:cNvPr>
            <p:cNvSpPr txBox="1">
              <a:spLocks noChangeArrowheads="1"/>
            </p:cNvSpPr>
            <p:nvPr/>
          </p:nvSpPr>
          <p:spPr bwMode="auto">
            <a:xfrm>
              <a:off x="2592" y="3500"/>
              <a:ext cx="3024"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调用</a:t>
              </a:r>
              <a:r>
                <a:rPr kumimoji="1" lang="en-US" altLang="zh-CN" sz="2400" b="1">
                  <a:solidFill>
                    <a:srgbClr val="010613"/>
                  </a:solidFill>
                  <a:latin typeface="Tahoma" panose="020B0604030504040204" pitchFamily="34" charset="0"/>
                  <a:ea typeface="幼圆" panose="02010509060101010101" pitchFamily="49" charset="-122"/>
                </a:rPr>
                <a:t>start(),</a:t>
              </a:r>
              <a:r>
                <a:rPr kumimoji="1" lang="zh-CN" altLang="en-US" sz="2400" b="1">
                  <a:solidFill>
                    <a:srgbClr val="010613"/>
                  </a:solidFill>
                  <a:latin typeface="Tahoma" panose="020B0604030504040204" pitchFamily="34" charset="0"/>
                  <a:ea typeface="幼圆" panose="02010509060101010101" pitchFamily="49" charset="-122"/>
                </a:rPr>
                <a:t>就会生成一个新的线程</a:t>
              </a:r>
              <a:r>
                <a:rPr kumimoji="1" lang="en-US" altLang="zh-CN" sz="2400" b="1">
                  <a:solidFill>
                    <a:srgbClr val="010613"/>
                  </a:solidFill>
                  <a:latin typeface="Tahoma" panose="020B0604030504040204" pitchFamily="34" charset="0"/>
                  <a:ea typeface="幼圆" panose="02010509060101010101" pitchFamily="49" charset="-122"/>
                </a:rPr>
                <a:t>,</a:t>
              </a:r>
              <a:r>
                <a:rPr kumimoji="1" lang="zh-CN" altLang="en-US" sz="2400" b="1">
                  <a:solidFill>
                    <a:srgbClr val="010613"/>
                  </a:solidFill>
                  <a:latin typeface="Tahoma" panose="020B0604030504040204" pitchFamily="34" charset="0"/>
                  <a:ea typeface="幼圆" panose="02010509060101010101" pitchFamily="49" charset="-122"/>
                </a:rPr>
                <a:t>并开始执行</a:t>
              </a:r>
              <a:r>
                <a:rPr kumimoji="1" lang="en-US" altLang="zh-CN" sz="2400" b="1">
                  <a:solidFill>
                    <a:srgbClr val="010613"/>
                  </a:solidFill>
                  <a:latin typeface="Tahoma" panose="020B0604030504040204" pitchFamily="34" charset="0"/>
                  <a:ea typeface="幼圆" panose="02010509060101010101" pitchFamily="49" charset="-122"/>
                </a:rPr>
                <a:t>run()</a:t>
              </a:r>
              <a:r>
                <a:rPr kumimoji="1" lang="zh-CN" altLang="en-US" sz="2400" b="1">
                  <a:solidFill>
                    <a:srgbClr val="010613"/>
                  </a:solidFill>
                  <a:latin typeface="Tahoma" panose="020B0604030504040204" pitchFamily="34" charset="0"/>
                  <a:ea typeface="幼圆" panose="02010509060101010101" pitchFamily="49" charset="-122"/>
                </a:rPr>
                <a:t>里规定的任务</a:t>
              </a:r>
            </a:p>
          </p:txBody>
        </p:sp>
        <p:sp>
          <p:nvSpPr>
            <p:cNvPr id="72715" name="Line 9">
              <a:extLst>
                <a:ext uri="{FF2B5EF4-FFF2-40B4-BE49-F238E27FC236}">
                  <a16:creationId xmlns:a16="http://schemas.microsoft.com/office/drawing/2014/main" id="{D472A3C5-2242-4E30-B8C9-BC705F5C9603}"/>
                </a:ext>
              </a:extLst>
            </p:cNvPr>
            <p:cNvSpPr>
              <a:spLocks noChangeShapeType="1"/>
            </p:cNvSpPr>
            <p:nvPr/>
          </p:nvSpPr>
          <p:spPr bwMode="auto">
            <a:xfrm flipH="1" flipV="1">
              <a:off x="1632" y="3504"/>
              <a:ext cx="960" cy="192"/>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2713" name="Line 10">
            <a:extLst>
              <a:ext uri="{FF2B5EF4-FFF2-40B4-BE49-F238E27FC236}">
                <a16:creationId xmlns:a16="http://schemas.microsoft.com/office/drawing/2014/main" id="{633C7760-E562-41A3-9CB6-A9927B4BF4E9}"/>
              </a:ext>
            </a:extLst>
          </p:cNvPr>
          <p:cNvSpPr>
            <a:spLocks noChangeShapeType="1"/>
          </p:cNvSpPr>
          <p:nvPr/>
        </p:nvSpPr>
        <p:spPr bwMode="auto">
          <a:xfrm>
            <a:off x="76200" y="2514600"/>
            <a:ext cx="89916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28356"/>
                                        </p:tgtEl>
                                        <p:attrNameLst>
                                          <p:attrName>style.visibility</p:attrName>
                                        </p:attrNameLst>
                                      </p:cBhvr>
                                      <p:to>
                                        <p:strVal val="visible"/>
                                      </p:to>
                                    </p:set>
                                    <p:animEffect transition="in" filter="box(in)">
                                      <p:cBhvr>
                                        <p:cTn id="7" dur="500"/>
                                        <p:tgtEl>
                                          <p:spTgt spid="2283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8359"/>
                                        </p:tgtEl>
                                        <p:attrNameLst>
                                          <p:attrName>style.visibility</p:attrName>
                                        </p:attrNameLst>
                                      </p:cBhvr>
                                      <p:to>
                                        <p:strVal val="visible"/>
                                      </p:to>
                                    </p:set>
                                    <p:animEffect transition="in" filter="box(in)">
                                      <p:cBhvr>
                                        <p:cTn id="12" dur="500"/>
                                        <p:tgtEl>
                                          <p:spTgt spid="228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Rectangle 2">
            <a:extLst>
              <a:ext uri="{FF2B5EF4-FFF2-40B4-BE49-F238E27FC236}">
                <a16:creationId xmlns:a16="http://schemas.microsoft.com/office/drawing/2014/main" id="{F869A9A6-DF43-427B-927A-DF91C485D050}"/>
              </a:ext>
            </a:extLst>
          </p:cNvPr>
          <p:cNvSpPr>
            <a:spLocks noGrp="1" noChangeArrowheads="1"/>
          </p:cNvSpPr>
          <p:nvPr>
            <p:ph type="body" idx="1"/>
          </p:nvPr>
        </p:nvSpPr>
        <p:spPr>
          <a:xfrm>
            <a:off x="76200" y="609600"/>
            <a:ext cx="8991600" cy="6172200"/>
          </a:xfrm>
          <a:ln w="38100" cmpd="dbl">
            <a:solidFill>
              <a:srgbClr val="FF0000"/>
            </a:solidFill>
            <a:miter lim="800000"/>
            <a:headEnd/>
            <a:tailEnd/>
          </a:ln>
          <a:extLst>
            <a:ext uri="{909E8E84-426E-40DD-AFC4-6F175D3DCCD1}">
              <a14:hiddenFill xmlns:a14="http://schemas.microsoft.com/office/drawing/2010/main">
                <a:solidFill>
                  <a:srgbClr val="010613"/>
                </a:solidFill>
              </a14:hiddenFill>
            </a:ext>
          </a:extLst>
        </p:spPr>
        <p:txBody>
          <a:bodyPr/>
          <a:lstStyle/>
          <a:p>
            <a:pPr marL="0" indent="0" eaLnBrk="1" hangingPunct="1">
              <a:lnSpc>
                <a:spcPct val="90000"/>
              </a:lnSpc>
              <a:spcBef>
                <a:spcPct val="0"/>
              </a:spcBef>
              <a:buFontTx/>
              <a:buNone/>
              <a:tabLst>
                <a:tab pos="292100" algn="l"/>
                <a:tab pos="8763000" algn="l"/>
              </a:tabLst>
            </a:pPr>
            <a:r>
              <a:rPr lang="en-US" altLang="zh-CN" sz="2600" b="1">
                <a:solidFill>
                  <a:srgbClr val="2B0ED6"/>
                </a:solidFill>
                <a:latin typeface="+mn-ea"/>
                <a:ea typeface="+mn-ea"/>
              </a:rPr>
              <a:t>1.</a:t>
            </a:r>
            <a:r>
              <a:rPr lang="zh-CN" altLang="en-US" sz="2600" b="1">
                <a:solidFill>
                  <a:srgbClr val="2B0ED6"/>
                </a:solidFill>
                <a:latin typeface="+mn-ea"/>
                <a:ea typeface="+mn-ea"/>
              </a:rPr>
              <a:t>创建一个实现</a:t>
            </a:r>
            <a:r>
              <a:rPr lang="en-US" altLang="zh-CN" sz="2600" b="1">
                <a:solidFill>
                  <a:srgbClr val="2B0ED6"/>
                </a:solidFill>
                <a:latin typeface="+mn-ea"/>
                <a:ea typeface="+mn-ea"/>
              </a:rPr>
              <a:t>Runnable</a:t>
            </a:r>
            <a:r>
              <a:rPr lang="zh-CN" altLang="en-US" sz="2600" b="1">
                <a:solidFill>
                  <a:srgbClr val="2B0ED6"/>
                </a:solidFill>
                <a:latin typeface="+mn-ea"/>
                <a:ea typeface="+mn-ea"/>
              </a:rPr>
              <a:t>接口的类</a:t>
            </a:r>
          </a:p>
          <a:p>
            <a:pPr marL="0" indent="0" eaLnBrk="1" hangingPunct="1">
              <a:lnSpc>
                <a:spcPct val="110000"/>
              </a:lnSpc>
              <a:spcBef>
                <a:spcPct val="0"/>
              </a:spcBef>
              <a:buFontTx/>
              <a:buNone/>
              <a:tabLst>
                <a:tab pos="292100" algn="l"/>
                <a:tab pos="8763000" algn="l"/>
              </a:tabLst>
            </a:pPr>
            <a:r>
              <a:rPr lang="en-US" altLang="zh-CN" sz="2600" b="1">
                <a:solidFill>
                  <a:srgbClr val="2B0ED6"/>
                </a:solidFill>
                <a:latin typeface="+mn-ea"/>
                <a:ea typeface="+mn-ea"/>
              </a:rPr>
              <a:t>2.</a:t>
            </a:r>
            <a:r>
              <a:rPr lang="zh-CN" altLang="en-US" sz="2600" b="1">
                <a:solidFill>
                  <a:srgbClr val="2B0ED6"/>
                </a:solidFill>
                <a:latin typeface="+mn-ea"/>
                <a:ea typeface="+mn-ea"/>
              </a:rPr>
              <a:t>在该类中将希望该线程做的工作写到</a:t>
            </a:r>
            <a:r>
              <a:rPr lang="en-US" altLang="zh-CN" sz="2600" b="1">
                <a:solidFill>
                  <a:srgbClr val="2B0ED6"/>
                </a:solidFill>
                <a:latin typeface="+mn-ea"/>
                <a:ea typeface="+mn-ea"/>
              </a:rPr>
              <a:t>run()</a:t>
            </a:r>
            <a:r>
              <a:rPr lang="zh-CN" altLang="en-US" sz="2600" b="1">
                <a:solidFill>
                  <a:srgbClr val="2B0ED6"/>
                </a:solidFill>
                <a:latin typeface="+mn-ea"/>
                <a:ea typeface="+mn-ea"/>
              </a:rPr>
              <a:t>里面</a:t>
            </a:r>
          </a:p>
          <a:p>
            <a:pPr marL="0" indent="0" eaLnBrk="1" hangingPunct="1">
              <a:lnSpc>
                <a:spcPct val="110000"/>
              </a:lnSpc>
              <a:spcBef>
                <a:spcPct val="0"/>
              </a:spcBef>
              <a:buFontTx/>
              <a:buNone/>
              <a:tabLst>
                <a:tab pos="292100" algn="l"/>
                <a:tab pos="8763000" algn="l"/>
              </a:tabLst>
            </a:pPr>
            <a:r>
              <a:rPr lang="en-US" altLang="zh-CN" sz="2600" b="1">
                <a:solidFill>
                  <a:srgbClr val="2B0ED6"/>
                </a:solidFill>
                <a:latin typeface="+mn-ea"/>
                <a:ea typeface="+mn-ea"/>
              </a:rPr>
              <a:t>3.</a:t>
            </a:r>
            <a:r>
              <a:rPr lang="zh-CN" altLang="en-US" sz="2600" b="1">
                <a:solidFill>
                  <a:srgbClr val="2B0ED6"/>
                </a:solidFill>
                <a:latin typeface="+mn-ea"/>
                <a:ea typeface="+mn-ea"/>
              </a:rPr>
              <a:t>生成该类的一个对象</a:t>
            </a:r>
          </a:p>
          <a:p>
            <a:pPr marL="0" indent="0" eaLnBrk="1" hangingPunct="1">
              <a:lnSpc>
                <a:spcPct val="110000"/>
              </a:lnSpc>
              <a:spcBef>
                <a:spcPct val="0"/>
              </a:spcBef>
              <a:buFontTx/>
              <a:buNone/>
              <a:tabLst>
                <a:tab pos="292100" algn="l"/>
                <a:tab pos="8763000" algn="l"/>
              </a:tabLst>
            </a:pPr>
            <a:r>
              <a:rPr lang="en-US" altLang="zh-CN" sz="2600" b="1">
                <a:solidFill>
                  <a:srgbClr val="2B0ED6"/>
                </a:solidFill>
                <a:latin typeface="+mn-ea"/>
                <a:ea typeface="+mn-ea"/>
              </a:rPr>
              <a:t>4.</a:t>
            </a:r>
            <a:r>
              <a:rPr lang="zh-CN" altLang="en-US" sz="2600" b="1">
                <a:solidFill>
                  <a:srgbClr val="2B0ED6"/>
                </a:solidFill>
                <a:latin typeface="+mn-ea"/>
                <a:ea typeface="+mn-ea"/>
              </a:rPr>
              <a:t>用上述对象去生成</a:t>
            </a:r>
            <a:r>
              <a:rPr lang="en-US" altLang="zh-CN" sz="2600" b="1">
                <a:solidFill>
                  <a:srgbClr val="2B0ED6"/>
                </a:solidFill>
                <a:latin typeface="+mn-ea"/>
                <a:ea typeface="+mn-ea"/>
              </a:rPr>
              <a:t>Thread</a:t>
            </a:r>
            <a:r>
              <a:rPr lang="zh-CN" altLang="en-US" sz="2600" b="1">
                <a:solidFill>
                  <a:srgbClr val="2B0ED6"/>
                </a:solidFill>
                <a:latin typeface="+mn-ea"/>
                <a:ea typeface="+mn-ea"/>
              </a:rPr>
              <a:t>类的一个对象</a:t>
            </a:r>
          </a:p>
          <a:p>
            <a:pPr marL="0" indent="0" eaLnBrk="1" hangingPunct="1">
              <a:lnSpc>
                <a:spcPct val="90000"/>
              </a:lnSpc>
              <a:spcBef>
                <a:spcPct val="0"/>
              </a:spcBef>
              <a:buFontTx/>
              <a:buNone/>
              <a:tabLst>
                <a:tab pos="292100" algn="l"/>
                <a:tab pos="8763000" algn="l"/>
              </a:tabLst>
            </a:pPr>
            <a:r>
              <a:rPr lang="en-US" altLang="zh-CN" sz="2600" b="1">
                <a:solidFill>
                  <a:srgbClr val="2B0ED6"/>
                </a:solidFill>
                <a:latin typeface="+mn-ea"/>
                <a:ea typeface="+mn-ea"/>
              </a:rPr>
              <a:t>5.</a:t>
            </a:r>
            <a:r>
              <a:rPr lang="zh-CN" altLang="en-US" sz="2600" b="1">
                <a:solidFill>
                  <a:srgbClr val="2B0ED6"/>
                </a:solidFill>
                <a:latin typeface="+mn-ea"/>
                <a:ea typeface="+mn-ea"/>
              </a:rPr>
              <a:t>调用</a:t>
            </a:r>
            <a:r>
              <a:rPr lang="en-US" altLang="zh-CN" sz="2600" b="1">
                <a:solidFill>
                  <a:srgbClr val="2B0ED6"/>
                </a:solidFill>
                <a:latin typeface="+mn-ea"/>
                <a:ea typeface="+mn-ea"/>
              </a:rPr>
              <a:t>Thread</a:t>
            </a:r>
            <a:r>
              <a:rPr lang="zh-CN" altLang="en-US" sz="2600" b="1">
                <a:solidFill>
                  <a:srgbClr val="2B0ED6"/>
                </a:solidFill>
                <a:latin typeface="+mn-ea"/>
                <a:ea typeface="+mn-ea"/>
              </a:rPr>
              <a:t>类的对象的</a:t>
            </a:r>
            <a:r>
              <a:rPr lang="en-US" altLang="zh-CN" sz="2600" b="1">
                <a:solidFill>
                  <a:srgbClr val="2B0ED6"/>
                </a:solidFill>
                <a:latin typeface="+mn-ea"/>
                <a:ea typeface="+mn-ea"/>
              </a:rPr>
              <a:t>start()</a:t>
            </a:r>
            <a:r>
              <a:rPr lang="zh-CN" altLang="en-US" sz="2600" b="1">
                <a:solidFill>
                  <a:srgbClr val="2B0ED6"/>
                </a:solidFill>
                <a:latin typeface="+mn-ea"/>
                <a:ea typeface="+mn-ea"/>
              </a:rPr>
              <a:t>方法</a:t>
            </a:r>
          </a:p>
          <a:p>
            <a:pPr marL="0" indent="0" eaLnBrk="1" hangingPunct="1">
              <a:lnSpc>
                <a:spcPct val="120000"/>
              </a:lnSpc>
              <a:spcBef>
                <a:spcPct val="0"/>
              </a:spcBef>
              <a:buFontTx/>
              <a:buNone/>
              <a:tabLst>
                <a:tab pos="292100" algn="l"/>
                <a:tab pos="8763000" algn="l"/>
              </a:tabLst>
            </a:pPr>
            <a:r>
              <a:rPr lang="en-US" altLang="zh-CN" sz="2400" b="1">
                <a:latin typeface="+mn-ea"/>
                <a:ea typeface="+mn-ea"/>
              </a:rPr>
              <a:t>class MyRunnable </a:t>
            </a:r>
            <a:r>
              <a:rPr lang="en-US" altLang="zh-CN" sz="2400" b="1">
                <a:solidFill>
                  <a:srgbClr val="E20000"/>
                </a:solidFill>
                <a:latin typeface="+mn-ea"/>
                <a:ea typeface="+mn-ea"/>
              </a:rPr>
              <a:t>implements</a:t>
            </a:r>
            <a:r>
              <a:rPr lang="en-US" altLang="zh-CN" sz="2400" b="1">
                <a:latin typeface="+mn-ea"/>
                <a:ea typeface="+mn-ea"/>
              </a:rPr>
              <a:t> Runnable{</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public void </a:t>
            </a:r>
            <a:r>
              <a:rPr lang="en-US" altLang="zh-CN" sz="2400" b="1">
                <a:solidFill>
                  <a:srgbClr val="E20000"/>
                </a:solidFill>
                <a:latin typeface="+mn-ea"/>
                <a:ea typeface="+mn-ea"/>
              </a:rPr>
              <a:t>run()</a:t>
            </a:r>
            <a:r>
              <a:rPr lang="en-US" altLang="zh-CN" sz="2400" b="1">
                <a:latin typeface="+mn-ea"/>
                <a:ea typeface="+mn-ea"/>
              </a:rPr>
              <a:t>{</a:t>
            </a:r>
            <a:r>
              <a:rPr lang="en-US" altLang="zh-CN" sz="2400" b="1">
                <a:solidFill>
                  <a:srgbClr val="E20000"/>
                </a:solidFill>
                <a:latin typeface="+mn-ea"/>
                <a:ea typeface="+mn-ea"/>
              </a:rPr>
              <a:t>… …</a:t>
            </a:r>
            <a:r>
              <a:rPr lang="en-US" altLang="zh-CN" sz="2400" b="1">
                <a:latin typeface="+mn-ea"/>
                <a:ea typeface="+mn-ea"/>
              </a:rPr>
              <a:t>}</a:t>
            </a:r>
          </a:p>
          <a:p>
            <a:pPr marL="0" indent="0" eaLnBrk="1" hangingPunct="1">
              <a:lnSpc>
                <a:spcPct val="80000"/>
              </a:lnSpc>
              <a:spcBef>
                <a:spcPct val="0"/>
              </a:spcBef>
              <a:buFontTx/>
              <a:buNone/>
              <a:tabLst>
                <a:tab pos="292100" algn="l"/>
                <a:tab pos="8763000" algn="l"/>
              </a:tabLst>
            </a:pPr>
            <a:r>
              <a:rPr lang="en-US" altLang="zh-CN" sz="2400" b="1">
                <a:latin typeface="+mn-ea"/>
                <a:ea typeface="+mn-ea"/>
              </a:rPr>
              <a:t>    //</a:t>
            </a:r>
            <a:r>
              <a:rPr lang="zh-CN" altLang="en-US" sz="2400" b="1">
                <a:latin typeface="+mn-ea"/>
                <a:ea typeface="+mn-ea"/>
              </a:rPr>
              <a:t>其它方法等</a:t>
            </a:r>
          </a:p>
          <a:p>
            <a:pPr marL="0" indent="0" eaLnBrk="1" hangingPunct="1">
              <a:lnSpc>
                <a:spcPct val="70000"/>
              </a:lnSpc>
              <a:spcBef>
                <a:spcPct val="0"/>
              </a:spcBef>
              <a:buFontTx/>
              <a:buNone/>
              <a:tabLst>
                <a:tab pos="292100" algn="l"/>
                <a:tab pos="8763000" algn="l"/>
              </a:tabLst>
            </a:pPr>
            <a:r>
              <a:rPr lang="en-US" altLang="zh-CN" sz="2400" b="1">
                <a:latin typeface="+mn-ea"/>
                <a:ea typeface="+mn-ea"/>
              </a:rPr>
              <a:t>}</a:t>
            </a:r>
          </a:p>
          <a:p>
            <a:pPr marL="0" indent="0" eaLnBrk="1" hangingPunct="1">
              <a:lnSpc>
                <a:spcPct val="90000"/>
              </a:lnSpc>
              <a:spcBef>
                <a:spcPct val="0"/>
              </a:spcBef>
              <a:buFontTx/>
              <a:buNone/>
              <a:tabLst>
                <a:tab pos="292100" algn="l"/>
                <a:tab pos="8763000" algn="l"/>
              </a:tabLst>
            </a:pPr>
            <a:r>
              <a:rPr lang="en-US" altLang="zh-CN" sz="2400" b="1">
                <a:latin typeface="+mn-ea"/>
                <a:ea typeface="+mn-ea"/>
              </a:rPr>
              <a:t>class MyClass{</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public static void main(String[] args){</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MyRunnable </a:t>
            </a:r>
            <a:r>
              <a:rPr lang="en-US" altLang="zh-CN" sz="2400" b="1">
                <a:solidFill>
                  <a:srgbClr val="E20000"/>
                </a:solidFill>
                <a:latin typeface="+mn-ea"/>
                <a:ea typeface="+mn-ea"/>
              </a:rPr>
              <a:t>mr</a:t>
            </a:r>
            <a:r>
              <a:rPr lang="en-US" altLang="zh-CN" sz="2400" b="1">
                <a:latin typeface="+mn-ea"/>
                <a:ea typeface="+mn-ea"/>
              </a:rPr>
              <a:t> = </a:t>
            </a:r>
            <a:r>
              <a:rPr lang="en-US" altLang="zh-CN" sz="2400" b="1">
                <a:solidFill>
                  <a:srgbClr val="E20000"/>
                </a:solidFill>
                <a:latin typeface="+mn-ea"/>
                <a:ea typeface="+mn-ea"/>
              </a:rPr>
              <a:t>new</a:t>
            </a:r>
            <a:r>
              <a:rPr lang="en-US" altLang="zh-CN" sz="2400" b="1">
                <a:latin typeface="+mn-ea"/>
                <a:ea typeface="+mn-ea"/>
              </a:rPr>
              <a:t> MyRunnable();</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Thread </a:t>
            </a:r>
            <a:r>
              <a:rPr lang="en-US" altLang="zh-CN" sz="2400" b="1">
                <a:solidFill>
                  <a:srgbClr val="E20000"/>
                </a:solidFill>
                <a:latin typeface="+mn-ea"/>
                <a:ea typeface="+mn-ea"/>
              </a:rPr>
              <a:t>t</a:t>
            </a:r>
            <a:r>
              <a:rPr lang="en-US" altLang="zh-CN" sz="2400" b="1">
                <a:latin typeface="+mn-ea"/>
                <a:ea typeface="+mn-ea"/>
              </a:rPr>
              <a:t> = </a:t>
            </a:r>
            <a:r>
              <a:rPr lang="en-US" altLang="zh-CN" sz="2400" b="1">
                <a:solidFill>
                  <a:srgbClr val="E20000"/>
                </a:solidFill>
                <a:latin typeface="+mn-ea"/>
                <a:ea typeface="+mn-ea"/>
              </a:rPr>
              <a:t>new</a:t>
            </a:r>
            <a:r>
              <a:rPr lang="en-US" altLang="zh-CN" sz="2400" b="1">
                <a:latin typeface="+mn-ea"/>
                <a:ea typeface="+mn-ea"/>
              </a:rPr>
              <a:t> Thread(</a:t>
            </a:r>
            <a:r>
              <a:rPr lang="en-US" altLang="zh-CN" sz="2400" b="1">
                <a:solidFill>
                  <a:srgbClr val="E20000"/>
                </a:solidFill>
                <a:latin typeface="+mn-ea"/>
                <a:ea typeface="+mn-ea"/>
              </a:rPr>
              <a:t>mr</a:t>
            </a:r>
            <a:r>
              <a:rPr lang="en-US" altLang="zh-CN" sz="2400" b="1">
                <a:latin typeface="+mn-ea"/>
                <a:ea typeface="+mn-ea"/>
              </a:rPr>
              <a:t>);</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a:t>
            </a:r>
            <a:r>
              <a:rPr lang="en-US" altLang="zh-CN" sz="2400" b="1">
                <a:solidFill>
                  <a:srgbClr val="E20000"/>
                </a:solidFill>
                <a:latin typeface="+mn-ea"/>
                <a:ea typeface="+mn-ea"/>
              </a:rPr>
              <a:t>t.start()</a:t>
            </a:r>
            <a:r>
              <a:rPr lang="en-US" altLang="zh-CN" sz="2400" b="1">
                <a:latin typeface="+mn-ea"/>
                <a:ea typeface="+mn-ea"/>
              </a:rPr>
              <a:t>;</a:t>
            </a:r>
          </a:p>
          <a:p>
            <a:pPr marL="0" indent="0" eaLnBrk="1" hangingPunct="1">
              <a:lnSpc>
                <a:spcPct val="80000"/>
              </a:lnSpc>
              <a:spcBef>
                <a:spcPct val="0"/>
              </a:spcBef>
              <a:buFontTx/>
              <a:buNone/>
              <a:tabLst>
                <a:tab pos="292100" algn="l"/>
                <a:tab pos="8763000" algn="l"/>
              </a:tabLst>
            </a:pPr>
            <a:r>
              <a:rPr lang="en-US" altLang="zh-CN" sz="2400" b="1">
                <a:latin typeface="+mn-ea"/>
                <a:ea typeface="+mn-ea"/>
              </a:rPr>
              <a:t>    }</a:t>
            </a:r>
          </a:p>
          <a:p>
            <a:pPr marL="0" indent="0" eaLnBrk="1" hangingPunct="1">
              <a:lnSpc>
                <a:spcPct val="80000"/>
              </a:lnSpc>
              <a:spcBef>
                <a:spcPct val="0"/>
              </a:spcBef>
              <a:buFontTx/>
              <a:buNone/>
              <a:tabLst>
                <a:tab pos="292100" algn="l"/>
                <a:tab pos="8763000" algn="l"/>
              </a:tabLst>
            </a:pPr>
            <a:r>
              <a:rPr lang="en-US" altLang="zh-CN" sz="2400" b="1">
                <a:latin typeface="+mn-ea"/>
                <a:ea typeface="+mn-ea"/>
              </a:rPr>
              <a:t>    //</a:t>
            </a:r>
            <a:r>
              <a:rPr lang="zh-CN" altLang="en-US" sz="2400" b="1">
                <a:latin typeface="+mn-ea"/>
                <a:ea typeface="+mn-ea"/>
              </a:rPr>
              <a:t>其它方法等</a:t>
            </a:r>
          </a:p>
          <a:p>
            <a:pPr marL="0" indent="0" eaLnBrk="1" hangingPunct="1">
              <a:lnSpc>
                <a:spcPct val="80000"/>
              </a:lnSpc>
              <a:spcBef>
                <a:spcPct val="0"/>
              </a:spcBef>
              <a:buFontTx/>
              <a:buNone/>
              <a:tabLst>
                <a:tab pos="292100" algn="l"/>
                <a:tab pos="8763000" algn="l"/>
              </a:tabLst>
            </a:pPr>
            <a:r>
              <a:rPr lang="en-US" altLang="zh-CN" sz="2400" b="1">
                <a:latin typeface="+mn-ea"/>
                <a:ea typeface="+mn-ea"/>
              </a:rPr>
              <a:t>}</a:t>
            </a:r>
          </a:p>
        </p:txBody>
      </p:sp>
      <p:sp>
        <p:nvSpPr>
          <p:cNvPr id="73734" name="Rectangle 3">
            <a:extLst>
              <a:ext uri="{FF2B5EF4-FFF2-40B4-BE49-F238E27FC236}">
                <a16:creationId xmlns:a16="http://schemas.microsoft.com/office/drawing/2014/main" id="{D88A30EB-C114-4FCB-9A1A-FD4C76D084E4}"/>
              </a:ext>
            </a:extLst>
          </p:cNvPr>
          <p:cNvSpPr>
            <a:spLocks noGrp="1" noChangeArrowheads="1"/>
          </p:cNvSpPr>
          <p:nvPr>
            <p:ph type="title"/>
          </p:nvPr>
        </p:nvSpPr>
        <p:spPr>
          <a:xfrm>
            <a:off x="76200" y="152400"/>
            <a:ext cx="8991600" cy="533400"/>
          </a:xfrm>
        </p:spPr>
        <p:txBody>
          <a:bodyPr/>
          <a:lstStyle/>
          <a:p>
            <a:pPr eaLnBrk="1" hangingPunct="1">
              <a:buFontTx/>
              <a:buBlip>
                <a:blip r:embed="rId2"/>
              </a:buBlip>
            </a:pPr>
            <a:r>
              <a:rPr lang="zh-CN" altLang="en-US" sz="3200" b="1">
                <a:solidFill>
                  <a:srgbClr val="2B0ED6"/>
                </a:solidFill>
                <a:latin typeface="+mn-ea"/>
                <a:ea typeface="+mn-ea"/>
              </a:rPr>
              <a:t>创建用户多线程的步骤</a:t>
            </a:r>
            <a:r>
              <a:rPr lang="en-US" altLang="zh-CN" sz="3200" b="1">
                <a:solidFill>
                  <a:srgbClr val="2B0ED6"/>
                </a:solidFill>
                <a:latin typeface="+mn-ea"/>
                <a:ea typeface="+mn-ea"/>
              </a:rPr>
              <a:t>(2)</a:t>
            </a:r>
          </a:p>
        </p:txBody>
      </p:sp>
      <p:grpSp>
        <p:nvGrpSpPr>
          <p:cNvPr id="229380" name="Group 4">
            <a:extLst>
              <a:ext uri="{FF2B5EF4-FFF2-40B4-BE49-F238E27FC236}">
                <a16:creationId xmlns:a16="http://schemas.microsoft.com/office/drawing/2014/main" id="{6F827087-F9E0-4537-97D9-9D4C70C95E64}"/>
              </a:ext>
            </a:extLst>
          </p:cNvPr>
          <p:cNvGrpSpPr>
            <a:grpSpLocks/>
          </p:cNvGrpSpPr>
          <p:nvPr/>
        </p:nvGrpSpPr>
        <p:grpSpPr bwMode="auto">
          <a:xfrm>
            <a:off x="4191000" y="3422650"/>
            <a:ext cx="4800600" cy="704850"/>
            <a:chOff x="2640" y="2156"/>
            <a:chExt cx="3024" cy="444"/>
          </a:xfrm>
        </p:grpSpPr>
        <p:sp>
          <p:nvSpPr>
            <p:cNvPr id="73740" name="Text Box 5">
              <a:extLst>
                <a:ext uri="{FF2B5EF4-FFF2-40B4-BE49-F238E27FC236}">
                  <a16:creationId xmlns:a16="http://schemas.microsoft.com/office/drawing/2014/main" id="{A03CD4E3-A5BA-4CC1-9B9A-3FF5CBBF04E5}"/>
                </a:ext>
              </a:extLst>
            </p:cNvPr>
            <p:cNvSpPr txBox="1">
              <a:spLocks noChangeArrowheads="1"/>
            </p:cNvSpPr>
            <p:nvPr/>
          </p:nvSpPr>
          <p:spPr bwMode="auto">
            <a:xfrm>
              <a:off x="3504" y="2156"/>
              <a:ext cx="2160"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省略号代表的是我们想让这个线程完成的工作</a:t>
              </a:r>
            </a:p>
          </p:txBody>
        </p:sp>
        <p:sp>
          <p:nvSpPr>
            <p:cNvPr id="73741" name="Line 6">
              <a:extLst>
                <a:ext uri="{FF2B5EF4-FFF2-40B4-BE49-F238E27FC236}">
                  <a16:creationId xmlns:a16="http://schemas.microsoft.com/office/drawing/2014/main" id="{0F8C885D-36C7-4720-A9E8-C8BC1E91B4D6}"/>
                </a:ext>
              </a:extLst>
            </p:cNvPr>
            <p:cNvSpPr>
              <a:spLocks noChangeShapeType="1"/>
            </p:cNvSpPr>
            <p:nvPr/>
          </p:nvSpPr>
          <p:spPr bwMode="auto">
            <a:xfrm flipH="1" flipV="1">
              <a:off x="2640" y="2304"/>
              <a:ext cx="864" cy="144"/>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9383" name="Group 7">
            <a:extLst>
              <a:ext uri="{FF2B5EF4-FFF2-40B4-BE49-F238E27FC236}">
                <a16:creationId xmlns:a16="http://schemas.microsoft.com/office/drawing/2014/main" id="{294387AB-78E4-498F-9620-C1FA725D929E}"/>
              </a:ext>
            </a:extLst>
          </p:cNvPr>
          <p:cNvGrpSpPr>
            <a:grpSpLocks/>
          </p:cNvGrpSpPr>
          <p:nvPr/>
        </p:nvGrpSpPr>
        <p:grpSpPr bwMode="auto">
          <a:xfrm>
            <a:off x="2209800" y="5708650"/>
            <a:ext cx="6705600" cy="996950"/>
            <a:chOff x="1392" y="3596"/>
            <a:chExt cx="4224" cy="628"/>
          </a:xfrm>
        </p:grpSpPr>
        <p:sp>
          <p:nvSpPr>
            <p:cNvPr id="73738" name="Text Box 8">
              <a:extLst>
                <a:ext uri="{FF2B5EF4-FFF2-40B4-BE49-F238E27FC236}">
                  <a16:creationId xmlns:a16="http://schemas.microsoft.com/office/drawing/2014/main" id="{0DD1E9A0-B55A-43C6-A068-9BBD81AB3AB0}"/>
                </a:ext>
              </a:extLst>
            </p:cNvPr>
            <p:cNvSpPr txBox="1">
              <a:spLocks noChangeArrowheads="1"/>
            </p:cNvSpPr>
            <p:nvPr/>
          </p:nvSpPr>
          <p:spPr bwMode="auto">
            <a:xfrm>
              <a:off x="2112" y="3596"/>
              <a:ext cx="3504" cy="628"/>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调用</a:t>
              </a:r>
              <a:r>
                <a:rPr kumimoji="1" lang="en-US" altLang="zh-CN" sz="2400" b="1">
                  <a:solidFill>
                    <a:srgbClr val="010613"/>
                  </a:solidFill>
                  <a:latin typeface="Tahoma" panose="020B0604030504040204" pitchFamily="34" charset="0"/>
                  <a:ea typeface="幼圆" panose="02010509060101010101" pitchFamily="49" charset="-122"/>
                </a:rPr>
                <a:t>Thread</a:t>
              </a:r>
              <a:r>
                <a:rPr kumimoji="1" lang="zh-CN" altLang="en-US" sz="2400" b="1">
                  <a:solidFill>
                    <a:srgbClr val="010613"/>
                  </a:solidFill>
                  <a:latin typeface="Tahoma" panose="020B0604030504040204" pitchFamily="34" charset="0"/>
                  <a:ea typeface="幼圆" panose="02010509060101010101" pitchFamily="49" charset="-122"/>
                </a:rPr>
                <a:t>对象的</a:t>
              </a:r>
              <a:r>
                <a:rPr kumimoji="1" lang="en-US" altLang="zh-CN" sz="2400" b="1">
                  <a:solidFill>
                    <a:srgbClr val="010613"/>
                  </a:solidFill>
                  <a:latin typeface="Tahoma" panose="020B0604030504040204" pitchFamily="34" charset="0"/>
                  <a:ea typeface="幼圆" panose="02010509060101010101" pitchFamily="49" charset="-122"/>
                </a:rPr>
                <a:t>start(),</a:t>
              </a:r>
              <a:r>
                <a:rPr kumimoji="1" lang="zh-CN" altLang="en-US" sz="2400" b="1">
                  <a:solidFill>
                    <a:srgbClr val="010613"/>
                  </a:solidFill>
                  <a:latin typeface="Tahoma" panose="020B0604030504040204" pitchFamily="34" charset="0"/>
                  <a:ea typeface="幼圆" panose="02010509060101010101" pitchFamily="49" charset="-122"/>
                </a:rPr>
                <a:t>就会生成一个新的线程</a:t>
              </a:r>
              <a:r>
                <a:rPr kumimoji="1" lang="en-US" altLang="zh-CN" sz="2400" b="1">
                  <a:solidFill>
                    <a:srgbClr val="010613"/>
                  </a:solidFill>
                  <a:latin typeface="Tahoma" panose="020B0604030504040204" pitchFamily="34" charset="0"/>
                  <a:ea typeface="幼圆" panose="02010509060101010101" pitchFamily="49" charset="-122"/>
                </a:rPr>
                <a:t>,</a:t>
              </a:r>
              <a:r>
                <a:rPr kumimoji="1" lang="zh-CN" altLang="en-US" sz="2400" b="1">
                  <a:solidFill>
                    <a:srgbClr val="010613"/>
                  </a:solidFill>
                  <a:latin typeface="Tahoma" panose="020B0604030504040204" pitchFamily="34" charset="0"/>
                  <a:ea typeface="幼圆" panose="02010509060101010101" pitchFamily="49" charset="-122"/>
                </a:rPr>
                <a:t>并开始执行</a:t>
              </a:r>
              <a:r>
                <a:rPr kumimoji="1" lang="en-US" altLang="zh-CN" sz="2400" b="1">
                  <a:solidFill>
                    <a:srgbClr val="010613"/>
                  </a:solidFill>
                  <a:latin typeface="Tahoma" panose="020B0604030504040204" pitchFamily="34" charset="0"/>
                  <a:ea typeface="幼圆" panose="02010509060101010101" pitchFamily="49" charset="-122"/>
                </a:rPr>
                <a:t>MyRunnable</a:t>
              </a:r>
              <a:r>
                <a:rPr kumimoji="1" lang="zh-CN" altLang="en-US" sz="2400" b="1">
                  <a:solidFill>
                    <a:srgbClr val="010613"/>
                  </a:solidFill>
                  <a:latin typeface="Tahoma" panose="020B0604030504040204" pitchFamily="34" charset="0"/>
                  <a:ea typeface="幼圆" panose="02010509060101010101" pitchFamily="49" charset="-122"/>
                </a:rPr>
                <a:t>类的</a:t>
              </a:r>
              <a:r>
                <a:rPr kumimoji="1" lang="en-US" altLang="zh-CN" sz="2400" b="1">
                  <a:solidFill>
                    <a:srgbClr val="010613"/>
                  </a:solidFill>
                  <a:latin typeface="Tahoma" panose="020B0604030504040204" pitchFamily="34" charset="0"/>
                  <a:ea typeface="幼圆" panose="02010509060101010101" pitchFamily="49" charset="-122"/>
                </a:rPr>
                <a:t>run()</a:t>
              </a:r>
              <a:r>
                <a:rPr kumimoji="1" lang="zh-CN" altLang="en-US" sz="2400" b="1">
                  <a:solidFill>
                    <a:srgbClr val="010613"/>
                  </a:solidFill>
                  <a:latin typeface="Tahoma" panose="020B0604030504040204" pitchFamily="34" charset="0"/>
                  <a:ea typeface="幼圆" panose="02010509060101010101" pitchFamily="49" charset="-122"/>
                </a:rPr>
                <a:t>里规定的任务</a:t>
              </a:r>
            </a:p>
          </p:txBody>
        </p:sp>
        <p:sp>
          <p:nvSpPr>
            <p:cNvPr id="73739" name="Line 9">
              <a:extLst>
                <a:ext uri="{FF2B5EF4-FFF2-40B4-BE49-F238E27FC236}">
                  <a16:creationId xmlns:a16="http://schemas.microsoft.com/office/drawing/2014/main" id="{CFFECC3E-B044-4648-A7B1-99546268BF75}"/>
                </a:ext>
              </a:extLst>
            </p:cNvPr>
            <p:cNvSpPr>
              <a:spLocks noChangeShapeType="1"/>
            </p:cNvSpPr>
            <p:nvPr/>
          </p:nvSpPr>
          <p:spPr bwMode="auto">
            <a:xfrm flipH="1" flipV="1">
              <a:off x="1392" y="3648"/>
              <a:ext cx="720" cy="144"/>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3737" name="Line 10">
            <a:extLst>
              <a:ext uri="{FF2B5EF4-FFF2-40B4-BE49-F238E27FC236}">
                <a16:creationId xmlns:a16="http://schemas.microsoft.com/office/drawing/2014/main" id="{68B2274D-5DE0-45C0-92E6-C7690280C9FE}"/>
              </a:ext>
            </a:extLst>
          </p:cNvPr>
          <p:cNvSpPr>
            <a:spLocks noChangeShapeType="1"/>
          </p:cNvSpPr>
          <p:nvPr/>
        </p:nvSpPr>
        <p:spPr bwMode="auto">
          <a:xfrm>
            <a:off x="76200" y="2743200"/>
            <a:ext cx="89916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29380"/>
                                        </p:tgtEl>
                                        <p:attrNameLst>
                                          <p:attrName>style.visibility</p:attrName>
                                        </p:attrNameLst>
                                      </p:cBhvr>
                                      <p:to>
                                        <p:strVal val="visible"/>
                                      </p:to>
                                    </p:set>
                                    <p:animEffect transition="in" filter="box(in)">
                                      <p:cBhvr>
                                        <p:cTn id="7" dur="500"/>
                                        <p:tgtEl>
                                          <p:spTgt spid="2293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9383"/>
                                        </p:tgtEl>
                                        <p:attrNameLst>
                                          <p:attrName>style.visibility</p:attrName>
                                        </p:attrNameLst>
                                      </p:cBhvr>
                                      <p:to>
                                        <p:strVal val="visible"/>
                                      </p:to>
                                    </p:set>
                                    <p:animEffect transition="in" filter="box(in)">
                                      <p:cBhvr>
                                        <p:cTn id="12" dur="500"/>
                                        <p:tgtEl>
                                          <p:spTgt spid="229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2">
            <a:extLst>
              <a:ext uri="{FF2B5EF4-FFF2-40B4-BE49-F238E27FC236}">
                <a16:creationId xmlns:a16="http://schemas.microsoft.com/office/drawing/2014/main" id="{35741FE5-B62B-447B-B05D-8C168DECEB15}"/>
              </a:ext>
            </a:extLst>
          </p:cNvPr>
          <p:cNvSpPr>
            <a:spLocks noGrp="1" noChangeArrowheads="1"/>
          </p:cNvSpPr>
          <p:nvPr>
            <p:ph type="body" idx="1"/>
          </p:nvPr>
        </p:nvSpPr>
        <p:spPr>
          <a:xfrm>
            <a:off x="76200" y="609600"/>
            <a:ext cx="8991600" cy="6172200"/>
          </a:xfrm>
          <a:ln w="38100" cmpd="dbl">
            <a:solidFill>
              <a:srgbClr val="FF0000"/>
            </a:solidFill>
            <a:miter lim="800000"/>
            <a:headEnd/>
            <a:tailEnd/>
          </a:ln>
          <a:extLst>
            <a:ext uri="{909E8E84-426E-40DD-AFC4-6F175D3DCCD1}">
              <a14:hiddenFill xmlns:a14="http://schemas.microsoft.com/office/drawing/2010/main">
                <a:solidFill>
                  <a:srgbClr val="010613"/>
                </a:solidFill>
              </a14:hiddenFill>
            </a:ext>
          </a:extLst>
        </p:spPr>
        <p:txBody>
          <a:bodyPr/>
          <a:lstStyle/>
          <a:p>
            <a:pPr marL="0" indent="0" eaLnBrk="1" hangingPunct="1">
              <a:lnSpc>
                <a:spcPct val="90000"/>
              </a:lnSpc>
              <a:spcBef>
                <a:spcPct val="0"/>
              </a:spcBef>
              <a:buFontTx/>
              <a:buNone/>
              <a:tabLst>
                <a:tab pos="292100" algn="l"/>
                <a:tab pos="8763000" algn="l"/>
              </a:tabLst>
            </a:pPr>
            <a:r>
              <a:rPr lang="en-US" altLang="zh-CN" sz="2600" b="1">
                <a:solidFill>
                  <a:srgbClr val="0000FF"/>
                </a:solidFill>
                <a:latin typeface="+mn-ea"/>
                <a:ea typeface="+mn-ea"/>
              </a:rPr>
              <a:t>1.</a:t>
            </a:r>
            <a:r>
              <a:rPr lang="zh-CN" altLang="en-US" sz="2600" b="1">
                <a:solidFill>
                  <a:srgbClr val="0000FF"/>
                </a:solidFill>
                <a:latin typeface="+mn-ea"/>
                <a:ea typeface="+mn-ea"/>
              </a:rPr>
              <a:t>创建一个实现</a:t>
            </a:r>
            <a:r>
              <a:rPr lang="en-US" altLang="zh-CN" sz="2600" b="1">
                <a:solidFill>
                  <a:srgbClr val="0000FF"/>
                </a:solidFill>
                <a:latin typeface="+mn-ea"/>
                <a:ea typeface="+mn-ea"/>
              </a:rPr>
              <a:t>Runnable</a:t>
            </a:r>
            <a:r>
              <a:rPr lang="zh-CN" altLang="en-US" sz="2600" b="1">
                <a:solidFill>
                  <a:srgbClr val="0000FF"/>
                </a:solidFill>
                <a:latin typeface="+mn-ea"/>
                <a:ea typeface="+mn-ea"/>
              </a:rPr>
              <a:t>接口的类</a:t>
            </a:r>
          </a:p>
          <a:p>
            <a:pPr marL="0" indent="0" eaLnBrk="1" hangingPunct="1">
              <a:lnSpc>
                <a:spcPct val="110000"/>
              </a:lnSpc>
              <a:spcBef>
                <a:spcPct val="0"/>
              </a:spcBef>
              <a:buFontTx/>
              <a:buNone/>
              <a:tabLst>
                <a:tab pos="292100" algn="l"/>
                <a:tab pos="8763000" algn="l"/>
              </a:tabLst>
            </a:pPr>
            <a:r>
              <a:rPr lang="en-US" altLang="zh-CN" sz="2600" b="1">
                <a:solidFill>
                  <a:srgbClr val="0000FF"/>
                </a:solidFill>
                <a:latin typeface="+mn-ea"/>
                <a:ea typeface="+mn-ea"/>
              </a:rPr>
              <a:t>2.</a:t>
            </a:r>
            <a:r>
              <a:rPr lang="zh-CN" altLang="en-US" sz="2600" b="1">
                <a:solidFill>
                  <a:srgbClr val="0000FF"/>
                </a:solidFill>
                <a:latin typeface="+mn-ea"/>
                <a:ea typeface="+mn-ea"/>
              </a:rPr>
              <a:t>在该类中将希望该线程做的工作写到</a:t>
            </a:r>
            <a:r>
              <a:rPr lang="en-US" altLang="zh-CN" sz="2600" b="1">
                <a:solidFill>
                  <a:srgbClr val="0000FF"/>
                </a:solidFill>
                <a:latin typeface="+mn-ea"/>
                <a:ea typeface="+mn-ea"/>
              </a:rPr>
              <a:t>run()</a:t>
            </a:r>
            <a:r>
              <a:rPr lang="zh-CN" altLang="en-US" sz="2600" b="1">
                <a:solidFill>
                  <a:srgbClr val="0000FF"/>
                </a:solidFill>
                <a:latin typeface="+mn-ea"/>
                <a:ea typeface="+mn-ea"/>
              </a:rPr>
              <a:t>里面</a:t>
            </a:r>
          </a:p>
          <a:p>
            <a:pPr marL="0" indent="0" eaLnBrk="1" hangingPunct="1">
              <a:lnSpc>
                <a:spcPct val="110000"/>
              </a:lnSpc>
              <a:spcBef>
                <a:spcPct val="0"/>
              </a:spcBef>
              <a:buFontTx/>
              <a:buNone/>
              <a:tabLst>
                <a:tab pos="292100" algn="l"/>
                <a:tab pos="8763000" algn="l"/>
              </a:tabLst>
            </a:pPr>
            <a:r>
              <a:rPr lang="en-US" altLang="zh-CN" sz="2600" b="1">
                <a:solidFill>
                  <a:srgbClr val="0000FF"/>
                </a:solidFill>
                <a:latin typeface="+mn-ea"/>
                <a:ea typeface="+mn-ea"/>
              </a:rPr>
              <a:t>3.</a:t>
            </a:r>
            <a:r>
              <a:rPr lang="zh-CN" altLang="en-US" sz="2600" b="1">
                <a:solidFill>
                  <a:srgbClr val="0000FF"/>
                </a:solidFill>
                <a:latin typeface="+mn-ea"/>
                <a:ea typeface="+mn-ea"/>
              </a:rPr>
              <a:t>写一个</a:t>
            </a:r>
            <a:r>
              <a:rPr lang="en-US" altLang="zh-CN" sz="2600" b="1">
                <a:solidFill>
                  <a:srgbClr val="0000FF"/>
                </a:solidFill>
                <a:latin typeface="+mn-ea"/>
                <a:ea typeface="+mn-ea"/>
              </a:rPr>
              <a:t>start()</a:t>
            </a:r>
            <a:r>
              <a:rPr lang="zh-CN" altLang="en-US" sz="2600" b="1">
                <a:solidFill>
                  <a:srgbClr val="0000FF"/>
                </a:solidFill>
                <a:latin typeface="+mn-ea"/>
                <a:ea typeface="+mn-ea"/>
              </a:rPr>
              <a:t>方法</a:t>
            </a:r>
            <a:r>
              <a:rPr lang="en-US" altLang="zh-CN" sz="2600" b="1">
                <a:solidFill>
                  <a:srgbClr val="0000FF"/>
                </a:solidFill>
                <a:latin typeface="+mn-ea"/>
                <a:ea typeface="+mn-ea"/>
              </a:rPr>
              <a:t>,</a:t>
            </a:r>
            <a:r>
              <a:rPr lang="zh-CN" altLang="en-US" sz="2600" b="1">
                <a:solidFill>
                  <a:srgbClr val="0000FF"/>
                </a:solidFill>
                <a:latin typeface="+mn-ea"/>
                <a:ea typeface="+mn-ea"/>
              </a:rPr>
              <a:t>在里面创建</a:t>
            </a:r>
            <a:r>
              <a:rPr lang="en-US" altLang="zh-CN" sz="2600" b="1">
                <a:solidFill>
                  <a:srgbClr val="0000FF"/>
                </a:solidFill>
                <a:latin typeface="+mn-ea"/>
                <a:ea typeface="+mn-ea"/>
              </a:rPr>
              <a:t>Thread,</a:t>
            </a:r>
            <a:r>
              <a:rPr lang="zh-CN" altLang="en-US" sz="2600" b="1">
                <a:solidFill>
                  <a:srgbClr val="0000FF"/>
                </a:solidFill>
                <a:latin typeface="+mn-ea"/>
                <a:ea typeface="+mn-ea"/>
              </a:rPr>
              <a:t>调用</a:t>
            </a:r>
            <a:r>
              <a:rPr lang="en-US" altLang="zh-CN" sz="2600" b="1">
                <a:solidFill>
                  <a:srgbClr val="0000FF"/>
                </a:solidFill>
                <a:latin typeface="+mn-ea"/>
                <a:ea typeface="+mn-ea"/>
              </a:rPr>
              <a:t>start()</a:t>
            </a:r>
          </a:p>
          <a:p>
            <a:pPr marL="0" indent="0" eaLnBrk="1" hangingPunct="1">
              <a:lnSpc>
                <a:spcPct val="110000"/>
              </a:lnSpc>
              <a:spcBef>
                <a:spcPct val="0"/>
              </a:spcBef>
              <a:buFontTx/>
              <a:buNone/>
              <a:tabLst>
                <a:tab pos="292100" algn="l"/>
                <a:tab pos="8763000" algn="l"/>
              </a:tabLst>
            </a:pPr>
            <a:r>
              <a:rPr lang="en-US" altLang="zh-CN" sz="2600" b="1">
                <a:solidFill>
                  <a:srgbClr val="0000FF"/>
                </a:solidFill>
                <a:latin typeface="+mn-ea"/>
                <a:ea typeface="+mn-ea"/>
              </a:rPr>
              <a:t>4.</a:t>
            </a:r>
            <a:r>
              <a:rPr lang="zh-CN" altLang="en-US" sz="2600" b="1">
                <a:solidFill>
                  <a:srgbClr val="0000FF"/>
                </a:solidFill>
                <a:latin typeface="+mn-ea"/>
                <a:ea typeface="+mn-ea"/>
              </a:rPr>
              <a:t>生成</a:t>
            </a:r>
            <a:r>
              <a:rPr lang="en-US" altLang="zh-CN" sz="2600" b="1">
                <a:solidFill>
                  <a:srgbClr val="0000FF"/>
                </a:solidFill>
                <a:latin typeface="+mn-ea"/>
                <a:ea typeface="+mn-ea"/>
              </a:rPr>
              <a:t>Runnable</a:t>
            </a:r>
            <a:r>
              <a:rPr lang="zh-CN" altLang="en-US" sz="2600" b="1">
                <a:solidFill>
                  <a:srgbClr val="0000FF"/>
                </a:solidFill>
                <a:latin typeface="+mn-ea"/>
                <a:ea typeface="+mn-ea"/>
              </a:rPr>
              <a:t>类的一个对象</a:t>
            </a:r>
          </a:p>
          <a:p>
            <a:pPr marL="0" indent="0" eaLnBrk="1" hangingPunct="1">
              <a:lnSpc>
                <a:spcPct val="90000"/>
              </a:lnSpc>
              <a:spcBef>
                <a:spcPct val="0"/>
              </a:spcBef>
              <a:buFontTx/>
              <a:buNone/>
              <a:tabLst>
                <a:tab pos="292100" algn="l"/>
                <a:tab pos="8763000" algn="l"/>
              </a:tabLst>
            </a:pPr>
            <a:r>
              <a:rPr lang="en-US" altLang="zh-CN" sz="2600" b="1">
                <a:solidFill>
                  <a:srgbClr val="0000FF"/>
                </a:solidFill>
                <a:latin typeface="+mn-ea"/>
                <a:ea typeface="+mn-ea"/>
              </a:rPr>
              <a:t>5.</a:t>
            </a:r>
            <a:r>
              <a:rPr lang="zh-CN" altLang="en-US" sz="2600" b="1">
                <a:solidFill>
                  <a:srgbClr val="0000FF"/>
                </a:solidFill>
                <a:latin typeface="+mn-ea"/>
                <a:ea typeface="+mn-ea"/>
              </a:rPr>
              <a:t>调用该类对象的</a:t>
            </a:r>
            <a:r>
              <a:rPr lang="en-US" altLang="zh-CN" sz="2600" b="1">
                <a:solidFill>
                  <a:srgbClr val="0000FF"/>
                </a:solidFill>
                <a:latin typeface="+mn-ea"/>
                <a:ea typeface="+mn-ea"/>
              </a:rPr>
              <a:t>start()</a:t>
            </a:r>
            <a:r>
              <a:rPr lang="zh-CN" altLang="en-US" sz="2600" b="1">
                <a:solidFill>
                  <a:srgbClr val="0000FF"/>
                </a:solidFill>
                <a:latin typeface="+mn-ea"/>
                <a:ea typeface="+mn-ea"/>
              </a:rPr>
              <a:t>方法</a:t>
            </a:r>
          </a:p>
          <a:p>
            <a:pPr marL="0" indent="0" eaLnBrk="1" hangingPunct="1">
              <a:lnSpc>
                <a:spcPct val="120000"/>
              </a:lnSpc>
              <a:spcBef>
                <a:spcPct val="0"/>
              </a:spcBef>
              <a:buFontTx/>
              <a:buNone/>
              <a:tabLst>
                <a:tab pos="292100" algn="l"/>
                <a:tab pos="8763000" algn="l"/>
              </a:tabLst>
            </a:pPr>
            <a:r>
              <a:rPr lang="en-US" altLang="zh-CN" sz="2400" b="1">
                <a:latin typeface="+mn-ea"/>
                <a:ea typeface="+mn-ea"/>
              </a:rPr>
              <a:t>class MyRunnable </a:t>
            </a:r>
            <a:r>
              <a:rPr lang="en-US" altLang="zh-CN" sz="2400" b="1">
                <a:solidFill>
                  <a:srgbClr val="E20000"/>
                </a:solidFill>
                <a:latin typeface="+mn-ea"/>
                <a:ea typeface="+mn-ea"/>
              </a:rPr>
              <a:t>implements</a:t>
            </a:r>
            <a:r>
              <a:rPr lang="en-US" altLang="zh-CN" sz="2400" b="1">
                <a:latin typeface="+mn-ea"/>
                <a:ea typeface="+mn-ea"/>
              </a:rPr>
              <a:t> Runnable{</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public void </a:t>
            </a:r>
            <a:r>
              <a:rPr lang="en-US" altLang="zh-CN" sz="2400" b="1">
                <a:solidFill>
                  <a:srgbClr val="E20000"/>
                </a:solidFill>
                <a:latin typeface="+mn-ea"/>
                <a:ea typeface="+mn-ea"/>
              </a:rPr>
              <a:t>run()</a:t>
            </a:r>
            <a:r>
              <a:rPr lang="en-US" altLang="zh-CN" sz="2400" b="1">
                <a:latin typeface="+mn-ea"/>
                <a:ea typeface="+mn-ea"/>
              </a:rPr>
              <a:t>{</a:t>
            </a:r>
            <a:r>
              <a:rPr lang="en-US" altLang="zh-CN" sz="2400" b="1">
                <a:solidFill>
                  <a:srgbClr val="E20000"/>
                </a:solidFill>
                <a:latin typeface="+mn-ea"/>
                <a:ea typeface="+mn-ea"/>
              </a:rPr>
              <a:t>… …</a:t>
            </a:r>
            <a:r>
              <a:rPr lang="en-US" altLang="zh-CN" sz="2400" b="1">
                <a:latin typeface="+mn-ea"/>
                <a:ea typeface="+mn-ea"/>
              </a:rPr>
              <a:t>}</a:t>
            </a:r>
          </a:p>
          <a:p>
            <a:pPr marL="0" indent="0" eaLnBrk="1" hangingPunct="1">
              <a:lnSpc>
                <a:spcPct val="80000"/>
              </a:lnSpc>
              <a:spcBef>
                <a:spcPct val="0"/>
              </a:spcBef>
              <a:buFontTx/>
              <a:buNone/>
              <a:tabLst>
                <a:tab pos="292100" algn="l"/>
                <a:tab pos="8763000" algn="l"/>
              </a:tabLst>
            </a:pPr>
            <a:r>
              <a:rPr lang="en-US" altLang="zh-CN" sz="2400" b="1">
                <a:latin typeface="+mn-ea"/>
                <a:ea typeface="+mn-ea"/>
              </a:rPr>
              <a:t>    </a:t>
            </a:r>
            <a:r>
              <a:rPr lang="en-US" altLang="zh-CN" sz="2400" b="1">
                <a:solidFill>
                  <a:srgbClr val="E20000"/>
                </a:solidFill>
                <a:latin typeface="+mn-ea"/>
                <a:ea typeface="+mn-ea"/>
              </a:rPr>
              <a:t>public void start(){</a:t>
            </a:r>
          </a:p>
          <a:p>
            <a:pPr marL="0" indent="0" eaLnBrk="1" hangingPunct="1">
              <a:lnSpc>
                <a:spcPct val="90000"/>
              </a:lnSpc>
              <a:spcBef>
                <a:spcPct val="0"/>
              </a:spcBef>
              <a:buFontTx/>
              <a:buNone/>
              <a:tabLst>
                <a:tab pos="292100" algn="l"/>
                <a:tab pos="8763000" algn="l"/>
              </a:tabLst>
            </a:pPr>
            <a:r>
              <a:rPr lang="en-US" altLang="zh-CN" sz="2400" b="1">
                <a:solidFill>
                  <a:srgbClr val="E20000"/>
                </a:solidFill>
                <a:latin typeface="+mn-ea"/>
                <a:ea typeface="+mn-ea"/>
              </a:rPr>
              <a:t>        new Thread(</a:t>
            </a:r>
            <a:r>
              <a:rPr lang="en-US" altLang="zh-CN" sz="2400" b="1">
                <a:latin typeface="+mn-ea"/>
                <a:ea typeface="+mn-ea"/>
              </a:rPr>
              <a:t>this</a:t>
            </a:r>
            <a:r>
              <a:rPr lang="en-US" altLang="zh-CN" sz="2400" b="1">
                <a:solidFill>
                  <a:srgbClr val="E20000"/>
                </a:solidFill>
                <a:latin typeface="+mn-ea"/>
                <a:ea typeface="+mn-ea"/>
              </a:rPr>
              <a:t>).start();</a:t>
            </a:r>
          </a:p>
          <a:p>
            <a:pPr marL="0" indent="0" eaLnBrk="1" hangingPunct="1">
              <a:lnSpc>
                <a:spcPct val="70000"/>
              </a:lnSpc>
              <a:spcBef>
                <a:spcPct val="0"/>
              </a:spcBef>
              <a:buFontTx/>
              <a:buNone/>
              <a:tabLst>
                <a:tab pos="292100" algn="l"/>
                <a:tab pos="8763000" algn="l"/>
              </a:tabLst>
            </a:pPr>
            <a:r>
              <a:rPr lang="en-US" altLang="zh-CN" sz="2400" b="1">
                <a:solidFill>
                  <a:srgbClr val="E20000"/>
                </a:solidFill>
                <a:latin typeface="+mn-ea"/>
                <a:ea typeface="+mn-ea"/>
              </a:rPr>
              <a:t>    }</a:t>
            </a:r>
          </a:p>
          <a:p>
            <a:pPr marL="0" indent="0" eaLnBrk="1" hangingPunct="1">
              <a:lnSpc>
                <a:spcPct val="70000"/>
              </a:lnSpc>
              <a:spcBef>
                <a:spcPct val="0"/>
              </a:spcBef>
              <a:buFontTx/>
              <a:buNone/>
              <a:tabLst>
                <a:tab pos="292100" algn="l"/>
                <a:tab pos="8763000" algn="l"/>
              </a:tabLst>
            </a:pPr>
            <a:r>
              <a:rPr lang="en-US" altLang="zh-CN" sz="2400" b="1">
                <a:latin typeface="+mn-ea"/>
                <a:ea typeface="+mn-ea"/>
              </a:rPr>
              <a:t>    //</a:t>
            </a:r>
            <a:r>
              <a:rPr lang="zh-CN" altLang="en-US" sz="2400" b="1">
                <a:latin typeface="+mn-ea"/>
                <a:ea typeface="+mn-ea"/>
              </a:rPr>
              <a:t>其它方法等</a:t>
            </a:r>
          </a:p>
          <a:p>
            <a:pPr marL="0" indent="0" eaLnBrk="1" hangingPunct="1">
              <a:lnSpc>
                <a:spcPct val="60000"/>
              </a:lnSpc>
              <a:spcBef>
                <a:spcPct val="0"/>
              </a:spcBef>
              <a:buFontTx/>
              <a:buNone/>
              <a:tabLst>
                <a:tab pos="292100" algn="l"/>
                <a:tab pos="8763000" algn="l"/>
              </a:tabLst>
            </a:pPr>
            <a:r>
              <a:rPr lang="en-US" altLang="zh-CN" sz="2400" b="1">
                <a:latin typeface="+mn-ea"/>
                <a:ea typeface="+mn-ea"/>
              </a:rPr>
              <a:t>}</a:t>
            </a:r>
          </a:p>
          <a:p>
            <a:pPr marL="0" indent="0" eaLnBrk="1" hangingPunct="1">
              <a:lnSpc>
                <a:spcPct val="90000"/>
              </a:lnSpc>
              <a:spcBef>
                <a:spcPct val="0"/>
              </a:spcBef>
              <a:buFontTx/>
              <a:buNone/>
              <a:tabLst>
                <a:tab pos="292100" algn="l"/>
                <a:tab pos="8763000" algn="l"/>
              </a:tabLst>
            </a:pPr>
            <a:r>
              <a:rPr lang="en-US" altLang="zh-CN" sz="2400" b="1">
                <a:latin typeface="+mn-ea"/>
                <a:ea typeface="+mn-ea"/>
              </a:rPr>
              <a:t>class MyClass{</a:t>
            </a:r>
          </a:p>
          <a:p>
            <a:pPr marL="0" indent="0" eaLnBrk="1" hangingPunct="1">
              <a:lnSpc>
                <a:spcPct val="90000"/>
              </a:lnSpc>
              <a:spcBef>
                <a:spcPct val="0"/>
              </a:spcBef>
              <a:buFontTx/>
              <a:buNone/>
              <a:tabLst>
                <a:tab pos="292100" algn="l"/>
                <a:tab pos="8763000" algn="l"/>
              </a:tabLst>
            </a:pPr>
            <a:r>
              <a:rPr lang="en-US" altLang="zh-CN" sz="2400" b="1">
                <a:latin typeface="+mn-ea"/>
                <a:ea typeface="+mn-ea"/>
              </a:rPr>
              <a:t>    public static void main(String[] args){</a:t>
            </a:r>
          </a:p>
          <a:p>
            <a:pPr marL="0" indent="0" eaLnBrk="1" hangingPunct="1">
              <a:lnSpc>
                <a:spcPct val="80000"/>
              </a:lnSpc>
              <a:spcBef>
                <a:spcPct val="0"/>
              </a:spcBef>
              <a:buFontTx/>
              <a:buNone/>
              <a:tabLst>
                <a:tab pos="292100" algn="l"/>
                <a:tab pos="8763000" algn="l"/>
              </a:tabLst>
            </a:pPr>
            <a:r>
              <a:rPr lang="en-US" altLang="zh-CN" sz="2400" b="1">
                <a:latin typeface="+mn-ea"/>
                <a:ea typeface="+mn-ea"/>
              </a:rPr>
              <a:t>        MyRunnable </a:t>
            </a:r>
            <a:r>
              <a:rPr lang="en-US" altLang="zh-CN" sz="2400" b="1">
                <a:solidFill>
                  <a:srgbClr val="E20000"/>
                </a:solidFill>
                <a:latin typeface="+mn-ea"/>
                <a:ea typeface="+mn-ea"/>
              </a:rPr>
              <a:t>mr</a:t>
            </a:r>
            <a:r>
              <a:rPr lang="en-US" altLang="zh-CN" sz="2400" b="1">
                <a:latin typeface="+mn-ea"/>
                <a:ea typeface="+mn-ea"/>
              </a:rPr>
              <a:t> = </a:t>
            </a:r>
            <a:r>
              <a:rPr lang="en-US" altLang="zh-CN" sz="2400" b="1">
                <a:solidFill>
                  <a:srgbClr val="E20000"/>
                </a:solidFill>
                <a:latin typeface="+mn-ea"/>
                <a:ea typeface="+mn-ea"/>
              </a:rPr>
              <a:t>new</a:t>
            </a:r>
            <a:r>
              <a:rPr lang="en-US" altLang="zh-CN" sz="2400" b="1">
                <a:latin typeface="+mn-ea"/>
                <a:ea typeface="+mn-ea"/>
              </a:rPr>
              <a:t> MyRunnable();</a:t>
            </a:r>
          </a:p>
          <a:p>
            <a:pPr marL="0" indent="0" eaLnBrk="1" hangingPunct="1">
              <a:lnSpc>
                <a:spcPct val="80000"/>
              </a:lnSpc>
              <a:spcBef>
                <a:spcPct val="0"/>
              </a:spcBef>
              <a:buFontTx/>
              <a:buNone/>
              <a:tabLst>
                <a:tab pos="292100" algn="l"/>
                <a:tab pos="8763000" algn="l"/>
              </a:tabLst>
            </a:pPr>
            <a:r>
              <a:rPr lang="en-US" altLang="zh-CN" sz="2400" b="1">
                <a:solidFill>
                  <a:srgbClr val="E20000"/>
                </a:solidFill>
                <a:latin typeface="+mn-ea"/>
                <a:ea typeface="+mn-ea"/>
              </a:rPr>
              <a:t>        mr.start()</a:t>
            </a:r>
            <a:r>
              <a:rPr lang="en-US" altLang="zh-CN" sz="2400" b="1">
                <a:latin typeface="+mn-ea"/>
                <a:ea typeface="+mn-ea"/>
              </a:rPr>
              <a:t>;</a:t>
            </a:r>
          </a:p>
          <a:p>
            <a:pPr marL="0" indent="0" eaLnBrk="1" hangingPunct="1">
              <a:lnSpc>
                <a:spcPct val="50000"/>
              </a:lnSpc>
              <a:spcBef>
                <a:spcPct val="0"/>
              </a:spcBef>
              <a:buFontTx/>
              <a:buNone/>
              <a:tabLst>
                <a:tab pos="292100" algn="l"/>
                <a:tab pos="8763000" algn="l"/>
              </a:tabLst>
            </a:pPr>
            <a:r>
              <a:rPr lang="en-US" altLang="zh-CN" sz="2400" b="1">
                <a:latin typeface="+mn-ea"/>
                <a:ea typeface="+mn-ea"/>
              </a:rPr>
              <a:t>    }</a:t>
            </a:r>
          </a:p>
          <a:p>
            <a:pPr marL="0" indent="0" eaLnBrk="1" hangingPunct="1">
              <a:lnSpc>
                <a:spcPct val="70000"/>
              </a:lnSpc>
              <a:spcBef>
                <a:spcPct val="0"/>
              </a:spcBef>
              <a:buFontTx/>
              <a:buNone/>
              <a:tabLst>
                <a:tab pos="292100" algn="l"/>
                <a:tab pos="8763000" algn="l"/>
              </a:tabLst>
            </a:pPr>
            <a:r>
              <a:rPr lang="en-US" altLang="zh-CN" sz="2400" b="1">
                <a:latin typeface="+mn-ea"/>
                <a:ea typeface="+mn-ea"/>
              </a:rPr>
              <a:t>    //</a:t>
            </a:r>
            <a:r>
              <a:rPr lang="zh-CN" altLang="en-US" sz="2400" b="1">
                <a:latin typeface="+mn-ea"/>
                <a:ea typeface="+mn-ea"/>
              </a:rPr>
              <a:t>其它方法等</a:t>
            </a:r>
          </a:p>
          <a:p>
            <a:pPr marL="0" indent="0" eaLnBrk="1" hangingPunct="1">
              <a:lnSpc>
                <a:spcPct val="60000"/>
              </a:lnSpc>
              <a:spcBef>
                <a:spcPct val="0"/>
              </a:spcBef>
              <a:buFontTx/>
              <a:buNone/>
              <a:tabLst>
                <a:tab pos="292100" algn="l"/>
                <a:tab pos="8763000" algn="l"/>
              </a:tabLst>
            </a:pPr>
            <a:r>
              <a:rPr lang="en-US" altLang="zh-CN" sz="2400" b="1">
                <a:latin typeface="+mn-ea"/>
                <a:ea typeface="+mn-ea"/>
              </a:rPr>
              <a:t>}</a:t>
            </a:r>
          </a:p>
        </p:txBody>
      </p:sp>
      <p:sp>
        <p:nvSpPr>
          <p:cNvPr id="74758" name="Rectangle 3">
            <a:extLst>
              <a:ext uri="{FF2B5EF4-FFF2-40B4-BE49-F238E27FC236}">
                <a16:creationId xmlns:a16="http://schemas.microsoft.com/office/drawing/2014/main" id="{3A603729-02C9-4B4A-B6A6-67993BDB194F}"/>
              </a:ext>
            </a:extLst>
          </p:cNvPr>
          <p:cNvSpPr>
            <a:spLocks noGrp="1" noChangeArrowheads="1"/>
          </p:cNvSpPr>
          <p:nvPr>
            <p:ph type="title"/>
          </p:nvPr>
        </p:nvSpPr>
        <p:spPr>
          <a:xfrm>
            <a:off x="76200" y="152400"/>
            <a:ext cx="8991600" cy="533400"/>
          </a:xfrm>
        </p:spPr>
        <p:txBody>
          <a:bodyPr>
            <a:normAutofit fontScale="90000"/>
          </a:bodyPr>
          <a:lstStyle/>
          <a:p>
            <a:pPr eaLnBrk="1" hangingPunct="1">
              <a:buFontTx/>
              <a:buBlip>
                <a:blip r:embed="rId2"/>
              </a:buBlip>
            </a:pPr>
            <a:r>
              <a:rPr lang="zh-CN" altLang="en-US" sz="3600" b="1">
                <a:latin typeface="+mn-ea"/>
                <a:ea typeface="+mn-ea"/>
              </a:rPr>
              <a:t>创建用户多线程的步骤</a:t>
            </a:r>
            <a:r>
              <a:rPr lang="en-US" altLang="zh-CN" sz="3600" b="1">
                <a:latin typeface="+mn-ea"/>
                <a:ea typeface="+mn-ea"/>
              </a:rPr>
              <a:t>(3)</a:t>
            </a:r>
          </a:p>
        </p:txBody>
      </p:sp>
      <p:grpSp>
        <p:nvGrpSpPr>
          <p:cNvPr id="230404" name="Group 4">
            <a:extLst>
              <a:ext uri="{FF2B5EF4-FFF2-40B4-BE49-F238E27FC236}">
                <a16:creationId xmlns:a16="http://schemas.microsoft.com/office/drawing/2014/main" id="{AD9DD10C-283F-4130-B30E-F1F5C2B6C6A0}"/>
              </a:ext>
            </a:extLst>
          </p:cNvPr>
          <p:cNvGrpSpPr>
            <a:grpSpLocks/>
          </p:cNvGrpSpPr>
          <p:nvPr/>
        </p:nvGrpSpPr>
        <p:grpSpPr bwMode="auto">
          <a:xfrm>
            <a:off x="4191000" y="3409950"/>
            <a:ext cx="4724400" cy="704850"/>
            <a:chOff x="2640" y="2148"/>
            <a:chExt cx="2976" cy="444"/>
          </a:xfrm>
        </p:grpSpPr>
        <p:sp>
          <p:nvSpPr>
            <p:cNvPr id="74767" name="Text Box 5">
              <a:extLst>
                <a:ext uri="{FF2B5EF4-FFF2-40B4-BE49-F238E27FC236}">
                  <a16:creationId xmlns:a16="http://schemas.microsoft.com/office/drawing/2014/main" id="{BBC13800-3076-4197-B5D2-AF6911141E0A}"/>
                </a:ext>
              </a:extLst>
            </p:cNvPr>
            <p:cNvSpPr txBox="1">
              <a:spLocks noChangeArrowheads="1"/>
            </p:cNvSpPr>
            <p:nvPr/>
          </p:nvSpPr>
          <p:spPr bwMode="auto">
            <a:xfrm>
              <a:off x="3504" y="2148"/>
              <a:ext cx="2112"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省略号代表的是我们想让这个线程完成的工作</a:t>
              </a:r>
            </a:p>
          </p:txBody>
        </p:sp>
        <p:sp>
          <p:nvSpPr>
            <p:cNvPr id="74768" name="Line 6">
              <a:extLst>
                <a:ext uri="{FF2B5EF4-FFF2-40B4-BE49-F238E27FC236}">
                  <a16:creationId xmlns:a16="http://schemas.microsoft.com/office/drawing/2014/main" id="{E1B7F5B3-287B-456E-891D-E739A095D3E2}"/>
                </a:ext>
              </a:extLst>
            </p:cNvPr>
            <p:cNvSpPr>
              <a:spLocks noChangeShapeType="1"/>
            </p:cNvSpPr>
            <p:nvPr/>
          </p:nvSpPr>
          <p:spPr bwMode="auto">
            <a:xfrm flipH="1" flipV="1">
              <a:off x="2640" y="2208"/>
              <a:ext cx="864" cy="240"/>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0407" name="Group 7">
            <a:extLst>
              <a:ext uri="{FF2B5EF4-FFF2-40B4-BE49-F238E27FC236}">
                <a16:creationId xmlns:a16="http://schemas.microsoft.com/office/drawing/2014/main" id="{E2C97F3E-8123-48A5-8D05-FD5AC1C4A8E0}"/>
              </a:ext>
            </a:extLst>
          </p:cNvPr>
          <p:cNvGrpSpPr>
            <a:grpSpLocks/>
          </p:cNvGrpSpPr>
          <p:nvPr/>
        </p:nvGrpSpPr>
        <p:grpSpPr bwMode="auto">
          <a:xfrm>
            <a:off x="2438400" y="5924550"/>
            <a:ext cx="6477000" cy="704850"/>
            <a:chOff x="1536" y="3732"/>
            <a:chExt cx="4080" cy="444"/>
          </a:xfrm>
        </p:grpSpPr>
        <p:sp>
          <p:nvSpPr>
            <p:cNvPr id="74765" name="Text Box 8">
              <a:extLst>
                <a:ext uri="{FF2B5EF4-FFF2-40B4-BE49-F238E27FC236}">
                  <a16:creationId xmlns:a16="http://schemas.microsoft.com/office/drawing/2014/main" id="{C5FA70E6-025C-48B5-BC6F-43A4D7463DDC}"/>
                </a:ext>
              </a:extLst>
            </p:cNvPr>
            <p:cNvSpPr txBox="1">
              <a:spLocks noChangeArrowheads="1"/>
            </p:cNvSpPr>
            <p:nvPr/>
          </p:nvSpPr>
          <p:spPr bwMode="auto">
            <a:xfrm>
              <a:off x="2112" y="3732"/>
              <a:ext cx="3504"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调用</a:t>
              </a:r>
              <a:r>
                <a:rPr kumimoji="1" lang="en-US" altLang="zh-CN" sz="2400" b="1">
                  <a:solidFill>
                    <a:srgbClr val="010613"/>
                  </a:solidFill>
                  <a:latin typeface="Tahoma" panose="020B0604030504040204" pitchFamily="34" charset="0"/>
                  <a:ea typeface="幼圆" panose="02010509060101010101" pitchFamily="49" charset="-122"/>
                </a:rPr>
                <a:t>start(),</a:t>
              </a:r>
              <a:r>
                <a:rPr kumimoji="1" lang="zh-CN" altLang="en-US" sz="2400" b="1">
                  <a:solidFill>
                    <a:srgbClr val="010613"/>
                  </a:solidFill>
                  <a:latin typeface="Tahoma" panose="020B0604030504040204" pitchFamily="34" charset="0"/>
                  <a:ea typeface="幼圆" panose="02010509060101010101" pitchFamily="49" charset="-122"/>
                </a:rPr>
                <a:t>就会生成一个新的线程</a:t>
              </a:r>
              <a:r>
                <a:rPr kumimoji="1" lang="en-US" altLang="zh-CN" sz="2400" b="1">
                  <a:solidFill>
                    <a:srgbClr val="010613"/>
                  </a:solidFill>
                  <a:latin typeface="Tahoma" panose="020B0604030504040204" pitchFamily="34" charset="0"/>
                  <a:ea typeface="幼圆" panose="02010509060101010101" pitchFamily="49" charset="-122"/>
                </a:rPr>
                <a:t>,</a:t>
              </a:r>
              <a:r>
                <a:rPr kumimoji="1" lang="zh-CN" altLang="en-US" sz="2400" b="1">
                  <a:solidFill>
                    <a:srgbClr val="010613"/>
                  </a:solidFill>
                  <a:latin typeface="Tahoma" panose="020B0604030504040204" pitchFamily="34" charset="0"/>
                  <a:ea typeface="幼圆" panose="02010509060101010101" pitchFamily="49" charset="-122"/>
                </a:rPr>
                <a:t>并开始执行</a:t>
              </a:r>
              <a:r>
                <a:rPr kumimoji="1" lang="en-US" altLang="zh-CN" sz="2400" b="1">
                  <a:solidFill>
                    <a:srgbClr val="010613"/>
                  </a:solidFill>
                  <a:latin typeface="Tahoma" panose="020B0604030504040204" pitchFamily="34" charset="0"/>
                  <a:ea typeface="幼圆" panose="02010509060101010101" pitchFamily="49" charset="-122"/>
                </a:rPr>
                <a:t>run()</a:t>
              </a:r>
              <a:r>
                <a:rPr kumimoji="1" lang="zh-CN" altLang="en-US" sz="2400" b="1">
                  <a:solidFill>
                    <a:srgbClr val="010613"/>
                  </a:solidFill>
                  <a:latin typeface="Tahoma" panose="020B0604030504040204" pitchFamily="34" charset="0"/>
                  <a:ea typeface="幼圆" panose="02010509060101010101" pitchFamily="49" charset="-122"/>
                </a:rPr>
                <a:t>里规定的任务</a:t>
              </a:r>
            </a:p>
          </p:txBody>
        </p:sp>
        <p:sp>
          <p:nvSpPr>
            <p:cNvPr id="74766" name="Line 9">
              <a:extLst>
                <a:ext uri="{FF2B5EF4-FFF2-40B4-BE49-F238E27FC236}">
                  <a16:creationId xmlns:a16="http://schemas.microsoft.com/office/drawing/2014/main" id="{71014F05-4BC8-4405-B219-F3D364854C2C}"/>
                </a:ext>
              </a:extLst>
            </p:cNvPr>
            <p:cNvSpPr>
              <a:spLocks noChangeShapeType="1"/>
            </p:cNvSpPr>
            <p:nvPr/>
          </p:nvSpPr>
          <p:spPr bwMode="auto">
            <a:xfrm flipH="1" flipV="1">
              <a:off x="1536" y="3840"/>
              <a:ext cx="576" cy="144"/>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61" name="Line 10">
            <a:extLst>
              <a:ext uri="{FF2B5EF4-FFF2-40B4-BE49-F238E27FC236}">
                <a16:creationId xmlns:a16="http://schemas.microsoft.com/office/drawing/2014/main" id="{B3CDDC9F-14B1-4138-9418-B3159A86B68C}"/>
              </a:ext>
            </a:extLst>
          </p:cNvPr>
          <p:cNvSpPr>
            <a:spLocks noChangeShapeType="1"/>
          </p:cNvSpPr>
          <p:nvPr/>
        </p:nvSpPr>
        <p:spPr bwMode="auto">
          <a:xfrm>
            <a:off x="76200" y="2743200"/>
            <a:ext cx="8991600" cy="0"/>
          </a:xfrm>
          <a:prstGeom prst="line">
            <a:avLst/>
          </a:prstGeom>
          <a:noFill/>
          <a:ln w="38100" cmpd="dbl">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30411" name="Group 11">
            <a:extLst>
              <a:ext uri="{FF2B5EF4-FFF2-40B4-BE49-F238E27FC236}">
                <a16:creationId xmlns:a16="http://schemas.microsoft.com/office/drawing/2014/main" id="{CE285A18-82AE-4EC1-9438-1828302CC93B}"/>
              </a:ext>
            </a:extLst>
          </p:cNvPr>
          <p:cNvGrpSpPr>
            <a:grpSpLocks/>
          </p:cNvGrpSpPr>
          <p:nvPr/>
        </p:nvGrpSpPr>
        <p:grpSpPr bwMode="auto">
          <a:xfrm>
            <a:off x="3352800" y="4191000"/>
            <a:ext cx="5562600" cy="857250"/>
            <a:chOff x="2112" y="2640"/>
            <a:chExt cx="3504" cy="540"/>
          </a:xfrm>
        </p:grpSpPr>
        <p:sp>
          <p:nvSpPr>
            <p:cNvPr id="74763" name="Text Box 12">
              <a:extLst>
                <a:ext uri="{FF2B5EF4-FFF2-40B4-BE49-F238E27FC236}">
                  <a16:creationId xmlns:a16="http://schemas.microsoft.com/office/drawing/2014/main" id="{D53E6BEE-7C17-47DE-A6C9-B37A69DB92C6}"/>
                </a:ext>
              </a:extLst>
            </p:cNvPr>
            <p:cNvSpPr txBox="1">
              <a:spLocks noChangeArrowheads="1"/>
            </p:cNvSpPr>
            <p:nvPr/>
          </p:nvSpPr>
          <p:spPr bwMode="auto">
            <a:xfrm>
              <a:off x="2688" y="2736"/>
              <a:ext cx="2928" cy="444"/>
            </a:xfrm>
            <a:prstGeom prst="rect">
              <a:avLst/>
            </a:prstGeom>
            <a:blipFill dpi="0" rotWithShape="0">
              <a:blip r:embed="rId3"/>
              <a:srcRect/>
              <a:tile tx="0" ty="0" sx="100000" sy="100000" flip="none" algn="tl"/>
            </a:blip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
                  <a:schemeClr val="hlink"/>
                </a:buClr>
                <a:buSzPct val="110000"/>
                <a:buFont typeface="Wingdings" panose="05000000000000000000" pitchFamily="2" charset="2"/>
                <a:buNone/>
              </a:pPr>
              <a:r>
                <a:rPr kumimoji="1" lang="zh-CN" altLang="en-US" sz="2400" b="1">
                  <a:solidFill>
                    <a:srgbClr val="010613"/>
                  </a:solidFill>
                  <a:latin typeface="Tahoma" panose="020B0604030504040204" pitchFamily="34" charset="0"/>
                  <a:ea typeface="幼圆" panose="02010509060101010101" pitchFamily="49" charset="-122"/>
                </a:rPr>
                <a:t>以</a:t>
              </a:r>
              <a:r>
                <a:rPr kumimoji="1" lang="en-US" altLang="zh-CN" sz="2400" b="1">
                  <a:solidFill>
                    <a:srgbClr val="010613"/>
                  </a:solidFill>
                  <a:latin typeface="Tahoma" panose="020B0604030504040204" pitchFamily="34" charset="0"/>
                  <a:ea typeface="幼圆" panose="02010509060101010101" pitchFamily="49" charset="-122"/>
                </a:rPr>
                <a:t>this</a:t>
              </a:r>
              <a:r>
                <a:rPr kumimoji="1" lang="zh-CN" altLang="en-US" sz="2400" b="1">
                  <a:solidFill>
                    <a:srgbClr val="010613"/>
                  </a:solidFill>
                  <a:latin typeface="Tahoma" panose="020B0604030504040204" pitchFamily="34" charset="0"/>
                  <a:ea typeface="幼圆" panose="02010509060101010101" pitchFamily="49" charset="-122"/>
                </a:rPr>
                <a:t>为参数生成一个</a:t>
              </a:r>
              <a:r>
                <a:rPr kumimoji="1" lang="en-US" altLang="zh-CN" sz="2400" b="1">
                  <a:solidFill>
                    <a:srgbClr val="010613"/>
                  </a:solidFill>
                  <a:latin typeface="Tahoma" panose="020B0604030504040204" pitchFamily="34" charset="0"/>
                  <a:ea typeface="幼圆" panose="02010509060101010101" pitchFamily="49" charset="-122"/>
                </a:rPr>
                <a:t>Thread</a:t>
              </a:r>
              <a:r>
                <a:rPr kumimoji="1" lang="zh-CN" altLang="en-US" sz="2400" b="1">
                  <a:solidFill>
                    <a:srgbClr val="010613"/>
                  </a:solidFill>
                  <a:latin typeface="Tahoma" panose="020B0604030504040204" pitchFamily="34" charset="0"/>
                  <a:ea typeface="幼圆" panose="02010509060101010101" pitchFamily="49" charset="-122"/>
                </a:rPr>
                <a:t>类的对象</a:t>
              </a:r>
              <a:r>
                <a:rPr kumimoji="1" lang="en-US" altLang="zh-CN" sz="2400" b="1">
                  <a:solidFill>
                    <a:srgbClr val="010613"/>
                  </a:solidFill>
                  <a:latin typeface="Tahoma" panose="020B0604030504040204" pitchFamily="34" charset="0"/>
                  <a:ea typeface="幼圆" panose="02010509060101010101" pitchFamily="49" charset="-122"/>
                </a:rPr>
                <a:t>,</a:t>
              </a:r>
              <a:r>
                <a:rPr kumimoji="1" lang="zh-CN" altLang="en-US" sz="2400" b="1">
                  <a:solidFill>
                    <a:srgbClr val="010613"/>
                  </a:solidFill>
                  <a:latin typeface="Tahoma" panose="020B0604030504040204" pitchFamily="34" charset="0"/>
                  <a:ea typeface="幼圆" panose="02010509060101010101" pitchFamily="49" charset="-122"/>
                </a:rPr>
                <a:t>并调用它的</a:t>
              </a:r>
              <a:r>
                <a:rPr kumimoji="1" lang="en-US" altLang="zh-CN" sz="2400" b="1">
                  <a:solidFill>
                    <a:srgbClr val="010613"/>
                  </a:solidFill>
                  <a:latin typeface="Tahoma" panose="020B0604030504040204" pitchFamily="34" charset="0"/>
                  <a:ea typeface="幼圆" panose="02010509060101010101" pitchFamily="49" charset="-122"/>
                </a:rPr>
                <a:t>start()</a:t>
              </a:r>
              <a:r>
                <a:rPr kumimoji="1" lang="zh-CN" altLang="en-US" sz="2400" b="1">
                  <a:solidFill>
                    <a:srgbClr val="010613"/>
                  </a:solidFill>
                  <a:latin typeface="Tahoma" panose="020B0604030504040204" pitchFamily="34" charset="0"/>
                  <a:ea typeface="幼圆" panose="02010509060101010101" pitchFamily="49" charset="-122"/>
                </a:rPr>
                <a:t>方法</a:t>
              </a:r>
            </a:p>
          </p:txBody>
        </p:sp>
        <p:sp>
          <p:nvSpPr>
            <p:cNvPr id="74764" name="Line 13">
              <a:extLst>
                <a:ext uri="{FF2B5EF4-FFF2-40B4-BE49-F238E27FC236}">
                  <a16:creationId xmlns:a16="http://schemas.microsoft.com/office/drawing/2014/main" id="{7D2A2B4F-7BF7-492F-9A22-964551339FCC}"/>
                </a:ext>
              </a:extLst>
            </p:cNvPr>
            <p:cNvSpPr>
              <a:spLocks noChangeShapeType="1"/>
            </p:cNvSpPr>
            <p:nvPr/>
          </p:nvSpPr>
          <p:spPr bwMode="auto">
            <a:xfrm flipH="1" flipV="1">
              <a:off x="2112" y="2640"/>
              <a:ext cx="576" cy="192"/>
            </a:xfrm>
            <a:prstGeom prst="line">
              <a:avLst/>
            </a:prstGeom>
            <a:noFill/>
            <a:ln w="28575">
              <a:solidFill>
                <a:schemeClr val="hlink"/>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30404"/>
                                        </p:tgtEl>
                                        <p:attrNameLst>
                                          <p:attrName>style.visibility</p:attrName>
                                        </p:attrNameLst>
                                      </p:cBhvr>
                                      <p:to>
                                        <p:strVal val="visible"/>
                                      </p:to>
                                    </p:set>
                                    <p:animEffect transition="in" filter="box(in)">
                                      <p:cBhvr>
                                        <p:cTn id="7" dur="500"/>
                                        <p:tgtEl>
                                          <p:spTgt spid="2304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30411"/>
                                        </p:tgtEl>
                                        <p:attrNameLst>
                                          <p:attrName>style.visibility</p:attrName>
                                        </p:attrNameLst>
                                      </p:cBhvr>
                                      <p:to>
                                        <p:strVal val="visible"/>
                                      </p:to>
                                    </p:set>
                                    <p:animEffect transition="in" filter="box(in)">
                                      <p:cBhvr>
                                        <p:cTn id="12" dur="500"/>
                                        <p:tgtEl>
                                          <p:spTgt spid="2304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30407"/>
                                        </p:tgtEl>
                                        <p:attrNameLst>
                                          <p:attrName>style.visibility</p:attrName>
                                        </p:attrNameLst>
                                      </p:cBhvr>
                                      <p:to>
                                        <p:strVal val="visible"/>
                                      </p:to>
                                    </p:set>
                                    <p:animEffect transition="in" filter="box(in)">
                                      <p:cBhvr>
                                        <p:cTn id="17" dur="500"/>
                                        <p:tgtEl>
                                          <p:spTgt spid="230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Text Box 7">
            <a:extLst>
              <a:ext uri="{FF2B5EF4-FFF2-40B4-BE49-F238E27FC236}">
                <a16:creationId xmlns:a16="http://schemas.microsoft.com/office/drawing/2014/main" id="{01B4A234-9985-4416-9D0D-0E0B29923F4A}"/>
              </a:ext>
            </a:extLst>
          </p:cNvPr>
          <p:cNvSpPr txBox="1">
            <a:spLocks noChangeArrowheads="1"/>
          </p:cNvSpPr>
          <p:nvPr/>
        </p:nvSpPr>
        <p:spPr bwMode="auto">
          <a:xfrm>
            <a:off x="457200" y="914400"/>
            <a:ext cx="8153400" cy="5073650"/>
          </a:xfrm>
          <a:prstGeom prst="rect">
            <a:avLst/>
          </a:prstGeom>
          <a:noFill/>
          <a:ln w="1270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StringBuffer append(…);	//</a:t>
            </a:r>
            <a:r>
              <a:rPr lang="zh-CN" altLang="en-US" sz="2000" b="1">
                <a:solidFill>
                  <a:srgbClr val="006600"/>
                </a:solidFill>
                <a:latin typeface="Tahoma" panose="020B0604030504040204" pitchFamily="34" charset="0"/>
                <a:ea typeface="幼圆" panose="02010509060101010101" pitchFamily="49" charset="-122"/>
              </a:rPr>
              <a:t>共有</a:t>
            </a:r>
            <a:r>
              <a:rPr lang="en-US" altLang="zh-CN" sz="2000" b="1">
                <a:solidFill>
                  <a:srgbClr val="006600"/>
                </a:solidFill>
                <a:latin typeface="Tahoma" panose="020B0604030504040204" pitchFamily="34" charset="0"/>
                <a:ea typeface="幼圆" panose="02010509060101010101" pitchFamily="49" charset="-122"/>
              </a:rPr>
              <a:t>11</a:t>
            </a:r>
            <a:r>
              <a:rPr lang="zh-CN" altLang="en-US" sz="2000" b="1">
                <a:solidFill>
                  <a:srgbClr val="006600"/>
                </a:solidFill>
                <a:latin typeface="Tahoma" panose="020B0604030504040204" pitchFamily="34" charset="0"/>
                <a:ea typeface="幼圆" panose="02010509060101010101" pitchFamily="49" charset="-122"/>
              </a:rPr>
              <a:t>个</a:t>
            </a:r>
            <a:r>
              <a:rPr lang="en-US" altLang="zh-CN" sz="2000" b="1">
                <a:solidFill>
                  <a:srgbClr val="006600"/>
                </a:solidFill>
                <a:latin typeface="Tahoma" panose="020B0604030504040204" pitchFamily="34" charset="0"/>
                <a:ea typeface="幼圆" panose="02010509060101010101" pitchFamily="49" charset="-122"/>
              </a:rPr>
              <a:t>append</a:t>
            </a:r>
            <a:r>
              <a:rPr lang="zh-CN" altLang="en-US" sz="2000" b="1">
                <a:solidFill>
                  <a:srgbClr val="006600"/>
                </a:solidFill>
                <a:latin typeface="Tahoma" panose="020B0604030504040204" pitchFamily="34" charset="0"/>
                <a:ea typeface="幼圆" panose="02010509060101010101" pitchFamily="49" charset="-122"/>
              </a:rPr>
              <a:t>方法</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StringBuffer insert(…);	//</a:t>
            </a:r>
            <a:r>
              <a:rPr lang="zh-CN" altLang="en-US" sz="2000" b="1">
                <a:solidFill>
                  <a:srgbClr val="006600"/>
                </a:solidFill>
                <a:latin typeface="Tahoma" panose="020B0604030504040204" pitchFamily="34" charset="0"/>
                <a:ea typeface="幼圆" panose="02010509060101010101" pitchFamily="49" charset="-122"/>
              </a:rPr>
              <a:t>共有</a:t>
            </a:r>
            <a:r>
              <a:rPr lang="en-US" altLang="zh-CN" sz="2000" b="1">
                <a:solidFill>
                  <a:srgbClr val="006600"/>
                </a:solidFill>
                <a:latin typeface="Tahoma" panose="020B0604030504040204" pitchFamily="34" charset="0"/>
                <a:ea typeface="幼圆" panose="02010509060101010101" pitchFamily="49" charset="-122"/>
              </a:rPr>
              <a:t>10</a:t>
            </a:r>
            <a:r>
              <a:rPr lang="zh-CN" altLang="en-US" sz="2000" b="1">
                <a:solidFill>
                  <a:srgbClr val="006600"/>
                </a:solidFill>
                <a:latin typeface="Tahoma" panose="020B0604030504040204" pitchFamily="34" charset="0"/>
                <a:ea typeface="幼圆" panose="02010509060101010101" pitchFamily="49" charset="-122"/>
              </a:rPr>
              <a:t>个</a:t>
            </a:r>
            <a:r>
              <a:rPr lang="en-US" altLang="zh-CN" sz="2000" b="1">
                <a:solidFill>
                  <a:srgbClr val="006600"/>
                </a:solidFill>
                <a:latin typeface="Tahoma" panose="020B0604030504040204" pitchFamily="34" charset="0"/>
                <a:ea typeface="幼圆" panose="02010509060101010101" pitchFamily="49" charset="-122"/>
              </a:rPr>
              <a:t>insert</a:t>
            </a:r>
            <a:r>
              <a:rPr lang="zh-CN" altLang="en-US" sz="2000" b="1">
                <a:solidFill>
                  <a:srgbClr val="006600"/>
                </a:solidFill>
                <a:latin typeface="Tahoma" panose="020B0604030504040204" pitchFamily="34" charset="0"/>
                <a:ea typeface="幼圆" panose="02010509060101010101" pitchFamily="49" charset="-122"/>
              </a:rPr>
              <a:t>方法</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StringBuffer delete(int start,int end);</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StringBuffer deleteCharAt(int index);</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int length();   //</a:t>
            </a:r>
            <a:r>
              <a:rPr lang="zh-CN" altLang="en-US" sz="2000" b="1">
                <a:solidFill>
                  <a:srgbClr val="006600"/>
                </a:solidFill>
                <a:latin typeface="Tahoma" panose="020B0604030504040204" pitchFamily="34" charset="0"/>
                <a:ea typeface="幼圆" panose="02010509060101010101" pitchFamily="49" charset="-122"/>
              </a:rPr>
              <a:t>值为字符串长度</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int capacity();  //</a:t>
            </a:r>
            <a:r>
              <a:rPr lang="zh-CN" altLang="en-US" sz="2000" b="1">
                <a:solidFill>
                  <a:srgbClr val="006600"/>
                </a:solidFill>
                <a:latin typeface="Tahoma" panose="020B0604030504040204" pitchFamily="34" charset="0"/>
                <a:ea typeface="幼圆" panose="02010509060101010101" pitchFamily="49" charset="-122"/>
              </a:rPr>
              <a:t>值为字符串长度</a:t>
            </a:r>
            <a:r>
              <a:rPr lang="en-US" altLang="zh-CN" sz="2000" b="1">
                <a:solidFill>
                  <a:srgbClr val="006600"/>
                </a:solidFill>
                <a:latin typeface="Tahoma" panose="020B0604030504040204" pitchFamily="34" charset="0"/>
                <a:ea typeface="幼圆" panose="02010509060101010101" pitchFamily="49" charset="-122"/>
              </a:rPr>
              <a:t>+16</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StringBuffer reverse(int start, int end, String str);</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StringBuffer replace(int start,int end,String s);</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 toString();</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 substring(int start);</a:t>
            </a:r>
          </a:p>
          <a:p>
            <a:pPr>
              <a:lnSpc>
                <a:spcPct val="130000"/>
              </a:lnSpc>
              <a:spcBef>
                <a:spcPct val="20000"/>
              </a:spcBef>
              <a:buClr>
                <a:srgbClr val="006600"/>
              </a:buClr>
              <a:buFont typeface="Wingdings" panose="05000000000000000000" pitchFamily="2" charset="2"/>
              <a:buAutoNum type="arabicPeriod"/>
            </a:pPr>
            <a:r>
              <a:rPr lang="en-US" altLang="zh-CN" sz="2000" b="1">
                <a:solidFill>
                  <a:srgbClr val="006600"/>
                </a:solidFill>
                <a:latin typeface="Tahoma" panose="020B0604030504040204" pitchFamily="34" charset="0"/>
                <a:ea typeface="幼圆" panose="02010509060101010101" pitchFamily="49" charset="-122"/>
              </a:rPr>
              <a:t>public String substring(int start,int end);</a:t>
            </a:r>
          </a:p>
        </p:txBody>
      </p:sp>
      <p:sp>
        <p:nvSpPr>
          <p:cNvPr id="32776" name="Text Box 8">
            <a:extLst>
              <a:ext uri="{FF2B5EF4-FFF2-40B4-BE49-F238E27FC236}">
                <a16:creationId xmlns:a16="http://schemas.microsoft.com/office/drawing/2014/main" id="{40BC1563-0861-4795-A8DC-5258278883F5}"/>
              </a:ext>
            </a:extLst>
          </p:cNvPr>
          <p:cNvSpPr txBox="1">
            <a:spLocks noChangeArrowheads="1"/>
          </p:cNvSpPr>
          <p:nvPr/>
        </p:nvSpPr>
        <p:spPr bwMode="auto">
          <a:xfrm>
            <a:off x="441325" y="219075"/>
            <a:ext cx="48339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rgbClr val="EC0404"/>
                </a:solidFill>
                <a:effectLst>
                  <a:outerShdw blurRad="38100" dist="38100" dir="2700000" algn="tl">
                    <a:srgbClr val="C0C0C0"/>
                  </a:outerShdw>
                </a:effectLst>
                <a:latin typeface="仿宋_GB2312" pitchFamily="49" charset="-122"/>
                <a:ea typeface="仿宋_GB2312" pitchFamily="49" charset="-122"/>
              </a:rPr>
              <a:t>StringBuffer</a:t>
            </a:r>
            <a:r>
              <a:rPr lang="zh-CN" altLang="en-US" sz="2800" b="1">
                <a:solidFill>
                  <a:srgbClr val="EC0404"/>
                </a:solidFill>
                <a:effectLst>
                  <a:outerShdw blurRad="38100" dist="38100" dir="2700000" algn="tl">
                    <a:srgbClr val="C0C0C0"/>
                  </a:outerShdw>
                </a:effectLst>
                <a:latin typeface="仿宋_GB2312" pitchFamily="49" charset="-122"/>
                <a:ea typeface="仿宋_GB2312" pitchFamily="49" charset="-122"/>
              </a:rPr>
              <a:t>类</a:t>
            </a:r>
            <a:r>
              <a:rPr lang="en-US" altLang="zh-CN" sz="2800" b="1">
                <a:solidFill>
                  <a:srgbClr val="EC0404"/>
                </a:solidFill>
                <a:effectLst>
                  <a:outerShdw blurRad="38100" dist="38100" dir="2700000" algn="tl">
                    <a:srgbClr val="C0C0C0"/>
                  </a:outerShdw>
                </a:effectLst>
                <a:ea typeface="仿宋_GB2312" pitchFamily="49" charset="-122"/>
              </a:rPr>
              <a:t>——</a:t>
            </a:r>
            <a:r>
              <a:rPr lang="zh-CN" altLang="en-US" sz="2800" b="1">
                <a:solidFill>
                  <a:srgbClr val="EC0404"/>
                </a:solidFill>
                <a:effectLst>
                  <a:outerShdw blurRad="38100" dist="38100" dir="2700000" algn="tl">
                    <a:srgbClr val="C0C0C0"/>
                  </a:outerShdw>
                </a:effectLst>
                <a:latin typeface="仿宋_GB2312" pitchFamily="49" charset="-122"/>
                <a:ea typeface="仿宋_GB2312" pitchFamily="49" charset="-122"/>
              </a:rPr>
              <a:t>常用方法</a:t>
            </a:r>
            <a:endParaRPr lang="zh-CN" altLang="en-US"/>
          </a:p>
        </p:txBody>
      </p:sp>
    </p:spTree>
    <p:extLst>
      <p:ext uri="{BB962C8B-B14F-4D97-AF65-F5344CB8AC3E}">
        <p14:creationId xmlns:p14="http://schemas.microsoft.com/office/powerpoint/2010/main" val="333076662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 name="Rectangle 4">
            <a:extLst>
              <a:ext uri="{FF2B5EF4-FFF2-40B4-BE49-F238E27FC236}">
                <a16:creationId xmlns:a16="http://schemas.microsoft.com/office/drawing/2014/main" id="{7F820427-8CB8-4BFB-B79D-ED41FB312520}"/>
              </a:ext>
            </a:extLst>
          </p:cNvPr>
          <p:cNvSpPr>
            <a:spLocks noGrp="1" noChangeArrowheads="1"/>
          </p:cNvSpPr>
          <p:nvPr>
            <p:ph type="ctrTitle"/>
          </p:nvPr>
        </p:nvSpPr>
        <p:spPr/>
        <p:txBody>
          <a:bodyPr/>
          <a:lstStyle/>
          <a:p>
            <a:pPr eaLnBrk="1" hangingPunct="1"/>
            <a:r>
              <a:rPr lang="en-US" altLang="zh-CN" b="1">
                <a:latin typeface="+mn-ea"/>
                <a:ea typeface="+mn-ea"/>
              </a:rPr>
              <a:t>The Life Cycle of a thread</a:t>
            </a:r>
          </a:p>
        </p:txBody>
      </p:sp>
      <p:sp>
        <p:nvSpPr>
          <p:cNvPr id="75782" name="Rectangle 5">
            <a:extLst>
              <a:ext uri="{FF2B5EF4-FFF2-40B4-BE49-F238E27FC236}">
                <a16:creationId xmlns:a16="http://schemas.microsoft.com/office/drawing/2014/main" id="{98536808-4F51-4789-8A9C-E46787672A2C}"/>
              </a:ext>
            </a:extLst>
          </p:cNvPr>
          <p:cNvSpPr>
            <a:spLocks noGrp="1" noChangeArrowheads="1"/>
          </p:cNvSpPr>
          <p:nvPr>
            <p:ph type="subTitle" idx="1"/>
          </p:nvPr>
        </p:nvSpPr>
        <p:spPr/>
        <p:txBody>
          <a:bodyPr/>
          <a:lstStyle/>
          <a:p>
            <a:pPr eaLnBrk="1" hangingPunct="1"/>
            <a:endParaRPr lang="zh-CN" altLang="zh-CN"/>
          </a:p>
        </p:txBody>
      </p:sp>
      <p:grpSp>
        <p:nvGrpSpPr>
          <p:cNvPr id="75783" name="Group 6">
            <a:extLst>
              <a:ext uri="{FF2B5EF4-FFF2-40B4-BE49-F238E27FC236}">
                <a16:creationId xmlns:a16="http://schemas.microsoft.com/office/drawing/2014/main" id="{76ED2EB4-A73A-4438-8DFE-287610F10318}"/>
              </a:ext>
            </a:extLst>
          </p:cNvPr>
          <p:cNvGrpSpPr>
            <a:grpSpLocks/>
          </p:cNvGrpSpPr>
          <p:nvPr/>
        </p:nvGrpSpPr>
        <p:grpSpPr bwMode="auto">
          <a:xfrm>
            <a:off x="7391400" y="5105400"/>
            <a:ext cx="1295400" cy="1524000"/>
            <a:chOff x="3627" y="2688"/>
            <a:chExt cx="1174" cy="977"/>
          </a:xfrm>
        </p:grpSpPr>
        <p:grpSp>
          <p:nvGrpSpPr>
            <p:cNvPr id="75784" name="Group 7">
              <a:extLst>
                <a:ext uri="{FF2B5EF4-FFF2-40B4-BE49-F238E27FC236}">
                  <a16:creationId xmlns:a16="http://schemas.microsoft.com/office/drawing/2014/main" id="{D86D801C-0600-49BD-AC8B-15A370C38E20}"/>
                </a:ext>
              </a:extLst>
            </p:cNvPr>
            <p:cNvGrpSpPr>
              <a:grpSpLocks/>
            </p:cNvGrpSpPr>
            <p:nvPr/>
          </p:nvGrpSpPr>
          <p:grpSpPr bwMode="auto">
            <a:xfrm>
              <a:off x="4137" y="2688"/>
              <a:ext cx="664" cy="970"/>
              <a:chOff x="4137" y="2688"/>
              <a:chExt cx="664" cy="970"/>
            </a:xfrm>
          </p:grpSpPr>
          <p:sp>
            <p:nvSpPr>
              <p:cNvPr id="75814" name="Freeform 8">
                <a:extLst>
                  <a:ext uri="{FF2B5EF4-FFF2-40B4-BE49-F238E27FC236}">
                    <a16:creationId xmlns:a16="http://schemas.microsoft.com/office/drawing/2014/main" id="{27E09CDC-7D5F-4B08-8379-3FF5B67A48D7}"/>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5815" name="Group 9">
                <a:extLst>
                  <a:ext uri="{FF2B5EF4-FFF2-40B4-BE49-F238E27FC236}">
                    <a16:creationId xmlns:a16="http://schemas.microsoft.com/office/drawing/2014/main" id="{0736B815-B978-4507-89E0-696D5CB6BF58}"/>
                  </a:ext>
                </a:extLst>
              </p:cNvPr>
              <p:cNvGrpSpPr>
                <a:grpSpLocks/>
              </p:cNvGrpSpPr>
              <p:nvPr/>
            </p:nvGrpSpPr>
            <p:grpSpPr bwMode="auto">
              <a:xfrm>
                <a:off x="4137" y="2688"/>
                <a:ext cx="583" cy="970"/>
                <a:chOff x="4137" y="2688"/>
                <a:chExt cx="583" cy="970"/>
              </a:xfrm>
            </p:grpSpPr>
            <p:sp>
              <p:nvSpPr>
                <p:cNvPr id="75816" name="Freeform 10">
                  <a:extLst>
                    <a:ext uri="{FF2B5EF4-FFF2-40B4-BE49-F238E27FC236}">
                      <a16:creationId xmlns:a16="http://schemas.microsoft.com/office/drawing/2014/main" id="{0D1F3632-EDD3-4DAF-9036-31B3EC15CC8C}"/>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5817" name="Group 11">
                  <a:extLst>
                    <a:ext uri="{FF2B5EF4-FFF2-40B4-BE49-F238E27FC236}">
                      <a16:creationId xmlns:a16="http://schemas.microsoft.com/office/drawing/2014/main" id="{902954AC-F223-45C5-8A22-CCE4FBBF9A04}"/>
                    </a:ext>
                  </a:extLst>
                </p:cNvPr>
                <p:cNvGrpSpPr>
                  <a:grpSpLocks/>
                </p:cNvGrpSpPr>
                <p:nvPr/>
              </p:nvGrpSpPr>
              <p:grpSpPr bwMode="auto">
                <a:xfrm>
                  <a:off x="4365" y="2834"/>
                  <a:ext cx="213" cy="420"/>
                  <a:chOff x="4365" y="2834"/>
                  <a:chExt cx="213" cy="420"/>
                </a:xfrm>
              </p:grpSpPr>
              <p:sp>
                <p:nvSpPr>
                  <p:cNvPr id="75818" name="Oval 12">
                    <a:extLst>
                      <a:ext uri="{FF2B5EF4-FFF2-40B4-BE49-F238E27FC236}">
                        <a16:creationId xmlns:a16="http://schemas.microsoft.com/office/drawing/2014/main" id="{D4216FFF-615D-4F07-850B-D1C5987CC59F}"/>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75819" name="Group 13">
                    <a:extLst>
                      <a:ext uri="{FF2B5EF4-FFF2-40B4-BE49-F238E27FC236}">
                        <a16:creationId xmlns:a16="http://schemas.microsoft.com/office/drawing/2014/main" id="{62E339FF-46CE-4472-B62B-BDEF76D88407}"/>
                      </a:ext>
                    </a:extLst>
                  </p:cNvPr>
                  <p:cNvGrpSpPr>
                    <a:grpSpLocks/>
                  </p:cNvGrpSpPr>
                  <p:nvPr/>
                </p:nvGrpSpPr>
                <p:grpSpPr bwMode="auto">
                  <a:xfrm>
                    <a:off x="4365" y="2966"/>
                    <a:ext cx="213" cy="288"/>
                    <a:chOff x="4365" y="2966"/>
                    <a:chExt cx="213" cy="288"/>
                  </a:xfrm>
                </p:grpSpPr>
                <p:sp>
                  <p:nvSpPr>
                    <p:cNvPr id="75820" name="Freeform 14">
                      <a:extLst>
                        <a:ext uri="{FF2B5EF4-FFF2-40B4-BE49-F238E27FC236}">
                          <a16:creationId xmlns:a16="http://schemas.microsoft.com/office/drawing/2014/main" id="{AFA61444-48D3-4411-BF53-93102BD602F2}"/>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1" name="Freeform 15">
                      <a:extLst>
                        <a:ext uri="{FF2B5EF4-FFF2-40B4-BE49-F238E27FC236}">
                          <a16:creationId xmlns:a16="http://schemas.microsoft.com/office/drawing/2014/main" id="{7919F6A2-3797-4FB1-80B0-878C81B70250}"/>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75785" name="Group 16">
              <a:extLst>
                <a:ext uri="{FF2B5EF4-FFF2-40B4-BE49-F238E27FC236}">
                  <a16:creationId xmlns:a16="http://schemas.microsoft.com/office/drawing/2014/main" id="{A9521460-8A87-41C7-832A-D4C582F67BF8}"/>
                </a:ext>
              </a:extLst>
            </p:cNvPr>
            <p:cNvGrpSpPr>
              <a:grpSpLocks/>
            </p:cNvGrpSpPr>
            <p:nvPr/>
          </p:nvGrpSpPr>
          <p:grpSpPr bwMode="auto">
            <a:xfrm>
              <a:off x="3627" y="2773"/>
              <a:ext cx="784" cy="892"/>
              <a:chOff x="3627" y="2773"/>
              <a:chExt cx="784" cy="892"/>
            </a:xfrm>
          </p:grpSpPr>
          <p:sp>
            <p:nvSpPr>
              <p:cNvPr id="75786" name="Freeform 17">
                <a:extLst>
                  <a:ext uri="{FF2B5EF4-FFF2-40B4-BE49-F238E27FC236}">
                    <a16:creationId xmlns:a16="http://schemas.microsoft.com/office/drawing/2014/main" id="{F613D323-94AD-4EEB-997C-9DF4613E4290}"/>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5787" name="Group 18">
                <a:extLst>
                  <a:ext uri="{FF2B5EF4-FFF2-40B4-BE49-F238E27FC236}">
                    <a16:creationId xmlns:a16="http://schemas.microsoft.com/office/drawing/2014/main" id="{8059D6D3-1C96-4C4C-B812-8AD4519FFD6C}"/>
                  </a:ext>
                </a:extLst>
              </p:cNvPr>
              <p:cNvGrpSpPr>
                <a:grpSpLocks/>
              </p:cNvGrpSpPr>
              <p:nvPr/>
            </p:nvGrpSpPr>
            <p:grpSpPr bwMode="auto">
              <a:xfrm>
                <a:off x="3627" y="2773"/>
                <a:ext cx="712" cy="697"/>
                <a:chOff x="3627" y="2773"/>
                <a:chExt cx="712" cy="697"/>
              </a:xfrm>
            </p:grpSpPr>
            <p:grpSp>
              <p:nvGrpSpPr>
                <p:cNvPr id="75788" name="Group 19">
                  <a:extLst>
                    <a:ext uri="{FF2B5EF4-FFF2-40B4-BE49-F238E27FC236}">
                      <a16:creationId xmlns:a16="http://schemas.microsoft.com/office/drawing/2014/main" id="{D675C797-4182-404C-899E-1E9B4BC4A47E}"/>
                    </a:ext>
                  </a:extLst>
                </p:cNvPr>
                <p:cNvGrpSpPr>
                  <a:grpSpLocks/>
                </p:cNvGrpSpPr>
                <p:nvPr/>
              </p:nvGrpSpPr>
              <p:grpSpPr bwMode="auto">
                <a:xfrm>
                  <a:off x="4088" y="3185"/>
                  <a:ext cx="251" cy="151"/>
                  <a:chOff x="4088" y="3185"/>
                  <a:chExt cx="251" cy="151"/>
                </a:xfrm>
              </p:grpSpPr>
              <p:grpSp>
                <p:nvGrpSpPr>
                  <p:cNvPr id="75798" name="Group 20">
                    <a:extLst>
                      <a:ext uri="{FF2B5EF4-FFF2-40B4-BE49-F238E27FC236}">
                        <a16:creationId xmlns:a16="http://schemas.microsoft.com/office/drawing/2014/main" id="{A07A5067-B297-455E-8E37-12D4D5E8771C}"/>
                      </a:ext>
                    </a:extLst>
                  </p:cNvPr>
                  <p:cNvGrpSpPr>
                    <a:grpSpLocks/>
                  </p:cNvGrpSpPr>
                  <p:nvPr/>
                </p:nvGrpSpPr>
                <p:grpSpPr bwMode="auto">
                  <a:xfrm>
                    <a:off x="4088" y="3185"/>
                    <a:ext cx="251" cy="151"/>
                    <a:chOff x="4088" y="3185"/>
                    <a:chExt cx="251" cy="151"/>
                  </a:xfrm>
                </p:grpSpPr>
                <p:sp>
                  <p:nvSpPr>
                    <p:cNvPr id="75811" name="Freeform 21">
                      <a:extLst>
                        <a:ext uri="{FF2B5EF4-FFF2-40B4-BE49-F238E27FC236}">
                          <a16:creationId xmlns:a16="http://schemas.microsoft.com/office/drawing/2014/main" id="{0FFEB68A-4C1A-4348-AF10-9B0C0D706AC6}"/>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2" name="Freeform 22">
                      <a:extLst>
                        <a:ext uri="{FF2B5EF4-FFF2-40B4-BE49-F238E27FC236}">
                          <a16:creationId xmlns:a16="http://schemas.microsoft.com/office/drawing/2014/main" id="{997F34FF-068B-43EC-99C4-81445022168A}"/>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3" name="Freeform 23">
                      <a:extLst>
                        <a:ext uri="{FF2B5EF4-FFF2-40B4-BE49-F238E27FC236}">
                          <a16:creationId xmlns:a16="http://schemas.microsoft.com/office/drawing/2014/main" id="{36BB565F-ECF5-44D4-B9E8-A290536A13D1}"/>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5799" name="Group 24">
                    <a:extLst>
                      <a:ext uri="{FF2B5EF4-FFF2-40B4-BE49-F238E27FC236}">
                        <a16:creationId xmlns:a16="http://schemas.microsoft.com/office/drawing/2014/main" id="{0657EB05-97D0-4F57-B14E-989C85FAD86A}"/>
                      </a:ext>
                    </a:extLst>
                  </p:cNvPr>
                  <p:cNvGrpSpPr>
                    <a:grpSpLocks/>
                  </p:cNvGrpSpPr>
                  <p:nvPr/>
                </p:nvGrpSpPr>
                <p:grpSpPr bwMode="auto">
                  <a:xfrm>
                    <a:off x="4133" y="3201"/>
                    <a:ext cx="171" cy="94"/>
                    <a:chOff x="4133" y="3201"/>
                    <a:chExt cx="171" cy="94"/>
                  </a:xfrm>
                </p:grpSpPr>
                <p:grpSp>
                  <p:nvGrpSpPr>
                    <p:cNvPr id="75800" name="Group 25">
                      <a:extLst>
                        <a:ext uri="{FF2B5EF4-FFF2-40B4-BE49-F238E27FC236}">
                          <a16:creationId xmlns:a16="http://schemas.microsoft.com/office/drawing/2014/main" id="{75A76C47-1B1D-4FC6-9C0F-F71EA12FC4F6}"/>
                        </a:ext>
                      </a:extLst>
                    </p:cNvPr>
                    <p:cNvGrpSpPr>
                      <a:grpSpLocks/>
                    </p:cNvGrpSpPr>
                    <p:nvPr/>
                  </p:nvGrpSpPr>
                  <p:grpSpPr bwMode="auto">
                    <a:xfrm>
                      <a:off x="4140" y="3211"/>
                      <a:ext cx="149" cy="80"/>
                      <a:chOff x="4140" y="3211"/>
                      <a:chExt cx="149" cy="80"/>
                    </a:xfrm>
                  </p:grpSpPr>
                  <p:sp>
                    <p:nvSpPr>
                      <p:cNvPr id="75808" name="Freeform 26">
                        <a:extLst>
                          <a:ext uri="{FF2B5EF4-FFF2-40B4-BE49-F238E27FC236}">
                            <a16:creationId xmlns:a16="http://schemas.microsoft.com/office/drawing/2014/main" id="{9C077F3A-1C80-4712-BE9C-0AC211E9478C}"/>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09" name="Freeform 27">
                        <a:extLst>
                          <a:ext uri="{FF2B5EF4-FFF2-40B4-BE49-F238E27FC236}">
                            <a16:creationId xmlns:a16="http://schemas.microsoft.com/office/drawing/2014/main" id="{0A55BFE7-0853-4E41-B797-83D1A9931A17}"/>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0" name="Freeform 28">
                        <a:extLst>
                          <a:ext uri="{FF2B5EF4-FFF2-40B4-BE49-F238E27FC236}">
                            <a16:creationId xmlns:a16="http://schemas.microsoft.com/office/drawing/2014/main" id="{B7445BAD-9CBA-48C1-A0E9-377AB05C4B94}"/>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5801" name="Group 29">
                      <a:extLst>
                        <a:ext uri="{FF2B5EF4-FFF2-40B4-BE49-F238E27FC236}">
                          <a16:creationId xmlns:a16="http://schemas.microsoft.com/office/drawing/2014/main" id="{4914D927-E04E-475D-BF1D-4958EF760434}"/>
                        </a:ext>
                      </a:extLst>
                    </p:cNvPr>
                    <p:cNvGrpSpPr>
                      <a:grpSpLocks/>
                    </p:cNvGrpSpPr>
                    <p:nvPr/>
                  </p:nvGrpSpPr>
                  <p:grpSpPr bwMode="auto">
                    <a:xfrm>
                      <a:off x="4133" y="3201"/>
                      <a:ext cx="171" cy="94"/>
                      <a:chOff x="4133" y="3201"/>
                      <a:chExt cx="171" cy="94"/>
                    </a:xfrm>
                  </p:grpSpPr>
                  <p:sp>
                    <p:nvSpPr>
                      <p:cNvPr id="75802" name="Line 30">
                        <a:extLst>
                          <a:ext uri="{FF2B5EF4-FFF2-40B4-BE49-F238E27FC236}">
                            <a16:creationId xmlns:a16="http://schemas.microsoft.com/office/drawing/2014/main" id="{14FD9899-D5EE-4C1C-8AAA-E7577758A5B6}"/>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3" name="Line 31">
                        <a:extLst>
                          <a:ext uri="{FF2B5EF4-FFF2-40B4-BE49-F238E27FC236}">
                            <a16:creationId xmlns:a16="http://schemas.microsoft.com/office/drawing/2014/main" id="{7742A8F4-C9F7-4A47-813D-28E61252C949}"/>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4" name="Line 32">
                        <a:extLst>
                          <a:ext uri="{FF2B5EF4-FFF2-40B4-BE49-F238E27FC236}">
                            <a16:creationId xmlns:a16="http://schemas.microsoft.com/office/drawing/2014/main" id="{1DFB673C-26A6-4A31-A6B2-889D9DEF1C02}"/>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5" name="Line 33">
                        <a:extLst>
                          <a:ext uri="{FF2B5EF4-FFF2-40B4-BE49-F238E27FC236}">
                            <a16:creationId xmlns:a16="http://schemas.microsoft.com/office/drawing/2014/main" id="{66D2A55A-1D98-4938-BA7D-075FA6C12173}"/>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6" name="Line 34">
                        <a:extLst>
                          <a:ext uri="{FF2B5EF4-FFF2-40B4-BE49-F238E27FC236}">
                            <a16:creationId xmlns:a16="http://schemas.microsoft.com/office/drawing/2014/main" id="{07EDF664-691A-4034-95AD-7664BE1675D2}"/>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7" name="Line 35">
                        <a:extLst>
                          <a:ext uri="{FF2B5EF4-FFF2-40B4-BE49-F238E27FC236}">
                            <a16:creationId xmlns:a16="http://schemas.microsoft.com/office/drawing/2014/main" id="{E0893EB0-F212-46B7-96CD-CFC7E2BA727E}"/>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75789" name="Group 36">
                  <a:extLst>
                    <a:ext uri="{FF2B5EF4-FFF2-40B4-BE49-F238E27FC236}">
                      <a16:creationId xmlns:a16="http://schemas.microsoft.com/office/drawing/2014/main" id="{89AE2EDA-1395-4609-9F8A-24CFB3AFBEE1}"/>
                    </a:ext>
                  </a:extLst>
                </p:cNvPr>
                <p:cNvGrpSpPr>
                  <a:grpSpLocks/>
                </p:cNvGrpSpPr>
                <p:nvPr/>
              </p:nvGrpSpPr>
              <p:grpSpPr bwMode="auto">
                <a:xfrm>
                  <a:off x="3627" y="2773"/>
                  <a:ext cx="558" cy="697"/>
                  <a:chOff x="3627" y="2773"/>
                  <a:chExt cx="558" cy="697"/>
                </a:xfrm>
              </p:grpSpPr>
              <p:sp>
                <p:nvSpPr>
                  <p:cNvPr id="75790" name="Freeform 37">
                    <a:extLst>
                      <a:ext uri="{FF2B5EF4-FFF2-40B4-BE49-F238E27FC236}">
                        <a16:creationId xmlns:a16="http://schemas.microsoft.com/office/drawing/2014/main" id="{C07949EF-70CD-4187-9CAF-E68766E9D350}"/>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5791" name="Group 38">
                    <a:extLst>
                      <a:ext uri="{FF2B5EF4-FFF2-40B4-BE49-F238E27FC236}">
                        <a16:creationId xmlns:a16="http://schemas.microsoft.com/office/drawing/2014/main" id="{05D89CE8-BA00-4BF4-B925-08682BD7447B}"/>
                      </a:ext>
                    </a:extLst>
                  </p:cNvPr>
                  <p:cNvGrpSpPr>
                    <a:grpSpLocks/>
                  </p:cNvGrpSpPr>
                  <p:nvPr/>
                </p:nvGrpSpPr>
                <p:grpSpPr bwMode="auto">
                  <a:xfrm>
                    <a:off x="3627" y="2773"/>
                    <a:ext cx="558" cy="697"/>
                    <a:chOff x="3627" y="2773"/>
                    <a:chExt cx="558" cy="697"/>
                  </a:xfrm>
                </p:grpSpPr>
                <p:grpSp>
                  <p:nvGrpSpPr>
                    <p:cNvPr id="75792" name="Group 39">
                      <a:extLst>
                        <a:ext uri="{FF2B5EF4-FFF2-40B4-BE49-F238E27FC236}">
                          <a16:creationId xmlns:a16="http://schemas.microsoft.com/office/drawing/2014/main" id="{E4E69FA7-7894-4185-BBFD-FA9A4620CCCD}"/>
                        </a:ext>
                      </a:extLst>
                    </p:cNvPr>
                    <p:cNvGrpSpPr>
                      <a:grpSpLocks/>
                    </p:cNvGrpSpPr>
                    <p:nvPr/>
                  </p:nvGrpSpPr>
                  <p:grpSpPr bwMode="auto">
                    <a:xfrm>
                      <a:off x="3627" y="2773"/>
                      <a:ext cx="558" cy="532"/>
                      <a:chOff x="3627" y="2773"/>
                      <a:chExt cx="558" cy="532"/>
                    </a:xfrm>
                  </p:grpSpPr>
                  <p:sp>
                    <p:nvSpPr>
                      <p:cNvPr id="75796" name="Freeform 40">
                        <a:extLst>
                          <a:ext uri="{FF2B5EF4-FFF2-40B4-BE49-F238E27FC236}">
                            <a16:creationId xmlns:a16="http://schemas.microsoft.com/office/drawing/2014/main" id="{5820A0A7-1CE6-4F5D-8DFE-F6612AFDCDAC}"/>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7" name="Freeform 41">
                        <a:extLst>
                          <a:ext uri="{FF2B5EF4-FFF2-40B4-BE49-F238E27FC236}">
                            <a16:creationId xmlns:a16="http://schemas.microsoft.com/office/drawing/2014/main" id="{F3E19910-FC2B-4030-AEF4-7ACD5BE2FB62}"/>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5793" name="Group 42">
                      <a:extLst>
                        <a:ext uri="{FF2B5EF4-FFF2-40B4-BE49-F238E27FC236}">
                          <a16:creationId xmlns:a16="http://schemas.microsoft.com/office/drawing/2014/main" id="{1DA90F8F-1BEE-48CA-8C1D-83F2ABD9C6D9}"/>
                        </a:ext>
                      </a:extLst>
                    </p:cNvPr>
                    <p:cNvGrpSpPr>
                      <a:grpSpLocks/>
                    </p:cNvGrpSpPr>
                    <p:nvPr/>
                  </p:nvGrpSpPr>
                  <p:grpSpPr bwMode="auto">
                    <a:xfrm>
                      <a:off x="3696" y="3243"/>
                      <a:ext cx="86" cy="227"/>
                      <a:chOff x="3696" y="3243"/>
                      <a:chExt cx="86" cy="227"/>
                    </a:xfrm>
                  </p:grpSpPr>
                  <p:sp>
                    <p:nvSpPr>
                      <p:cNvPr id="75794" name="Freeform 43">
                        <a:extLst>
                          <a:ext uri="{FF2B5EF4-FFF2-40B4-BE49-F238E27FC236}">
                            <a16:creationId xmlns:a16="http://schemas.microsoft.com/office/drawing/2014/main" id="{75FED482-FCFE-44C3-8DC7-23BE0A72C808}"/>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5" name="Oval 44">
                        <a:extLst>
                          <a:ext uri="{FF2B5EF4-FFF2-40B4-BE49-F238E27FC236}">
                            <a16:creationId xmlns:a16="http://schemas.microsoft.com/office/drawing/2014/main" id="{58D1E902-911D-45B7-BAA4-81EBFADE88AB}"/>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2">
            <a:extLst>
              <a:ext uri="{FF2B5EF4-FFF2-40B4-BE49-F238E27FC236}">
                <a16:creationId xmlns:a16="http://schemas.microsoft.com/office/drawing/2014/main" id="{9F70DF85-1A23-49F0-B1D1-CF8502F0B69A}"/>
              </a:ext>
            </a:extLst>
          </p:cNvPr>
          <p:cNvSpPr>
            <a:spLocks noGrp="1" noChangeArrowheads="1"/>
          </p:cNvSpPr>
          <p:nvPr>
            <p:ph type="title"/>
          </p:nvPr>
        </p:nvSpPr>
        <p:spPr>
          <a:xfrm>
            <a:off x="457200" y="152400"/>
            <a:ext cx="8229600" cy="563563"/>
          </a:xfrm>
        </p:spPr>
        <p:txBody>
          <a:bodyPr>
            <a:normAutofit fontScale="90000"/>
          </a:bodyPr>
          <a:lstStyle/>
          <a:p>
            <a:pPr eaLnBrk="1" hangingPunct="1"/>
            <a:r>
              <a:rPr lang="en-US" altLang="zh-CN" sz="4000" b="1">
                <a:latin typeface="+mn-ea"/>
                <a:ea typeface="+mn-ea"/>
              </a:rPr>
              <a:t>Threads – Thread States</a:t>
            </a:r>
          </a:p>
        </p:txBody>
      </p:sp>
      <p:sp>
        <p:nvSpPr>
          <p:cNvPr id="76806" name="Rectangle 3">
            <a:extLst>
              <a:ext uri="{FF2B5EF4-FFF2-40B4-BE49-F238E27FC236}">
                <a16:creationId xmlns:a16="http://schemas.microsoft.com/office/drawing/2014/main" id="{A8348256-1FD4-4761-A8B7-5DD8A0DBE1CB}"/>
              </a:ext>
            </a:extLst>
          </p:cNvPr>
          <p:cNvSpPr>
            <a:spLocks noGrp="1" noChangeArrowheads="1"/>
          </p:cNvSpPr>
          <p:nvPr>
            <p:ph type="body" idx="1"/>
          </p:nvPr>
        </p:nvSpPr>
        <p:spPr>
          <a:xfrm>
            <a:off x="457200" y="838200"/>
            <a:ext cx="8229600" cy="5287963"/>
          </a:xfrm>
        </p:spPr>
        <p:txBody>
          <a:bodyPr/>
          <a:lstStyle/>
          <a:p>
            <a:pPr eaLnBrk="1" hangingPunct="1"/>
            <a:r>
              <a:rPr lang="en-US" altLang="zh-CN" sz="2400" b="1">
                <a:latin typeface="+mn-ea"/>
                <a:ea typeface="+mn-ea"/>
              </a:rPr>
              <a:t>Java thread can be in one of these states</a:t>
            </a:r>
          </a:p>
          <a:p>
            <a:pPr lvl="1" eaLnBrk="1" hangingPunct="1"/>
            <a:r>
              <a:rPr lang="en-US" altLang="zh-CN" sz="2400" b="1">
                <a:solidFill>
                  <a:srgbClr val="FF0000"/>
                </a:solidFill>
                <a:latin typeface="+mn-ea"/>
                <a:ea typeface="+mn-ea"/>
              </a:rPr>
              <a:t>New 	– thread allocated &amp; waiting for start()</a:t>
            </a:r>
          </a:p>
          <a:p>
            <a:pPr lvl="1" eaLnBrk="1" hangingPunct="1"/>
            <a:r>
              <a:rPr lang="en-US" altLang="zh-CN" sz="2400" b="1">
                <a:solidFill>
                  <a:srgbClr val="FF0000"/>
                </a:solidFill>
                <a:latin typeface="+mn-ea"/>
                <a:ea typeface="+mn-ea"/>
              </a:rPr>
              <a:t>Runnable 	– thread can begin execution</a:t>
            </a:r>
          </a:p>
          <a:p>
            <a:pPr lvl="1" eaLnBrk="1" hangingPunct="1"/>
            <a:r>
              <a:rPr lang="en-US" altLang="zh-CN" sz="2400" b="1">
                <a:solidFill>
                  <a:srgbClr val="FF0000"/>
                </a:solidFill>
                <a:latin typeface="+mn-ea"/>
                <a:ea typeface="+mn-ea"/>
              </a:rPr>
              <a:t>Running 	– thread currently executing</a:t>
            </a:r>
          </a:p>
          <a:p>
            <a:pPr lvl="1" eaLnBrk="1" hangingPunct="1"/>
            <a:r>
              <a:rPr lang="en-US" altLang="zh-CN" sz="2400" b="1">
                <a:solidFill>
                  <a:srgbClr val="FF0000"/>
                </a:solidFill>
                <a:latin typeface="+mn-ea"/>
                <a:ea typeface="+mn-ea"/>
              </a:rPr>
              <a:t>Blocked 	– thread waiting for event (I/O, etc.)</a:t>
            </a:r>
          </a:p>
          <a:p>
            <a:pPr lvl="1" eaLnBrk="1" hangingPunct="1"/>
            <a:r>
              <a:rPr lang="en-US" altLang="zh-CN" sz="2400" b="1">
                <a:solidFill>
                  <a:srgbClr val="FF0000"/>
                </a:solidFill>
                <a:latin typeface="+mn-ea"/>
                <a:ea typeface="+mn-ea"/>
              </a:rPr>
              <a:t>Dead 		– thread finished</a:t>
            </a:r>
          </a:p>
          <a:p>
            <a:pPr eaLnBrk="1" hangingPunct="1"/>
            <a:r>
              <a:rPr lang="en-US" altLang="zh-CN" sz="2400" b="1">
                <a:latin typeface="+mn-ea"/>
                <a:ea typeface="+mn-ea"/>
              </a:rPr>
              <a:t>Transitions between states caused by</a:t>
            </a:r>
          </a:p>
          <a:p>
            <a:pPr lvl="1" eaLnBrk="1" hangingPunct="1"/>
            <a:r>
              <a:rPr lang="en-US" altLang="zh-CN" sz="2400" b="1">
                <a:solidFill>
                  <a:srgbClr val="FF0000"/>
                </a:solidFill>
                <a:latin typeface="+mn-ea"/>
                <a:ea typeface="+mn-ea"/>
              </a:rPr>
              <a:t>Invoking methods in class Thread</a:t>
            </a:r>
          </a:p>
          <a:p>
            <a:pPr lvl="2" eaLnBrk="1" hangingPunct="1"/>
            <a:r>
              <a:rPr lang="en-US" altLang="zh-CN" b="1">
                <a:solidFill>
                  <a:schemeClr val="accent2"/>
                </a:solidFill>
                <a:latin typeface="+mn-ea"/>
                <a:ea typeface="+mn-ea"/>
              </a:rPr>
              <a:t>new(), start(), yield(), sleep(), wait(), notify()…</a:t>
            </a:r>
          </a:p>
          <a:p>
            <a:pPr lvl="1" eaLnBrk="1" hangingPunct="1"/>
            <a:r>
              <a:rPr lang="en-US" altLang="zh-CN" sz="2400" b="1">
                <a:solidFill>
                  <a:srgbClr val="FF0000"/>
                </a:solidFill>
                <a:latin typeface="+mn-ea"/>
                <a:ea typeface="+mn-ea"/>
              </a:rPr>
              <a:t>Other (external) events</a:t>
            </a:r>
          </a:p>
          <a:p>
            <a:pPr lvl="2" eaLnBrk="1" hangingPunct="1"/>
            <a:r>
              <a:rPr lang="en-US" altLang="zh-CN" b="1">
                <a:solidFill>
                  <a:schemeClr val="accent2"/>
                </a:solidFill>
                <a:latin typeface="+mn-ea"/>
                <a:ea typeface="+mn-ea"/>
              </a:rPr>
              <a:t>Scheduler, I/O, returning from run()…</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2">
            <a:extLst>
              <a:ext uri="{FF2B5EF4-FFF2-40B4-BE49-F238E27FC236}">
                <a16:creationId xmlns:a16="http://schemas.microsoft.com/office/drawing/2014/main" id="{A64AA01E-AA4A-44D2-9B94-137B0B90AD8E}"/>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3600" b="1">
                <a:latin typeface="+mn-ea"/>
                <a:ea typeface="+mn-ea"/>
              </a:rPr>
              <a:t>Threads – Thread States</a:t>
            </a:r>
          </a:p>
        </p:txBody>
      </p:sp>
      <p:sp>
        <p:nvSpPr>
          <p:cNvPr id="77830" name="Rectangle 3">
            <a:extLst>
              <a:ext uri="{FF2B5EF4-FFF2-40B4-BE49-F238E27FC236}">
                <a16:creationId xmlns:a16="http://schemas.microsoft.com/office/drawing/2014/main" id="{4DAD23AA-DABA-4BB2-B964-CC58C82979F4}"/>
              </a:ext>
            </a:extLst>
          </p:cNvPr>
          <p:cNvSpPr>
            <a:spLocks noGrp="1" noChangeArrowheads="1"/>
          </p:cNvSpPr>
          <p:nvPr>
            <p:ph type="body" idx="1"/>
          </p:nvPr>
        </p:nvSpPr>
        <p:spPr>
          <a:xfrm>
            <a:off x="457200" y="1143000"/>
            <a:ext cx="8229600" cy="4983163"/>
          </a:xfrm>
        </p:spPr>
        <p:txBody>
          <a:bodyPr/>
          <a:lstStyle/>
          <a:p>
            <a:pPr eaLnBrk="1" hangingPunct="1"/>
            <a:r>
              <a:rPr lang="en-US" altLang="zh-CN" b="1">
                <a:latin typeface="+mn-ea"/>
                <a:ea typeface="+mn-ea"/>
              </a:rPr>
              <a:t>State diagram</a:t>
            </a:r>
          </a:p>
          <a:p>
            <a:pPr lvl="1" eaLnBrk="1" hangingPunct="1"/>
            <a:endParaRPr lang="en-US" altLang="zh-CN" b="1">
              <a:latin typeface="+mn-ea"/>
              <a:ea typeface="+mn-ea"/>
            </a:endParaRPr>
          </a:p>
        </p:txBody>
      </p:sp>
      <p:sp>
        <p:nvSpPr>
          <p:cNvPr id="77831" name="AutoShape 4">
            <a:extLst>
              <a:ext uri="{FF2B5EF4-FFF2-40B4-BE49-F238E27FC236}">
                <a16:creationId xmlns:a16="http://schemas.microsoft.com/office/drawing/2014/main" id="{AA10267E-EC6F-43F2-A61F-8699C6F4E95A}"/>
              </a:ext>
            </a:extLst>
          </p:cNvPr>
          <p:cNvSpPr>
            <a:spLocks noChangeArrowheads="1"/>
          </p:cNvSpPr>
          <p:nvPr/>
        </p:nvSpPr>
        <p:spPr bwMode="auto">
          <a:xfrm>
            <a:off x="3725863" y="2254250"/>
            <a:ext cx="1371600" cy="609600"/>
          </a:xfrm>
          <a:prstGeom prst="roundRect">
            <a:avLst>
              <a:gd name="adj" fmla="val 46616"/>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runnable</a:t>
            </a:r>
          </a:p>
        </p:txBody>
      </p:sp>
      <p:cxnSp>
        <p:nvCxnSpPr>
          <p:cNvPr id="77832" name="AutoShape 5">
            <a:extLst>
              <a:ext uri="{FF2B5EF4-FFF2-40B4-BE49-F238E27FC236}">
                <a16:creationId xmlns:a16="http://schemas.microsoft.com/office/drawing/2014/main" id="{78013579-4013-4933-8223-BC73DAFAF521}"/>
              </a:ext>
            </a:extLst>
          </p:cNvPr>
          <p:cNvCxnSpPr>
            <a:cxnSpLocks noChangeShapeType="1"/>
            <a:stCxn id="77834" idx="3"/>
            <a:endCxn id="77831" idx="1"/>
          </p:cNvCxnSpPr>
          <p:nvPr/>
        </p:nvCxnSpPr>
        <p:spPr bwMode="auto">
          <a:xfrm>
            <a:off x="2649538" y="2549525"/>
            <a:ext cx="1066800" cy="9525"/>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833" name="Text Box 6">
            <a:extLst>
              <a:ext uri="{FF2B5EF4-FFF2-40B4-BE49-F238E27FC236}">
                <a16:creationId xmlns:a16="http://schemas.microsoft.com/office/drawing/2014/main" id="{4685EA99-3A36-4C69-9B85-9728D77005C2}"/>
              </a:ext>
            </a:extLst>
          </p:cNvPr>
          <p:cNvSpPr txBox="1">
            <a:spLocks noChangeArrowheads="1"/>
          </p:cNvSpPr>
          <p:nvPr/>
        </p:nvSpPr>
        <p:spPr bwMode="auto">
          <a:xfrm>
            <a:off x="3024188" y="3119438"/>
            <a:ext cx="1384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3300"/>
                </a:solidFill>
              </a:rPr>
              <a:t>scheduler</a:t>
            </a:r>
          </a:p>
        </p:txBody>
      </p:sp>
      <p:sp>
        <p:nvSpPr>
          <p:cNvPr id="77834" name="AutoShape 7">
            <a:extLst>
              <a:ext uri="{FF2B5EF4-FFF2-40B4-BE49-F238E27FC236}">
                <a16:creationId xmlns:a16="http://schemas.microsoft.com/office/drawing/2014/main" id="{11BE62EA-F6A6-4AE7-863B-A7E2798DF8C2}"/>
              </a:ext>
            </a:extLst>
          </p:cNvPr>
          <p:cNvSpPr>
            <a:spLocks noChangeArrowheads="1"/>
          </p:cNvSpPr>
          <p:nvPr/>
        </p:nvSpPr>
        <p:spPr bwMode="auto">
          <a:xfrm>
            <a:off x="1268413" y="2244725"/>
            <a:ext cx="1371600" cy="609600"/>
          </a:xfrm>
          <a:prstGeom prst="roundRect">
            <a:avLst>
              <a:gd name="adj" fmla="val 46616"/>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new</a:t>
            </a:r>
          </a:p>
        </p:txBody>
      </p:sp>
      <p:sp>
        <p:nvSpPr>
          <p:cNvPr id="77835" name="AutoShape 8">
            <a:extLst>
              <a:ext uri="{FF2B5EF4-FFF2-40B4-BE49-F238E27FC236}">
                <a16:creationId xmlns:a16="http://schemas.microsoft.com/office/drawing/2014/main" id="{3FC49CF4-6CF9-489E-AF07-AEF0190B46CD}"/>
              </a:ext>
            </a:extLst>
          </p:cNvPr>
          <p:cNvSpPr>
            <a:spLocks noChangeArrowheads="1"/>
          </p:cNvSpPr>
          <p:nvPr/>
        </p:nvSpPr>
        <p:spPr bwMode="auto">
          <a:xfrm>
            <a:off x="3725863" y="5378450"/>
            <a:ext cx="1371600" cy="609600"/>
          </a:xfrm>
          <a:prstGeom prst="roundRect">
            <a:avLst>
              <a:gd name="adj" fmla="val 46616"/>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dead</a:t>
            </a:r>
          </a:p>
        </p:txBody>
      </p:sp>
      <p:sp>
        <p:nvSpPr>
          <p:cNvPr id="77836" name="AutoShape 9">
            <a:extLst>
              <a:ext uri="{FF2B5EF4-FFF2-40B4-BE49-F238E27FC236}">
                <a16:creationId xmlns:a16="http://schemas.microsoft.com/office/drawing/2014/main" id="{BDDD90D3-28AD-4209-B939-4CE501E9E446}"/>
              </a:ext>
            </a:extLst>
          </p:cNvPr>
          <p:cNvSpPr>
            <a:spLocks noChangeArrowheads="1"/>
          </p:cNvSpPr>
          <p:nvPr/>
        </p:nvSpPr>
        <p:spPr bwMode="auto">
          <a:xfrm>
            <a:off x="3725863" y="3930650"/>
            <a:ext cx="1371600" cy="609600"/>
          </a:xfrm>
          <a:prstGeom prst="roundRect">
            <a:avLst>
              <a:gd name="adj" fmla="val 46616"/>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running</a:t>
            </a:r>
          </a:p>
        </p:txBody>
      </p:sp>
      <p:sp>
        <p:nvSpPr>
          <p:cNvPr id="77837" name="AutoShape 10">
            <a:extLst>
              <a:ext uri="{FF2B5EF4-FFF2-40B4-BE49-F238E27FC236}">
                <a16:creationId xmlns:a16="http://schemas.microsoft.com/office/drawing/2014/main" id="{F65A423E-648B-44E1-BF19-87AC8A03CB86}"/>
              </a:ext>
            </a:extLst>
          </p:cNvPr>
          <p:cNvSpPr>
            <a:spLocks noChangeArrowheads="1"/>
          </p:cNvSpPr>
          <p:nvPr/>
        </p:nvSpPr>
        <p:spPr bwMode="auto">
          <a:xfrm>
            <a:off x="6407150" y="3930650"/>
            <a:ext cx="1371600" cy="609600"/>
          </a:xfrm>
          <a:prstGeom prst="roundRect">
            <a:avLst>
              <a:gd name="adj" fmla="val 46616"/>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blocked</a:t>
            </a:r>
          </a:p>
        </p:txBody>
      </p:sp>
      <p:cxnSp>
        <p:nvCxnSpPr>
          <p:cNvPr id="77838" name="AutoShape 11">
            <a:extLst>
              <a:ext uri="{FF2B5EF4-FFF2-40B4-BE49-F238E27FC236}">
                <a16:creationId xmlns:a16="http://schemas.microsoft.com/office/drawing/2014/main" id="{67988E7C-015E-4174-969A-AB805900C5DC}"/>
              </a:ext>
            </a:extLst>
          </p:cNvPr>
          <p:cNvCxnSpPr>
            <a:cxnSpLocks noChangeShapeType="1"/>
          </p:cNvCxnSpPr>
          <p:nvPr/>
        </p:nvCxnSpPr>
        <p:spPr bwMode="auto">
          <a:xfrm>
            <a:off x="4411663" y="2873375"/>
            <a:ext cx="0" cy="1047750"/>
          </a:xfrm>
          <a:prstGeom prst="straightConnector1">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839" name="Line 12">
            <a:extLst>
              <a:ext uri="{FF2B5EF4-FFF2-40B4-BE49-F238E27FC236}">
                <a16:creationId xmlns:a16="http://schemas.microsoft.com/office/drawing/2014/main" id="{E6934D86-601B-423E-888F-8EAA7253A743}"/>
              </a:ext>
            </a:extLst>
          </p:cNvPr>
          <p:cNvSpPr>
            <a:spLocks noChangeShapeType="1"/>
          </p:cNvSpPr>
          <p:nvPr/>
        </p:nvSpPr>
        <p:spPr bwMode="auto">
          <a:xfrm>
            <a:off x="5097463" y="4235450"/>
            <a:ext cx="130968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0" name="Line 13">
            <a:extLst>
              <a:ext uri="{FF2B5EF4-FFF2-40B4-BE49-F238E27FC236}">
                <a16:creationId xmlns:a16="http://schemas.microsoft.com/office/drawing/2014/main" id="{F6AD18F2-1F4B-43D5-8C72-E5877796CAB1}"/>
              </a:ext>
            </a:extLst>
          </p:cNvPr>
          <p:cNvSpPr>
            <a:spLocks noChangeShapeType="1"/>
          </p:cNvSpPr>
          <p:nvPr/>
        </p:nvSpPr>
        <p:spPr bwMode="auto">
          <a:xfrm>
            <a:off x="4411663" y="4540250"/>
            <a:ext cx="0" cy="838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1" name="Freeform 14">
            <a:extLst>
              <a:ext uri="{FF2B5EF4-FFF2-40B4-BE49-F238E27FC236}">
                <a16:creationId xmlns:a16="http://schemas.microsoft.com/office/drawing/2014/main" id="{E8F4D3DC-212C-4F25-9A41-F9627678C3EC}"/>
              </a:ext>
            </a:extLst>
          </p:cNvPr>
          <p:cNvSpPr>
            <a:spLocks/>
          </p:cNvSpPr>
          <p:nvPr/>
        </p:nvSpPr>
        <p:spPr bwMode="auto">
          <a:xfrm>
            <a:off x="4716463" y="2863850"/>
            <a:ext cx="76200" cy="1066800"/>
          </a:xfrm>
          <a:custGeom>
            <a:avLst/>
            <a:gdLst>
              <a:gd name="T0" fmla="*/ 0 w 48"/>
              <a:gd name="T1" fmla="*/ 1066800 h 672"/>
              <a:gd name="T2" fmla="*/ 76200 w 48"/>
              <a:gd name="T3" fmla="*/ 533400 h 672"/>
              <a:gd name="T4" fmla="*/ 0 w 48"/>
              <a:gd name="T5" fmla="*/ 0 h 672"/>
              <a:gd name="T6" fmla="*/ 0 60000 65536"/>
              <a:gd name="T7" fmla="*/ 0 60000 65536"/>
              <a:gd name="T8" fmla="*/ 0 60000 65536"/>
            </a:gdLst>
            <a:ahLst/>
            <a:cxnLst>
              <a:cxn ang="T6">
                <a:pos x="T0" y="T1"/>
              </a:cxn>
              <a:cxn ang="T7">
                <a:pos x="T2" y="T3"/>
              </a:cxn>
              <a:cxn ang="T8">
                <a:pos x="T4" y="T5"/>
              </a:cxn>
            </a:cxnLst>
            <a:rect l="0" t="0" r="r" b="b"/>
            <a:pathLst>
              <a:path w="48" h="672">
                <a:moveTo>
                  <a:pt x="0" y="672"/>
                </a:moveTo>
                <a:cubicBezTo>
                  <a:pt x="24" y="560"/>
                  <a:pt x="48" y="448"/>
                  <a:pt x="48" y="336"/>
                </a:cubicBezTo>
                <a:cubicBezTo>
                  <a:pt x="48" y="224"/>
                  <a:pt x="24" y="112"/>
                  <a:pt x="0" y="0"/>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2" name="Freeform 15">
            <a:extLst>
              <a:ext uri="{FF2B5EF4-FFF2-40B4-BE49-F238E27FC236}">
                <a16:creationId xmlns:a16="http://schemas.microsoft.com/office/drawing/2014/main" id="{5D3D6B49-C15F-41A7-A0E9-7C0B2AB80CF2}"/>
              </a:ext>
            </a:extLst>
          </p:cNvPr>
          <p:cNvSpPr>
            <a:spLocks/>
          </p:cNvSpPr>
          <p:nvPr/>
        </p:nvSpPr>
        <p:spPr bwMode="auto">
          <a:xfrm>
            <a:off x="5097463" y="2711450"/>
            <a:ext cx="1752600" cy="1219200"/>
          </a:xfrm>
          <a:custGeom>
            <a:avLst/>
            <a:gdLst>
              <a:gd name="T0" fmla="*/ 1752600 w 1104"/>
              <a:gd name="T1" fmla="*/ 1219200 h 768"/>
              <a:gd name="T2" fmla="*/ 1143000 w 1104"/>
              <a:gd name="T3" fmla="*/ 609600 h 768"/>
              <a:gd name="T4" fmla="*/ 0 w 1104"/>
              <a:gd name="T5" fmla="*/ 0 h 768"/>
              <a:gd name="T6" fmla="*/ 0 60000 65536"/>
              <a:gd name="T7" fmla="*/ 0 60000 65536"/>
              <a:gd name="T8" fmla="*/ 0 60000 65536"/>
            </a:gdLst>
            <a:ahLst/>
            <a:cxnLst>
              <a:cxn ang="T6">
                <a:pos x="T0" y="T1"/>
              </a:cxn>
              <a:cxn ang="T7">
                <a:pos x="T2" y="T3"/>
              </a:cxn>
              <a:cxn ang="T8">
                <a:pos x="T4" y="T5"/>
              </a:cxn>
            </a:cxnLst>
            <a:rect l="0" t="0" r="r" b="b"/>
            <a:pathLst>
              <a:path w="1104" h="768">
                <a:moveTo>
                  <a:pt x="1104" y="768"/>
                </a:moveTo>
                <a:cubicBezTo>
                  <a:pt x="1004" y="640"/>
                  <a:pt x="904" y="512"/>
                  <a:pt x="720" y="384"/>
                </a:cubicBezTo>
                <a:cubicBezTo>
                  <a:pt x="536" y="256"/>
                  <a:pt x="268" y="128"/>
                  <a:pt x="0" y="0"/>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3" name="Line 16">
            <a:extLst>
              <a:ext uri="{FF2B5EF4-FFF2-40B4-BE49-F238E27FC236}">
                <a16:creationId xmlns:a16="http://schemas.microsoft.com/office/drawing/2014/main" id="{6F3697B3-6E40-4917-A71A-1FF8C1DFCF3E}"/>
              </a:ext>
            </a:extLst>
          </p:cNvPr>
          <p:cNvSpPr>
            <a:spLocks noChangeShapeType="1"/>
          </p:cNvSpPr>
          <p:nvPr/>
        </p:nvSpPr>
        <p:spPr bwMode="auto">
          <a:xfrm>
            <a:off x="506413" y="2549525"/>
            <a:ext cx="762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4" name="Text Box 17">
            <a:extLst>
              <a:ext uri="{FF2B5EF4-FFF2-40B4-BE49-F238E27FC236}">
                <a16:creationId xmlns:a16="http://schemas.microsoft.com/office/drawing/2014/main" id="{280AAA70-A9CF-40F5-B8D0-AC19A908DE5C}"/>
              </a:ext>
            </a:extLst>
          </p:cNvPr>
          <p:cNvSpPr txBox="1">
            <a:spLocks noChangeArrowheads="1"/>
          </p:cNvSpPr>
          <p:nvPr/>
        </p:nvSpPr>
        <p:spPr bwMode="auto">
          <a:xfrm>
            <a:off x="482600" y="2051050"/>
            <a:ext cx="677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new</a:t>
            </a:r>
          </a:p>
        </p:txBody>
      </p:sp>
      <p:sp>
        <p:nvSpPr>
          <p:cNvPr id="77845" name="Text Box 18">
            <a:extLst>
              <a:ext uri="{FF2B5EF4-FFF2-40B4-BE49-F238E27FC236}">
                <a16:creationId xmlns:a16="http://schemas.microsoft.com/office/drawing/2014/main" id="{16322040-FD22-49A8-B442-287F841B4CC4}"/>
              </a:ext>
            </a:extLst>
          </p:cNvPr>
          <p:cNvSpPr txBox="1">
            <a:spLocks noChangeArrowheads="1"/>
          </p:cNvSpPr>
          <p:nvPr/>
        </p:nvSpPr>
        <p:spPr bwMode="auto">
          <a:xfrm>
            <a:off x="2859088" y="2044700"/>
            <a:ext cx="733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start</a:t>
            </a:r>
          </a:p>
        </p:txBody>
      </p:sp>
      <p:sp>
        <p:nvSpPr>
          <p:cNvPr id="77846" name="Text Box 19">
            <a:extLst>
              <a:ext uri="{FF2B5EF4-FFF2-40B4-BE49-F238E27FC236}">
                <a16:creationId xmlns:a16="http://schemas.microsoft.com/office/drawing/2014/main" id="{70A0333C-8F56-44E5-8209-669C6FC6E860}"/>
              </a:ext>
            </a:extLst>
          </p:cNvPr>
          <p:cNvSpPr txBox="1">
            <a:spLocks noChangeArrowheads="1"/>
          </p:cNvSpPr>
          <p:nvPr/>
        </p:nvSpPr>
        <p:spPr bwMode="auto">
          <a:xfrm>
            <a:off x="2859088" y="4643438"/>
            <a:ext cx="13255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terminate</a:t>
            </a:r>
          </a:p>
        </p:txBody>
      </p:sp>
      <p:sp>
        <p:nvSpPr>
          <p:cNvPr id="77847" name="Text Box 20">
            <a:extLst>
              <a:ext uri="{FF2B5EF4-FFF2-40B4-BE49-F238E27FC236}">
                <a16:creationId xmlns:a16="http://schemas.microsoft.com/office/drawing/2014/main" id="{479C999E-04C3-4479-96E7-E62640E40B46}"/>
              </a:ext>
            </a:extLst>
          </p:cNvPr>
          <p:cNvSpPr txBox="1">
            <a:spLocks noChangeArrowheads="1"/>
          </p:cNvSpPr>
          <p:nvPr/>
        </p:nvSpPr>
        <p:spPr bwMode="auto">
          <a:xfrm>
            <a:off x="5097463" y="4338638"/>
            <a:ext cx="13096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IO, sleep,</a:t>
            </a:r>
          </a:p>
          <a:p>
            <a:pPr algn="ctr" eaLnBrk="1" hangingPunct="1"/>
            <a:r>
              <a:rPr lang="en-US" altLang="zh-CN" sz="2000" b="1"/>
              <a:t>wait, join</a:t>
            </a:r>
          </a:p>
        </p:txBody>
      </p:sp>
      <p:sp>
        <p:nvSpPr>
          <p:cNvPr id="77848" name="Text Box 21">
            <a:extLst>
              <a:ext uri="{FF2B5EF4-FFF2-40B4-BE49-F238E27FC236}">
                <a16:creationId xmlns:a16="http://schemas.microsoft.com/office/drawing/2014/main" id="{26F28FD9-EDFA-4D66-8B19-DACFC6253839}"/>
              </a:ext>
            </a:extLst>
          </p:cNvPr>
          <p:cNvSpPr txBox="1">
            <a:spLocks noChangeArrowheads="1"/>
          </p:cNvSpPr>
          <p:nvPr/>
        </p:nvSpPr>
        <p:spPr bwMode="auto">
          <a:xfrm>
            <a:off x="4716463" y="2940050"/>
            <a:ext cx="1219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yield,</a:t>
            </a:r>
          </a:p>
          <a:p>
            <a:pPr algn="ctr" eaLnBrk="1" hangingPunct="1"/>
            <a:r>
              <a:rPr lang="en-US" altLang="zh-CN" sz="2000" b="1"/>
              <a:t>time slice</a:t>
            </a:r>
          </a:p>
        </p:txBody>
      </p:sp>
      <p:sp>
        <p:nvSpPr>
          <p:cNvPr id="77849" name="Text Box 22">
            <a:extLst>
              <a:ext uri="{FF2B5EF4-FFF2-40B4-BE49-F238E27FC236}">
                <a16:creationId xmlns:a16="http://schemas.microsoft.com/office/drawing/2014/main" id="{5FFA1F60-B56D-4236-9F5E-FB6CBFE6EC57}"/>
              </a:ext>
            </a:extLst>
          </p:cNvPr>
          <p:cNvSpPr txBox="1">
            <a:spLocks noChangeArrowheads="1"/>
          </p:cNvSpPr>
          <p:nvPr/>
        </p:nvSpPr>
        <p:spPr bwMode="auto">
          <a:xfrm>
            <a:off x="6662738" y="2198688"/>
            <a:ext cx="223202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notify, notifyAll,</a:t>
            </a:r>
          </a:p>
          <a:p>
            <a:pPr algn="ctr" eaLnBrk="1" hangingPunct="1"/>
            <a:r>
              <a:rPr lang="en-US" altLang="zh-CN" sz="2000" b="1"/>
              <a:t>IO complete, sleep expired,</a:t>
            </a:r>
          </a:p>
          <a:p>
            <a:pPr algn="ctr" eaLnBrk="1" hangingPunct="1"/>
            <a:r>
              <a:rPr lang="en-US" altLang="zh-CN" sz="2000" b="1"/>
              <a:t>join complete</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Rectangle 2">
            <a:extLst>
              <a:ext uri="{FF2B5EF4-FFF2-40B4-BE49-F238E27FC236}">
                <a16:creationId xmlns:a16="http://schemas.microsoft.com/office/drawing/2014/main" id="{3589BDC9-9AF7-4616-BD51-9BCF4A33EDCF}"/>
              </a:ext>
            </a:extLst>
          </p:cNvPr>
          <p:cNvSpPr>
            <a:spLocks noGrp="1" noChangeArrowheads="1"/>
          </p:cNvSpPr>
          <p:nvPr>
            <p:ph type="title"/>
          </p:nvPr>
        </p:nvSpPr>
        <p:spPr>
          <a:xfrm>
            <a:off x="457200" y="274638"/>
            <a:ext cx="8229600" cy="792162"/>
          </a:xfrm>
        </p:spPr>
        <p:txBody>
          <a:bodyPr/>
          <a:lstStyle/>
          <a:p>
            <a:pPr eaLnBrk="1" hangingPunct="1"/>
            <a:r>
              <a:rPr lang="en-US" altLang="zh-CN" sz="4000" b="1">
                <a:latin typeface="+mn-ea"/>
                <a:ea typeface="+mn-ea"/>
              </a:rPr>
              <a:t>The Life Cycle of a Thread (cont.)</a:t>
            </a:r>
          </a:p>
        </p:txBody>
      </p:sp>
      <p:sp>
        <p:nvSpPr>
          <p:cNvPr id="78854" name="Rectangle 3">
            <a:extLst>
              <a:ext uri="{FF2B5EF4-FFF2-40B4-BE49-F238E27FC236}">
                <a16:creationId xmlns:a16="http://schemas.microsoft.com/office/drawing/2014/main" id="{07006BDB-0299-45E4-AD6A-A58768A89270}"/>
              </a:ext>
            </a:extLst>
          </p:cNvPr>
          <p:cNvSpPr>
            <a:spLocks noGrp="1" noChangeArrowheads="1"/>
          </p:cNvSpPr>
          <p:nvPr>
            <p:ph type="body" idx="1"/>
          </p:nvPr>
        </p:nvSpPr>
        <p:spPr>
          <a:xfrm>
            <a:off x="457200" y="1371600"/>
            <a:ext cx="8229600" cy="4754563"/>
          </a:xfrm>
        </p:spPr>
        <p:txBody>
          <a:bodyPr/>
          <a:lstStyle/>
          <a:p>
            <a:pPr eaLnBrk="1" hangingPunct="1">
              <a:lnSpc>
                <a:spcPct val="90000"/>
              </a:lnSpc>
            </a:pPr>
            <a:r>
              <a:rPr lang="en-US" altLang="zh-CN" sz="2800" b="1">
                <a:latin typeface="+mn-ea"/>
                <a:ea typeface="+mn-ea"/>
              </a:rPr>
              <a:t>The start method creates the system resources necessary to run the thread, schedules the thread to run, and calls the thread's run method</a:t>
            </a:r>
          </a:p>
          <a:p>
            <a:pPr eaLnBrk="1" hangingPunct="1">
              <a:lnSpc>
                <a:spcPct val="90000"/>
              </a:lnSpc>
            </a:pPr>
            <a:r>
              <a:rPr lang="en-US" altLang="zh-CN" sz="2800" b="1">
                <a:latin typeface="+mn-ea"/>
                <a:ea typeface="+mn-ea"/>
              </a:rPr>
              <a:t>A thread becomes Not Runnable when one of these events occurs:</a:t>
            </a:r>
          </a:p>
          <a:p>
            <a:pPr lvl="1" eaLnBrk="1" hangingPunct="1">
              <a:lnSpc>
                <a:spcPct val="90000"/>
              </a:lnSpc>
            </a:pPr>
            <a:r>
              <a:rPr lang="en-US" altLang="zh-CN" sz="2400" b="1">
                <a:solidFill>
                  <a:srgbClr val="FF0000"/>
                </a:solidFill>
                <a:latin typeface="+mn-ea"/>
                <a:ea typeface="+mn-ea"/>
              </a:rPr>
              <a:t>Its sleep method is invoked.</a:t>
            </a:r>
          </a:p>
          <a:p>
            <a:pPr lvl="1" eaLnBrk="1" hangingPunct="1">
              <a:lnSpc>
                <a:spcPct val="90000"/>
              </a:lnSpc>
            </a:pPr>
            <a:r>
              <a:rPr lang="en-US" altLang="zh-CN" sz="2400" b="1">
                <a:solidFill>
                  <a:srgbClr val="FF0000"/>
                </a:solidFill>
                <a:latin typeface="+mn-ea"/>
                <a:ea typeface="+mn-ea"/>
              </a:rPr>
              <a:t>The thread calls the wait method.</a:t>
            </a:r>
          </a:p>
          <a:p>
            <a:pPr lvl="1" eaLnBrk="1" hangingPunct="1">
              <a:lnSpc>
                <a:spcPct val="90000"/>
              </a:lnSpc>
            </a:pPr>
            <a:r>
              <a:rPr lang="en-US" altLang="zh-CN" sz="2400" b="1">
                <a:solidFill>
                  <a:srgbClr val="FF0000"/>
                </a:solidFill>
                <a:latin typeface="+mn-ea"/>
                <a:ea typeface="+mn-ea"/>
              </a:rPr>
              <a:t>The thread is blocking on I/O and so on.</a:t>
            </a:r>
          </a:p>
          <a:p>
            <a:pPr eaLnBrk="1" hangingPunct="1">
              <a:lnSpc>
                <a:spcPct val="90000"/>
              </a:lnSpc>
            </a:pPr>
            <a:r>
              <a:rPr lang="en-US" altLang="zh-CN" sz="2800" b="1">
                <a:latin typeface="+mn-ea"/>
                <a:ea typeface="+mn-ea"/>
              </a:rPr>
              <a:t>A thread dies naturally when the run method exits</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4">
            <a:extLst>
              <a:ext uri="{FF2B5EF4-FFF2-40B4-BE49-F238E27FC236}">
                <a16:creationId xmlns:a16="http://schemas.microsoft.com/office/drawing/2014/main" id="{2F29405C-B2DC-433E-8787-740127EB6375}"/>
              </a:ext>
            </a:extLst>
          </p:cNvPr>
          <p:cNvSpPr>
            <a:spLocks noGrp="1" noChangeArrowheads="1"/>
          </p:cNvSpPr>
          <p:nvPr>
            <p:ph type="ctrTitle"/>
          </p:nvPr>
        </p:nvSpPr>
        <p:spPr/>
        <p:txBody>
          <a:bodyPr/>
          <a:lstStyle/>
          <a:p>
            <a:pPr eaLnBrk="1" hangingPunct="1"/>
            <a:r>
              <a:rPr lang="en-US" altLang="zh-CN" b="1">
                <a:latin typeface="+mn-ea"/>
                <a:ea typeface="+mn-ea"/>
              </a:rPr>
              <a:t>Thread Priority</a:t>
            </a:r>
          </a:p>
        </p:txBody>
      </p:sp>
      <p:sp>
        <p:nvSpPr>
          <p:cNvPr id="79878" name="Rectangle 5">
            <a:extLst>
              <a:ext uri="{FF2B5EF4-FFF2-40B4-BE49-F238E27FC236}">
                <a16:creationId xmlns:a16="http://schemas.microsoft.com/office/drawing/2014/main" id="{B4695D8F-D923-4EF0-9802-F2C601B7A460}"/>
              </a:ext>
            </a:extLst>
          </p:cNvPr>
          <p:cNvSpPr>
            <a:spLocks noGrp="1" noChangeArrowheads="1"/>
          </p:cNvSpPr>
          <p:nvPr>
            <p:ph type="subTitle" idx="1"/>
          </p:nvPr>
        </p:nvSpPr>
        <p:spPr/>
        <p:txBody>
          <a:bodyPr/>
          <a:lstStyle/>
          <a:p>
            <a:pPr eaLnBrk="1" hangingPunct="1"/>
            <a:endParaRPr lang="zh-CN" altLang="zh-CN"/>
          </a:p>
        </p:txBody>
      </p:sp>
      <p:grpSp>
        <p:nvGrpSpPr>
          <p:cNvPr id="79879" name="Group 6">
            <a:extLst>
              <a:ext uri="{FF2B5EF4-FFF2-40B4-BE49-F238E27FC236}">
                <a16:creationId xmlns:a16="http://schemas.microsoft.com/office/drawing/2014/main" id="{E2A59692-5F8F-4775-B818-19FED4E030BA}"/>
              </a:ext>
            </a:extLst>
          </p:cNvPr>
          <p:cNvGrpSpPr>
            <a:grpSpLocks/>
          </p:cNvGrpSpPr>
          <p:nvPr/>
        </p:nvGrpSpPr>
        <p:grpSpPr bwMode="auto">
          <a:xfrm>
            <a:off x="7391400" y="5105400"/>
            <a:ext cx="1295400" cy="1524000"/>
            <a:chOff x="3627" y="2688"/>
            <a:chExt cx="1174" cy="977"/>
          </a:xfrm>
        </p:grpSpPr>
        <p:grpSp>
          <p:nvGrpSpPr>
            <p:cNvPr id="79880" name="Group 7">
              <a:extLst>
                <a:ext uri="{FF2B5EF4-FFF2-40B4-BE49-F238E27FC236}">
                  <a16:creationId xmlns:a16="http://schemas.microsoft.com/office/drawing/2014/main" id="{8D6B1F6E-EF5B-4205-97E9-CFA0F462F042}"/>
                </a:ext>
              </a:extLst>
            </p:cNvPr>
            <p:cNvGrpSpPr>
              <a:grpSpLocks/>
            </p:cNvGrpSpPr>
            <p:nvPr/>
          </p:nvGrpSpPr>
          <p:grpSpPr bwMode="auto">
            <a:xfrm>
              <a:off x="4137" y="2688"/>
              <a:ext cx="664" cy="970"/>
              <a:chOff x="4137" y="2688"/>
              <a:chExt cx="664" cy="970"/>
            </a:xfrm>
          </p:grpSpPr>
          <p:sp>
            <p:nvSpPr>
              <p:cNvPr id="79910" name="Freeform 8">
                <a:extLst>
                  <a:ext uri="{FF2B5EF4-FFF2-40B4-BE49-F238E27FC236}">
                    <a16:creationId xmlns:a16="http://schemas.microsoft.com/office/drawing/2014/main" id="{93738C87-983D-40B9-B64D-66E4504337FE}"/>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911" name="Group 9">
                <a:extLst>
                  <a:ext uri="{FF2B5EF4-FFF2-40B4-BE49-F238E27FC236}">
                    <a16:creationId xmlns:a16="http://schemas.microsoft.com/office/drawing/2014/main" id="{DD1B2010-40EB-4080-B01D-ABCCD8781EB8}"/>
                  </a:ext>
                </a:extLst>
              </p:cNvPr>
              <p:cNvGrpSpPr>
                <a:grpSpLocks/>
              </p:cNvGrpSpPr>
              <p:nvPr/>
            </p:nvGrpSpPr>
            <p:grpSpPr bwMode="auto">
              <a:xfrm>
                <a:off x="4137" y="2688"/>
                <a:ext cx="583" cy="970"/>
                <a:chOff x="4137" y="2688"/>
                <a:chExt cx="583" cy="970"/>
              </a:xfrm>
            </p:grpSpPr>
            <p:sp>
              <p:nvSpPr>
                <p:cNvPr id="79912" name="Freeform 10">
                  <a:extLst>
                    <a:ext uri="{FF2B5EF4-FFF2-40B4-BE49-F238E27FC236}">
                      <a16:creationId xmlns:a16="http://schemas.microsoft.com/office/drawing/2014/main" id="{2C703C9A-D9D2-421C-AE08-767BEF81859B}"/>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913" name="Group 11">
                  <a:extLst>
                    <a:ext uri="{FF2B5EF4-FFF2-40B4-BE49-F238E27FC236}">
                      <a16:creationId xmlns:a16="http://schemas.microsoft.com/office/drawing/2014/main" id="{8B74DD64-2074-4C91-9E57-487687852CEB}"/>
                    </a:ext>
                  </a:extLst>
                </p:cNvPr>
                <p:cNvGrpSpPr>
                  <a:grpSpLocks/>
                </p:cNvGrpSpPr>
                <p:nvPr/>
              </p:nvGrpSpPr>
              <p:grpSpPr bwMode="auto">
                <a:xfrm>
                  <a:off x="4365" y="2834"/>
                  <a:ext cx="213" cy="420"/>
                  <a:chOff x="4365" y="2834"/>
                  <a:chExt cx="213" cy="420"/>
                </a:xfrm>
              </p:grpSpPr>
              <p:sp>
                <p:nvSpPr>
                  <p:cNvPr id="79914" name="Oval 12">
                    <a:extLst>
                      <a:ext uri="{FF2B5EF4-FFF2-40B4-BE49-F238E27FC236}">
                        <a16:creationId xmlns:a16="http://schemas.microsoft.com/office/drawing/2014/main" id="{11509954-CBC5-4B1A-9FBD-E43B072CC0F2}"/>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79915" name="Group 13">
                    <a:extLst>
                      <a:ext uri="{FF2B5EF4-FFF2-40B4-BE49-F238E27FC236}">
                        <a16:creationId xmlns:a16="http://schemas.microsoft.com/office/drawing/2014/main" id="{D79C607C-15B8-48C6-89D2-BE13912C1880}"/>
                      </a:ext>
                    </a:extLst>
                  </p:cNvPr>
                  <p:cNvGrpSpPr>
                    <a:grpSpLocks/>
                  </p:cNvGrpSpPr>
                  <p:nvPr/>
                </p:nvGrpSpPr>
                <p:grpSpPr bwMode="auto">
                  <a:xfrm>
                    <a:off x="4365" y="2966"/>
                    <a:ext cx="213" cy="288"/>
                    <a:chOff x="4365" y="2966"/>
                    <a:chExt cx="213" cy="288"/>
                  </a:xfrm>
                </p:grpSpPr>
                <p:sp>
                  <p:nvSpPr>
                    <p:cNvPr id="79916" name="Freeform 14">
                      <a:extLst>
                        <a:ext uri="{FF2B5EF4-FFF2-40B4-BE49-F238E27FC236}">
                          <a16:creationId xmlns:a16="http://schemas.microsoft.com/office/drawing/2014/main" id="{F4E872E1-53BB-4B80-A63A-368DF7C25397}"/>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17" name="Freeform 15">
                      <a:extLst>
                        <a:ext uri="{FF2B5EF4-FFF2-40B4-BE49-F238E27FC236}">
                          <a16:creationId xmlns:a16="http://schemas.microsoft.com/office/drawing/2014/main" id="{F6ED7A1D-97D2-4708-864E-B8B8280113BE}"/>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79881" name="Group 16">
              <a:extLst>
                <a:ext uri="{FF2B5EF4-FFF2-40B4-BE49-F238E27FC236}">
                  <a16:creationId xmlns:a16="http://schemas.microsoft.com/office/drawing/2014/main" id="{EE003398-1D28-475E-A745-2DE3B7581C2D}"/>
                </a:ext>
              </a:extLst>
            </p:cNvPr>
            <p:cNvGrpSpPr>
              <a:grpSpLocks/>
            </p:cNvGrpSpPr>
            <p:nvPr/>
          </p:nvGrpSpPr>
          <p:grpSpPr bwMode="auto">
            <a:xfrm>
              <a:off x="3627" y="2773"/>
              <a:ext cx="784" cy="892"/>
              <a:chOff x="3627" y="2773"/>
              <a:chExt cx="784" cy="892"/>
            </a:xfrm>
          </p:grpSpPr>
          <p:sp>
            <p:nvSpPr>
              <p:cNvPr id="79882" name="Freeform 17">
                <a:extLst>
                  <a:ext uri="{FF2B5EF4-FFF2-40B4-BE49-F238E27FC236}">
                    <a16:creationId xmlns:a16="http://schemas.microsoft.com/office/drawing/2014/main" id="{FC211105-7050-43D9-B047-1A966305BB03}"/>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83" name="Group 18">
                <a:extLst>
                  <a:ext uri="{FF2B5EF4-FFF2-40B4-BE49-F238E27FC236}">
                    <a16:creationId xmlns:a16="http://schemas.microsoft.com/office/drawing/2014/main" id="{AC412130-3CCC-48ED-B49C-AC0D0508B6F8}"/>
                  </a:ext>
                </a:extLst>
              </p:cNvPr>
              <p:cNvGrpSpPr>
                <a:grpSpLocks/>
              </p:cNvGrpSpPr>
              <p:nvPr/>
            </p:nvGrpSpPr>
            <p:grpSpPr bwMode="auto">
              <a:xfrm>
                <a:off x="3627" y="2773"/>
                <a:ext cx="712" cy="697"/>
                <a:chOff x="3627" y="2773"/>
                <a:chExt cx="712" cy="697"/>
              </a:xfrm>
            </p:grpSpPr>
            <p:grpSp>
              <p:nvGrpSpPr>
                <p:cNvPr id="79884" name="Group 19">
                  <a:extLst>
                    <a:ext uri="{FF2B5EF4-FFF2-40B4-BE49-F238E27FC236}">
                      <a16:creationId xmlns:a16="http://schemas.microsoft.com/office/drawing/2014/main" id="{073807D6-CE67-4A64-B42B-F7974ACA37F8}"/>
                    </a:ext>
                  </a:extLst>
                </p:cNvPr>
                <p:cNvGrpSpPr>
                  <a:grpSpLocks/>
                </p:cNvGrpSpPr>
                <p:nvPr/>
              </p:nvGrpSpPr>
              <p:grpSpPr bwMode="auto">
                <a:xfrm>
                  <a:off x="4088" y="3185"/>
                  <a:ext cx="251" cy="151"/>
                  <a:chOff x="4088" y="3185"/>
                  <a:chExt cx="251" cy="151"/>
                </a:xfrm>
              </p:grpSpPr>
              <p:grpSp>
                <p:nvGrpSpPr>
                  <p:cNvPr id="79894" name="Group 20">
                    <a:extLst>
                      <a:ext uri="{FF2B5EF4-FFF2-40B4-BE49-F238E27FC236}">
                        <a16:creationId xmlns:a16="http://schemas.microsoft.com/office/drawing/2014/main" id="{D3C01E63-BCBD-4EC1-AC68-FC3742ED13B4}"/>
                      </a:ext>
                    </a:extLst>
                  </p:cNvPr>
                  <p:cNvGrpSpPr>
                    <a:grpSpLocks/>
                  </p:cNvGrpSpPr>
                  <p:nvPr/>
                </p:nvGrpSpPr>
                <p:grpSpPr bwMode="auto">
                  <a:xfrm>
                    <a:off x="4088" y="3185"/>
                    <a:ext cx="251" cy="151"/>
                    <a:chOff x="4088" y="3185"/>
                    <a:chExt cx="251" cy="151"/>
                  </a:xfrm>
                </p:grpSpPr>
                <p:sp>
                  <p:nvSpPr>
                    <p:cNvPr id="79907" name="Freeform 21">
                      <a:extLst>
                        <a:ext uri="{FF2B5EF4-FFF2-40B4-BE49-F238E27FC236}">
                          <a16:creationId xmlns:a16="http://schemas.microsoft.com/office/drawing/2014/main" id="{3448CD78-3942-44D0-93AA-3F9CC9EA6759}"/>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8" name="Freeform 22">
                      <a:extLst>
                        <a:ext uri="{FF2B5EF4-FFF2-40B4-BE49-F238E27FC236}">
                          <a16:creationId xmlns:a16="http://schemas.microsoft.com/office/drawing/2014/main" id="{3A406CFA-EDBC-4476-85EB-63B9A3988882}"/>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9" name="Freeform 23">
                      <a:extLst>
                        <a:ext uri="{FF2B5EF4-FFF2-40B4-BE49-F238E27FC236}">
                          <a16:creationId xmlns:a16="http://schemas.microsoft.com/office/drawing/2014/main" id="{C69BE42E-3358-428D-97FE-4F70D0E41792}"/>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9895" name="Group 24">
                    <a:extLst>
                      <a:ext uri="{FF2B5EF4-FFF2-40B4-BE49-F238E27FC236}">
                        <a16:creationId xmlns:a16="http://schemas.microsoft.com/office/drawing/2014/main" id="{A59BBF6C-5AA5-44A0-83C5-30596EA7C709}"/>
                      </a:ext>
                    </a:extLst>
                  </p:cNvPr>
                  <p:cNvGrpSpPr>
                    <a:grpSpLocks/>
                  </p:cNvGrpSpPr>
                  <p:nvPr/>
                </p:nvGrpSpPr>
                <p:grpSpPr bwMode="auto">
                  <a:xfrm>
                    <a:off x="4133" y="3201"/>
                    <a:ext cx="171" cy="94"/>
                    <a:chOff x="4133" y="3201"/>
                    <a:chExt cx="171" cy="94"/>
                  </a:xfrm>
                </p:grpSpPr>
                <p:grpSp>
                  <p:nvGrpSpPr>
                    <p:cNvPr id="79896" name="Group 25">
                      <a:extLst>
                        <a:ext uri="{FF2B5EF4-FFF2-40B4-BE49-F238E27FC236}">
                          <a16:creationId xmlns:a16="http://schemas.microsoft.com/office/drawing/2014/main" id="{DC37BF18-4DD6-4669-8278-AF9305A39BAF}"/>
                        </a:ext>
                      </a:extLst>
                    </p:cNvPr>
                    <p:cNvGrpSpPr>
                      <a:grpSpLocks/>
                    </p:cNvGrpSpPr>
                    <p:nvPr/>
                  </p:nvGrpSpPr>
                  <p:grpSpPr bwMode="auto">
                    <a:xfrm>
                      <a:off x="4140" y="3211"/>
                      <a:ext cx="149" cy="80"/>
                      <a:chOff x="4140" y="3211"/>
                      <a:chExt cx="149" cy="80"/>
                    </a:xfrm>
                  </p:grpSpPr>
                  <p:sp>
                    <p:nvSpPr>
                      <p:cNvPr id="79904" name="Freeform 26">
                        <a:extLst>
                          <a:ext uri="{FF2B5EF4-FFF2-40B4-BE49-F238E27FC236}">
                            <a16:creationId xmlns:a16="http://schemas.microsoft.com/office/drawing/2014/main" id="{00AC7D6A-6129-4097-ADFC-A9831FEA40FD}"/>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5" name="Freeform 27">
                        <a:extLst>
                          <a:ext uri="{FF2B5EF4-FFF2-40B4-BE49-F238E27FC236}">
                            <a16:creationId xmlns:a16="http://schemas.microsoft.com/office/drawing/2014/main" id="{466280F1-73AC-47E3-9FA1-317F36CB1D63}"/>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6" name="Freeform 28">
                        <a:extLst>
                          <a:ext uri="{FF2B5EF4-FFF2-40B4-BE49-F238E27FC236}">
                            <a16:creationId xmlns:a16="http://schemas.microsoft.com/office/drawing/2014/main" id="{F25968DF-9E2E-46DA-BF03-C368A4B56C67}"/>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9897" name="Group 29">
                      <a:extLst>
                        <a:ext uri="{FF2B5EF4-FFF2-40B4-BE49-F238E27FC236}">
                          <a16:creationId xmlns:a16="http://schemas.microsoft.com/office/drawing/2014/main" id="{B6AEFDB1-FCE9-4B6B-B5C1-015CAAAA368E}"/>
                        </a:ext>
                      </a:extLst>
                    </p:cNvPr>
                    <p:cNvGrpSpPr>
                      <a:grpSpLocks/>
                    </p:cNvGrpSpPr>
                    <p:nvPr/>
                  </p:nvGrpSpPr>
                  <p:grpSpPr bwMode="auto">
                    <a:xfrm>
                      <a:off x="4133" y="3201"/>
                      <a:ext cx="171" cy="94"/>
                      <a:chOff x="4133" y="3201"/>
                      <a:chExt cx="171" cy="94"/>
                    </a:xfrm>
                  </p:grpSpPr>
                  <p:sp>
                    <p:nvSpPr>
                      <p:cNvPr id="79898" name="Line 30">
                        <a:extLst>
                          <a:ext uri="{FF2B5EF4-FFF2-40B4-BE49-F238E27FC236}">
                            <a16:creationId xmlns:a16="http://schemas.microsoft.com/office/drawing/2014/main" id="{F008865E-F513-48F2-8300-511A52CC5A43}"/>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99" name="Line 31">
                        <a:extLst>
                          <a:ext uri="{FF2B5EF4-FFF2-40B4-BE49-F238E27FC236}">
                            <a16:creationId xmlns:a16="http://schemas.microsoft.com/office/drawing/2014/main" id="{AA575EF5-0A6B-4B35-BAF5-840F76BBA411}"/>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00" name="Line 32">
                        <a:extLst>
                          <a:ext uri="{FF2B5EF4-FFF2-40B4-BE49-F238E27FC236}">
                            <a16:creationId xmlns:a16="http://schemas.microsoft.com/office/drawing/2014/main" id="{22155FF9-CD68-4044-8B17-89010E418002}"/>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01" name="Line 33">
                        <a:extLst>
                          <a:ext uri="{FF2B5EF4-FFF2-40B4-BE49-F238E27FC236}">
                            <a16:creationId xmlns:a16="http://schemas.microsoft.com/office/drawing/2014/main" id="{15C684B5-C601-4465-A569-130E5C2E6283}"/>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02" name="Line 34">
                        <a:extLst>
                          <a:ext uri="{FF2B5EF4-FFF2-40B4-BE49-F238E27FC236}">
                            <a16:creationId xmlns:a16="http://schemas.microsoft.com/office/drawing/2014/main" id="{29236E14-20A1-4943-B398-BC6C84728154}"/>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03" name="Line 35">
                        <a:extLst>
                          <a:ext uri="{FF2B5EF4-FFF2-40B4-BE49-F238E27FC236}">
                            <a16:creationId xmlns:a16="http://schemas.microsoft.com/office/drawing/2014/main" id="{A6E52402-4B4C-4AA4-99F8-7A65A1CFD0CE}"/>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79885" name="Group 36">
                  <a:extLst>
                    <a:ext uri="{FF2B5EF4-FFF2-40B4-BE49-F238E27FC236}">
                      <a16:creationId xmlns:a16="http://schemas.microsoft.com/office/drawing/2014/main" id="{687AC954-FCD7-4FED-B574-677616D08F7C}"/>
                    </a:ext>
                  </a:extLst>
                </p:cNvPr>
                <p:cNvGrpSpPr>
                  <a:grpSpLocks/>
                </p:cNvGrpSpPr>
                <p:nvPr/>
              </p:nvGrpSpPr>
              <p:grpSpPr bwMode="auto">
                <a:xfrm>
                  <a:off x="3627" y="2773"/>
                  <a:ext cx="558" cy="697"/>
                  <a:chOff x="3627" y="2773"/>
                  <a:chExt cx="558" cy="697"/>
                </a:xfrm>
              </p:grpSpPr>
              <p:sp>
                <p:nvSpPr>
                  <p:cNvPr id="79886" name="Freeform 37">
                    <a:extLst>
                      <a:ext uri="{FF2B5EF4-FFF2-40B4-BE49-F238E27FC236}">
                        <a16:creationId xmlns:a16="http://schemas.microsoft.com/office/drawing/2014/main" id="{1D22AE4C-202A-4044-AA5D-C2D74EBAF8E3}"/>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87" name="Group 38">
                    <a:extLst>
                      <a:ext uri="{FF2B5EF4-FFF2-40B4-BE49-F238E27FC236}">
                        <a16:creationId xmlns:a16="http://schemas.microsoft.com/office/drawing/2014/main" id="{A1EA930C-033C-40D9-8115-D13A319B1E07}"/>
                      </a:ext>
                    </a:extLst>
                  </p:cNvPr>
                  <p:cNvGrpSpPr>
                    <a:grpSpLocks/>
                  </p:cNvGrpSpPr>
                  <p:nvPr/>
                </p:nvGrpSpPr>
                <p:grpSpPr bwMode="auto">
                  <a:xfrm>
                    <a:off x="3627" y="2773"/>
                    <a:ext cx="558" cy="697"/>
                    <a:chOff x="3627" y="2773"/>
                    <a:chExt cx="558" cy="697"/>
                  </a:xfrm>
                </p:grpSpPr>
                <p:grpSp>
                  <p:nvGrpSpPr>
                    <p:cNvPr id="79888" name="Group 39">
                      <a:extLst>
                        <a:ext uri="{FF2B5EF4-FFF2-40B4-BE49-F238E27FC236}">
                          <a16:creationId xmlns:a16="http://schemas.microsoft.com/office/drawing/2014/main" id="{FCA97EDD-2B10-42C6-B3B1-12FA086E84AF}"/>
                        </a:ext>
                      </a:extLst>
                    </p:cNvPr>
                    <p:cNvGrpSpPr>
                      <a:grpSpLocks/>
                    </p:cNvGrpSpPr>
                    <p:nvPr/>
                  </p:nvGrpSpPr>
                  <p:grpSpPr bwMode="auto">
                    <a:xfrm>
                      <a:off x="3627" y="2773"/>
                      <a:ext cx="558" cy="532"/>
                      <a:chOff x="3627" y="2773"/>
                      <a:chExt cx="558" cy="532"/>
                    </a:xfrm>
                  </p:grpSpPr>
                  <p:sp>
                    <p:nvSpPr>
                      <p:cNvPr id="79892" name="Freeform 40">
                        <a:extLst>
                          <a:ext uri="{FF2B5EF4-FFF2-40B4-BE49-F238E27FC236}">
                            <a16:creationId xmlns:a16="http://schemas.microsoft.com/office/drawing/2014/main" id="{D2604237-3061-4CF9-882C-96A5803E465B}"/>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3" name="Freeform 41">
                        <a:extLst>
                          <a:ext uri="{FF2B5EF4-FFF2-40B4-BE49-F238E27FC236}">
                            <a16:creationId xmlns:a16="http://schemas.microsoft.com/office/drawing/2014/main" id="{345E7E82-C5A5-43A6-897A-70EF902C7201}"/>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9889" name="Group 42">
                      <a:extLst>
                        <a:ext uri="{FF2B5EF4-FFF2-40B4-BE49-F238E27FC236}">
                          <a16:creationId xmlns:a16="http://schemas.microsoft.com/office/drawing/2014/main" id="{D05FEC7B-1AAE-41E3-9793-F059FDCAF0B9}"/>
                        </a:ext>
                      </a:extLst>
                    </p:cNvPr>
                    <p:cNvGrpSpPr>
                      <a:grpSpLocks/>
                    </p:cNvGrpSpPr>
                    <p:nvPr/>
                  </p:nvGrpSpPr>
                  <p:grpSpPr bwMode="auto">
                    <a:xfrm>
                      <a:off x="3696" y="3243"/>
                      <a:ext cx="86" cy="227"/>
                      <a:chOff x="3696" y="3243"/>
                      <a:chExt cx="86" cy="227"/>
                    </a:xfrm>
                  </p:grpSpPr>
                  <p:sp>
                    <p:nvSpPr>
                      <p:cNvPr id="79890" name="Freeform 43">
                        <a:extLst>
                          <a:ext uri="{FF2B5EF4-FFF2-40B4-BE49-F238E27FC236}">
                            <a16:creationId xmlns:a16="http://schemas.microsoft.com/office/drawing/2014/main" id="{01B6BDC4-7758-4176-9920-738C1CBCC568}"/>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1" name="Oval 44">
                        <a:extLst>
                          <a:ext uri="{FF2B5EF4-FFF2-40B4-BE49-F238E27FC236}">
                            <a16:creationId xmlns:a16="http://schemas.microsoft.com/office/drawing/2014/main" id="{B535DBA8-FEF6-4982-970B-E65DB62C9CE5}"/>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2">
            <a:extLst>
              <a:ext uri="{FF2B5EF4-FFF2-40B4-BE49-F238E27FC236}">
                <a16:creationId xmlns:a16="http://schemas.microsoft.com/office/drawing/2014/main" id="{077E6B19-B21E-4D42-830E-A55C63BFB5F6}"/>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Thread Priority</a:t>
            </a:r>
          </a:p>
        </p:txBody>
      </p:sp>
      <p:sp>
        <p:nvSpPr>
          <p:cNvPr id="80902" name="Rectangle 3">
            <a:extLst>
              <a:ext uri="{FF2B5EF4-FFF2-40B4-BE49-F238E27FC236}">
                <a16:creationId xmlns:a16="http://schemas.microsoft.com/office/drawing/2014/main" id="{E21C49F9-FB59-45C0-AE10-D5D647184993}"/>
              </a:ext>
            </a:extLst>
          </p:cNvPr>
          <p:cNvSpPr>
            <a:spLocks noGrp="1" noChangeArrowheads="1"/>
          </p:cNvSpPr>
          <p:nvPr>
            <p:ph type="body" idx="1"/>
          </p:nvPr>
        </p:nvSpPr>
        <p:spPr>
          <a:xfrm>
            <a:off x="457200" y="1295400"/>
            <a:ext cx="8229600" cy="4830763"/>
          </a:xfrm>
        </p:spPr>
        <p:txBody>
          <a:bodyPr/>
          <a:lstStyle/>
          <a:p>
            <a:pPr eaLnBrk="1" hangingPunct="1">
              <a:lnSpc>
                <a:spcPct val="90000"/>
              </a:lnSpc>
            </a:pPr>
            <a:r>
              <a:rPr lang="en-US" altLang="zh-CN" sz="2800" b="1">
                <a:latin typeface="+mn-ea"/>
                <a:ea typeface="+mn-ea"/>
              </a:rPr>
              <a:t>On a single CPU threads actually run one at a time in such a way as to provide an </a:t>
            </a:r>
            <a:r>
              <a:rPr lang="en-US" altLang="zh-CN" sz="2800" b="1">
                <a:solidFill>
                  <a:srgbClr val="FF0000"/>
                </a:solidFill>
                <a:latin typeface="+mn-ea"/>
                <a:ea typeface="+mn-ea"/>
              </a:rPr>
              <a:t>illusion of concurrency.</a:t>
            </a:r>
          </a:p>
          <a:p>
            <a:pPr eaLnBrk="1" hangingPunct="1">
              <a:lnSpc>
                <a:spcPct val="90000"/>
              </a:lnSpc>
            </a:pPr>
            <a:r>
              <a:rPr lang="en-US" altLang="zh-CN" sz="2800" b="1">
                <a:latin typeface="+mn-ea"/>
                <a:ea typeface="+mn-ea"/>
              </a:rPr>
              <a:t>Execution of multiple threads on a single CPU, in some order, is called scheduling.</a:t>
            </a:r>
          </a:p>
          <a:p>
            <a:pPr eaLnBrk="1" hangingPunct="1">
              <a:lnSpc>
                <a:spcPct val="90000"/>
              </a:lnSpc>
            </a:pPr>
            <a:r>
              <a:rPr lang="en-US" altLang="zh-CN" sz="2800" b="1">
                <a:latin typeface="+mn-ea"/>
                <a:ea typeface="+mn-ea"/>
              </a:rPr>
              <a:t>The Java runtime supports a very simple scheduling algorithm (fixed priority scheduling). </a:t>
            </a:r>
          </a:p>
          <a:p>
            <a:pPr lvl="1" eaLnBrk="1" hangingPunct="1">
              <a:lnSpc>
                <a:spcPct val="90000"/>
              </a:lnSpc>
            </a:pPr>
            <a:r>
              <a:rPr lang="en-US" altLang="zh-CN" b="1">
                <a:solidFill>
                  <a:srgbClr val="FF0000"/>
                </a:solidFill>
                <a:latin typeface="+mn-ea"/>
                <a:ea typeface="+mn-ea"/>
              </a:rPr>
              <a:t>This algorithm schedules threads based on their priority relative to other runnable threads.</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Rectangle 2">
            <a:extLst>
              <a:ext uri="{FF2B5EF4-FFF2-40B4-BE49-F238E27FC236}">
                <a16:creationId xmlns:a16="http://schemas.microsoft.com/office/drawing/2014/main" id="{B1FC6500-49DF-455E-AFF6-5C07737389CF}"/>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Thread Priority (cont.)</a:t>
            </a:r>
          </a:p>
        </p:txBody>
      </p:sp>
      <p:sp>
        <p:nvSpPr>
          <p:cNvPr id="81926" name="Rectangle 3">
            <a:extLst>
              <a:ext uri="{FF2B5EF4-FFF2-40B4-BE49-F238E27FC236}">
                <a16:creationId xmlns:a16="http://schemas.microsoft.com/office/drawing/2014/main" id="{6519B5B4-45A1-467E-B618-9B79B6B1701C}"/>
              </a:ext>
            </a:extLst>
          </p:cNvPr>
          <p:cNvSpPr>
            <a:spLocks noGrp="1" noChangeArrowheads="1"/>
          </p:cNvSpPr>
          <p:nvPr>
            <p:ph type="body" idx="1"/>
          </p:nvPr>
        </p:nvSpPr>
        <p:spPr>
          <a:xfrm>
            <a:off x="457200" y="1066800"/>
            <a:ext cx="8229600" cy="5059363"/>
          </a:xfrm>
        </p:spPr>
        <p:txBody>
          <a:bodyPr/>
          <a:lstStyle/>
          <a:p>
            <a:pPr eaLnBrk="1" hangingPunct="1"/>
            <a:r>
              <a:rPr lang="en-US" altLang="zh-CN" sz="2800" b="1">
                <a:latin typeface="+mn-ea"/>
                <a:ea typeface="+mn-ea"/>
              </a:rPr>
              <a:t>The runtime system </a:t>
            </a:r>
            <a:r>
              <a:rPr lang="en-US" altLang="zh-CN" sz="2800" b="1">
                <a:solidFill>
                  <a:srgbClr val="FF0000"/>
                </a:solidFill>
                <a:latin typeface="+mn-ea"/>
                <a:ea typeface="+mn-ea"/>
              </a:rPr>
              <a:t>chooses the runnable thread with the highest priority for execution</a:t>
            </a:r>
          </a:p>
          <a:p>
            <a:pPr eaLnBrk="1" hangingPunct="1"/>
            <a:r>
              <a:rPr lang="en-US" altLang="zh-CN" sz="2800" b="1">
                <a:latin typeface="+mn-ea"/>
                <a:ea typeface="+mn-ea"/>
              </a:rPr>
              <a:t>If two threads of the same priority are waiting for the CPU, </a:t>
            </a:r>
            <a:r>
              <a:rPr lang="en-US" altLang="zh-CN" sz="2800" b="1">
                <a:solidFill>
                  <a:srgbClr val="FF0000"/>
                </a:solidFill>
                <a:latin typeface="+mn-ea"/>
                <a:ea typeface="+mn-ea"/>
              </a:rPr>
              <a:t>the scheduler chooses one of them to run in a round-robin fashion</a:t>
            </a:r>
            <a:r>
              <a:rPr lang="en-US" altLang="zh-CN" sz="2800" b="1">
                <a:latin typeface="+mn-ea"/>
                <a:ea typeface="+mn-ea"/>
              </a:rPr>
              <a:t>.</a:t>
            </a:r>
          </a:p>
          <a:p>
            <a:pPr eaLnBrk="1" hangingPunct="1"/>
            <a:r>
              <a:rPr lang="en-US" altLang="zh-CN" sz="2800" b="1">
                <a:latin typeface="+mn-ea"/>
                <a:ea typeface="+mn-ea"/>
              </a:rPr>
              <a:t>The chosen thread will run until:</a:t>
            </a:r>
          </a:p>
          <a:p>
            <a:pPr lvl="1" eaLnBrk="1" hangingPunct="1"/>
            <a:r>
              <a:rPr lang="en-US" altLang="zh-CN" b="1">
                <a:solidFill>
                  <a:schemeClr val="accent2"/>
                </a:solidFill>
                <a:latin typeface="+mn-ea"/>
                <a:ea typeface="+mn-ea"/>
              </a:rPr>
              <a:t>A higher priority thread becomes runnable.</a:t>
            </a:r>
          </a:p>
          <a:p>
            <a:pPr lvl="1" eaLnBrk="1" hangingPunct="1"/>
            <a:r>
              <a:rPr lang="en-US" altLang="zh-CN" b="1">
                <a:solidFill>
                  <a:schemeClr val="accent2"/>
                </a:solidFill>
                <a:latin typeface="+mn-ea"/>
                <a:ea typeface="+mn-ea"/>
              </a:rPr>
              <a:t>It yields, or its run method exits.</a:t>
            </a:r>
          </a:p>
          <a:p>
            <a:pPr lvl="1" eaLnBrk="1" hangingPunct="1"/>
            <a:r>
              <a:rPr lang="en-US" altLang="zh-CN" b="1">
                <a:solidFill>
                  <a:schemeClr val="accent2"/>
                </a:solidFill>
                <a:latin typeface="+mn-ea"/>
                <a:ea typeface="+mn-ea"/>
              </a:rPr>
              <a:t>On systems that support time-slicing, its time allotment has expired</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Rectangle 2">
            <a:extLst>
              <a:ext uri="{FF2B5EF4-FFF2-40B4-BE49-F238E27FC236}">
                <a16:creationId xmlns:a16="http://schemas.microsoft.com/office/drawing/2014/main" id="{21F0D065-71C6-4FBC-9856-5C6D7501DA58}"/>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Thread Priority (cont.)</a:t>
            </a:r>
          </a:p>
        </p:txBody>
      </p:sp>
      <p:sp>
        <p:nvSpPr>
          <p:cNvPr id="82950" name="Rectangle 3">
            <a:extLst>
              <a:ext uri="{FF2B5EF4-FFF2-40B4-BE49-F238E27FC236}">
                <a16:creationId xmlns:a16="http://schemas.microsoft.com/office/drawing/2014/main" id="{83B4A47D-176D-4064-943F-68C86FA6A76D}"/>
              </a:ext>
            </a:extLst>
          </p:cNvPr>
          <p:cNvSpPr>
            <a:spLocks noGrp="1" noChangeArrowheads="1"/>
          </p:cNvSpPr>
          <p:nvPr>
            <p:ph type="body" idx="1"/>
          </p:nvPr>
        </p:nvSpPr>
        <p:spPr>
          <a:xfrm>
            <a:off x="457200" y="1295400"/>
            <a:ext cx="8229600" cy="4830763"/>
          </a:xfrm>
        </p:spPr>
        <p:txBody>
          <a:bodyPr/>
          <a:lstStyle/>
          <a:p>
            <a:pPr eaLnBrk="1" hangingPunct="1"/>
            <a:r>
              <a:rPr lang="en-US" altLang="zh-CN" sz="2800" b="1">
                <a:latin typeface="+mn-ea"/>
                <a:ea typeface="+mn-ea"/>
              </a:rPr>
              <a:t>When a </a:t>
            </a:r>
            <a:r>
              <a:rPr lang="en-US" altLang="zh-CN" sz="2800" b="1">
                <a:solidFill>
                  <a:srgbClr val="FF0000"/>
                </a:solidFill>
                <a:latin typeface="+mn-ea"/>
                <a:ea typeface="+mn-ea"/>
              </a:rPr>
              <a:t>Java thread</a:t>
            </a:r>
            <a:r>
              <a:rPr lang="en-US" altLang="zh-CN" sz="2800" b="1">
                <a:latin typeface="+mn-ea"/>
                <a:ea typeface="+mn-ea"/>
              </a:rPr>
              <a:t> is created, it </a:t>
            </a:r>
            <a:r>
              <a:rPr lang="en-US" altLang="zh-CN" sz="2800" b="1">
                <a:solidFill>
                  <a:srgbClr val="FF0000"/>
                </a:solidFill>
                <a:latin typeface="+mn-ea"/>
                <a:ea typeface="+mn-ea"/>
              </a:rPr>
              <a:t>inherits its priority from the thread that created it</a:t>
            </a:r>
            <a:r>
              <a:rPr lang="en-US" altLang="zh-CN" sz="2800" b="1">
                <a:latin typeface="+mn-ea"/>
                <a:ea typeface="+mn-ea"/>
              </a:rPr>
              <a:t>.</a:t>
            </a:r>
          </a:p>
          <a:p>
            <a:pPr eaLnBrk="1" hangingPunct="1"/>
            <a:r>
              <a:rPr lang="en-US" altLang="zh-CN" sz="2800" b="1">
                <a:latin typeface="+mn-ea"/>
                <a:ea typeface="+mn-ea"/>
              </a:rPr>
              <a:t>You can </a:t>
            </a:r>
            <a:r>
              <a:rPr lang="en-US" altLang="zh-CN" sz="2800" b="1">
                <a:solidFill>
                  <a:srgbClr val="FF0000"/>
                </a:solidFill>
                <a:latin typeface="+mn-ea"/>
                <a:ea typeface="+mn-ea"/>
              </a:rPr>
              <a:t>modify a thread's priority at any time</a:t>
            </a:r>
            <a:r>
              <a:rPr lang="en-US" altLang="zh-CN" sz="2800" b="1">
                <a:latin typeface="+mn-ea"/>
                <a:ea typeface="+mn-ea"/>
              </a:rPr>
              <a:t> after its creation </a:t>
            </a:r>
            <a:r>
              <a:rPr lang="en-US" altLang="zh-CN" sz="2800" b="1">
                <a:solidFill>
                  <a:srgbClr val="FF0000"/>
                </a:solidFill>
                <a:latin typeface="+mn-ea"/>
                <a:ea typeface="+mn-ea"/>
              </a:rPr>
              <a:t>using the setPriority method</a:t>
            </a:r>
            <a:r>
              <a:rPr lang="en-US" altLang="zh-CN" sz="2800" b="1">
                <a:latin typeface="+mn-ea"/>
                <a:ea typeface="+mn-ea"/>
              </a:rPr>
              <a:t>.</a:t>
            </a:r>
          </a:p>
          <a:p>
            <a:pPr eaLnBrk="1" hangingPunct="1"/>
            <a:r>
              <a:rPr lang="en-US" altLang="zh-CN" sz="2800" b="1">
                <a:latin typeface="+mn-ea"/>
                <a:ea typeface="+mn-ea"/>
              </a:rPr>
              <a:t>Thread priorities are integers ranging between MIN_PRIORITY(1) and MAX_PRIORITY(10) (constants defined in the Thread class). The </a:t>
            </a:r>
            <a:r>
              <a:rPr lang="en-US" altLang="zh-CN" b="1">
                <a:solidFill>
                  <a:srgbClr val="FF0000"/>
                </a:solidFill>
                <a:latin typeface="+mn-ea"/>
                <a:ea typeface="+mn-ea"/>
              </a:rPr>
              <a:t>NORM_PRIORITY is 5.</a:t>
            </a:r>
            <a:endParaRPr lang="en-US" altLang="zh-CN" sz="2800" b="1">
              <a:solidFill>
                <a:srgbClr val="FF0000"/>
              </a:solidFill>
              <a:latin typeface="+mn-ea"/>
              <a:ea typeface="+mn-ea"/>
            </a:endParaRPr>
          </a:p>
          <a:p>
            <a:pPr eaLnBrk="1" hangingPunct="1"/>
            <a:r>
              <a:rPr lang="en-US" altLang="zh-CN" sz="2800" b="1">
                <a:solidFill>
                  <a:srgbClr val="FF0000"/>
                </a:solidFill>
                <a:latin typeface="+mn-ea"/>
                <a:ea typeface="+mn-ea"/>
              </a:rPr>
              <a:t>The higher the integer, the higher the priority</a:t>
            </a:r>
            <a:r>
              <a:rPr lang="en-US" altLang="zh-CN" sz="2800" b="1">
                <a:latin typeface="+mn-ea"/>
                <a:ea typeface="+mn-ea"/>
              </a:rPr>
              <a:t>.</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2">
            <a:extLst>
              <a:ext uri="{FF2B5EF4-FFF2-40B4-BE49-F238E27FC236}">
                <a16:creationId xmlns:a16="http://schemas.microsoft.com/office/drawing/2014/main" id="{2EA0044E-45EA-4463-8020-C267D290B707}"/>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Thread Priority (cont.)</a:t>
            </a:r>
          </a:p>
        </p:txBody>
      </p:sp>
      <p:sp>
        <p:nvSpPr>
          <p:cNvPr id="83974" name="Rectangle 3">
            <a:extLst>
              <a:ext uri="{FF2B5EF4-FFF2-40B4-BE49-F238E27FC236}">
                <a16:creationId xmlns:a16="http://schemas.microsoft.com/office/drawing/2014/main" id="{76C6CB89-78BE-4209-AE3C-77C94F1A2E7B}"/>
              </a:ext>
            </a:extLst>
          </p:cNvPr>
          <p:cNvSpPr>
            <a:spLocks noGrp="1" noChangeArrowheads="1"/>
          </p:cNvSpPr>
          <p:nvPr>
            <p:ph type="body" idx="1"/>
          </p:nvPr>
        </p:nvSpPr>
        <p:spPr>
          <a:xfrm>
            <a:off x="457200" y="1371600"/>
            <a:ext cx="8229600" cy="4754563"/>
          </a:xfrm>
        </p:spPr>
        <p:txBody>
          <a:bodyPr/>
          <a:lstStyle/>
          <a:p>
            <a:pPr eaLnBrk="1" hangingPunct="1"/>
            <a:r>
              <a:rPr lang="en-US" altLang="zh-CN" sz="2800" b="1">
                <a:latin typeface="+mn-ea"/>
                <a:ea typeface="+mn-ea"/>
              </a:rPr>
              <a:t>Use </a:t>
            </a:r>
            <a:r>
              <a:rPr lang="en-US" altLang="zh-CN" sz="2800" b="1">
                <a:solidFill>
                  <a:srgbClr val="FF0000"/>
                </a:solidFill>
                <a:latin typeface="+mn-ea"/>
                <a:ea typeface="+mn-ea"/>
              </a:rPr>
              <a:t>priority only</a:t>
            </a:r>
            <a:r>
              <a:rPr lang="en-US" altLang="zh-CN" sz="2800" b="1">
                <a:latin typeface="+mn-ea"/>
                <a:ea typeface="+mn-ea"/>
              </a:rPr>
              <a:t> to </a:t>
            </a:r>
            <a:r>
              <a:rPr lang="en-US" altLang="zh-CN" sz="2800" b="1">
                <a:solidFill>
                  <a:srgbClr val="FF0000"/>
                </a:solidFill>
                <a:latin typeface="+mn-ea"/>
                <a:ea typeface="+mn-ea"/>
              </a:rPr>
              <a:t>affect scheduling policy</a:t>
            </a:r>
            <a:r>
              <a:rPr lang="en-US" altLang="zh-CN" sz="2800" b="1">
                <a:latin typeface="+mn-ea"/>
                <a:ea typeface="+mn-ea"/>
              </a:rPr>
              <a:t> for efficiency purposes.</a:t>
            </a:r>
          </a:p>
          <a:p>
            <a:pPr eaLnBrk="1" hangingPunct="1"/>
            <a:r>
              <a:rPr lang="en-US" altLang="zh-CN" sz="2800" b="1">
                <a:latin typeface="+mn-ea"/>
                <a:ea typeface="+mn-ea"/>
              </a:rPr>
              <a:t>Do not rely on thread priority for algorithm correctness.</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Rectangle 4">
            <a:extLst>
              <a:ext uri="{FF2B5EF4-FFF2-40B4-BE49-F238E27FC236}">
                <a16:creationId xmlns:a16="http://schemas.microsoft.com/office/drawing/2014/main" id="{8E5B026E-1F77-47C2-80B8-A388CA405A06}"/>
              </a:ext>
            </a:extLst>
          </p:cNvPr>
          <p:cNvSpPr>
            <a:spLocks noGrp="1" noChangeArrowheads="1"/>
          </p:cNvSpPr>
          <p:nvPr>
            <p:ph type="ctrTitle"/>
          </p:nvPr>
        </p:nvSpPr>
        <p:spPr/>
        <p:txBody>
          <a:bodyPr/>
          <a:lstStyle/>
          <a:p>
            <a:pPr eaLnBrk="1" hangingPunct="1"/>
            <a:r>
              <a:rPr lang="en-US" altLang="zh-CN" b="1">
                <a:latin typeface="+mn-ea"/>
                <a:ea typeface="+mn-ea"/>
              </a:rPr>
              <a:t>Basic Control of Threads</a:t>
            </a:r>
          </a:p>
        </p:txBody>
      </p:sp>
      <p:sp>
        <p:nvSpPr>
          <p:cNvPr id="84998" name="Rectangle 5">
            <a:extLst>
              <a:ext uri="{FF2B5EF4-FFF2-40B4-BE49-F238E27FC236}">
                <a16:creationId xmlns:a16="http://schemas.microsoft.com/office/drawing/2014/main" id="{8DCE8753-86CD-4FEF-B728-C715976B499A}"/>
              </a:ext>
            </a:extLst>
          </p:cNvPr>
          <p:cNvSpPr>
            <a:spLocks noGrp="1" noChangeArrowheads="1"/>
          </p:cNvSpPr>
          <p:nvPr>
            <p:ph type="subTitle" idx="1"/>
          </p:nvPr>
        </p:nvSpPr>
        <p:spPr/>
        <p:txBody>
          <a:bodyPr/>
          <a:lstStyle/>
          <a:p>
            <a:pPr eaLnBrk="1" hangingPunct="1"/>
            <a:endParaRPr lang="zh-CN"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46" y="2898348"/>
            <a:ext cx="8906608" cy="994172"/>
          </a:xfrm>
        </p:spPr>
        <p:txBody>
          <a:bodyPr>
            <a:normAutofit/>
          </a:bodyPr>
          <a:lstStyle/>
          <a:p>
            <a:pPr algn="ctr"/>
            <a:r>
              <a:rPr lang="zh-CN" altLang="en-US" sz="4000" dirty="0">
                <a:latin typeface="+mn-ea"/>
                <a:ea typeface="+mn-ea"/>
              </a:rPr>
              <a:t>数组</a:t>
            </a:r>
          </a:p>
        </p:txBody>
      </p:sp>
    </p:spTree>
    <p:extLst>
      <p:ext uri="{BB962C8B-B14F-4D97-AF65-F5344CB8AC3E}">
        <p14:creationId xmlns:p14="http://schemas.microsoft.com/office/powerpoint/2010/main" val="1900021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08EA758B-CD12-4005-980A-E0594D4CDDE0}"/>
              </a:ext>
            </a:extLst>
          </p:cNvPr>
          <p:cNvSpPr>
            <a:spLocks noGrp="1" noChangeArrowheads="1"/>
          </p:cNvSpPr>
          <p:nvPr>
            <p:ph type="title"/>
          </p:nvPr>
        </p:nvSpPr>
        <p:spPr>
          <a:xfrm>
            <a:off x="685800" y="0"/>
            <a:ext cx="7772400" cy="603250"/>
          </a:xfrm>
        </p:spPr>
        <p:txBody>
          <a:bodyPr/>
          <a:lstStyle/>
          <a:p>
            <a:pPr eaLnBrk="1" hangingPunct="1"/>
            <a:r>
              <a:rPr lang="zh-CN" altLang="en-US" sz="3600" b="1">
                <a:effectLst>
                  <a:outerShdw blurRad="38100" dist="38100" dir="2700000" algn="tl">
                    <a:srgbClr val="C0C0C0"/>
                  </a:outerShdw>
                </a:effectLst>
                <a:latin typeface="+mn-ea"/>
                <a:ea typeface="+mn-ea"/>
              </a:rPr>
              <a:t>线程生命周期中的</a:t>
            </a:r>
            <a:r>
              <a:rPr lang="en-US" altLang="zh-CN" sz="3600" b="1">
                <a:effectLst>
                  <a:outerShdw blurRad="38100" dist="38100" dir="2700000" algn="tl">
                    <a:srgbClr val="C0C0C0"/>
                  </a:outerShdw>
                </a:effectLst>
                <a:latin typeface="+mn-ea"/>
                <a:ea typeface="+mn-ea"/>
              </a:rPr>
              <a:t>5</a:t>
            </a:r>
            <a:r>
              <a:rPr lang="zh-CN" altLang="en-US" sz="3600" b="1">
                <a:effectLst>
                  <a:outerShdw blurRad="38100" dist="38100" dir="2700000" algn="tl">
                    <a:srgbClr val="C0C0C0"/>
                  </a:outerShdw>
                </a:effectLst>
                <a:latin typeface="+mn-ea"/>
                <a:ea typeface="+mn-ea"/>
              </a:rPr>
              <a:t>种状态：</a:t>
            </a:r>
          </a:p>
        </p:txBody>
      </p:sp>
      <p:sp>
        <p:nvSpPr>
          <p:cNvPr id="86022" name="Rectangle 3">
            <a:extLst>
              <a:ext uri="{FF2B5EF4-FFF2-40B4-BE49-F238E27FC236}">
                <a16:creationId xmlns:a16="http://schemas.microsoft.com/office/drawing/2014/main" id="{42F71E60-CB0B-405F-80F7-29DA9C72145C}"/>
              </a:ext>
            </a:extLst>
          </p:cNvPr>
          <p:cNvSpPr>
            <a:spLocks noGrp="1" noChangeArrowheads="1"/>
          </p:cNvSpPr>
          <p:nvPr>
            <p:ph type="body" idx="1"/>
          </p:nvPr>
        </p:nvSpPr>
        <p:spPr>
          <a:xfrm>
            <a:off x="0" y="685800"/>
            <a:ext cx="9144000" cy="5257800"/>
          </a:xfrm>
        </p:spPr>
        <p:txBody>
          <a:bodyPr>
            <a:normAutofit/>
          </a:bodyPr>
          <a:lstStyle/>
          <a:p>
            <a:pPr eaLnBrk="1" hangingPunct="1">
              <a:lnSpc>
                <a:spcPct val="90000"/>
              </a:lnSpc>
            </a:pPr>
            <a:r>
              <a:rPr lang="zh-CN" altLang="en-US" sz="2000" b="1">
                <a:solidFill>
                  <a:srgbClr val="0000FF"/>
                </a:solidFill>
                <a:latin typeface="+mn-ea"/>
                <a:ea typeface="+mn-ea"/>
              </a:rPr>
              <a:t>阻塞：</a:t>
            </a:r>
            <a:r>
              <a:rPr lang="zh-CN" altLang="en-US" sz="2000" b="1">
                <a:solidFill>
                  <a:srgbClr val="FF0000"/>
                </a:solidFill>
                <a:latin typeface="+mn-ea"/>
                <a:ea typeface="+mn-ea"/>
              </a:rPr>
              <a:t>一个正在执行的线程暂停自己的执行而进入的状态。</a:t>
            </a:r>
          </a:p>
          <a:p>
            <a:pPr lvl="1" eaLnBrk="1" hangingPunct="1">
              <a:lnSpc>
                <a:spcPct val="90000"/>
              </a:lnSpc>
            </a:pPr>
            <a:r>
              <a:rPr lang="zh-CN" altLang="en-US" sz="2000" b="1">
                <a:solidFill>
                  <a:srgbClr val="006600"/>
                </a:solidFill>
                <a:latin typeface="+mn-ea"/>
                <a:ea typeface="+mn-ea"/>
              </a:rPr>
              <a:t>引起线程由运行状态进入阻塞状态的可能情况：</a:t>
            </a:r>
          </a:p>
          <a:p>
            <a:pPr lvl="2" eaLnBrk="1" hangingPunct="1">
              <a:lnSpc>
                <a:spcPct val="90000"/>
              </a:lnSpc>
            </a:pPr>
            <a:r>
              <a:rPr lang="zh-CN" altLang="en-US" sz="2000" b="1">
                <a:solidFill>
                  <a:srgbClr val="FF0000"/>
                </a:solidFill>
                <a:latin typeface="+mn-ea"/>
                <a:ea typeface="+mn-ea"/>
              </a:rPr>
              <a:t>调用了该线程的 </a:t>
            </a:r>
            <a:r>
              <a:rPr lang="en-US" altLang="zh-CN" sz="2000" b="1">
                <a:solidFill>
                  <a:srgbClr val="FF0000"/>
                </a:solidFill>
                <a:latin typeface="+mn-ea"/>
                <a:ea typeface="+mn-ea"/>
              </a:rPr>
              <a:t>sleep( ) </a:t>
            </a:r>
            <a:r>
              <a:rPr lang="zh-CN" altLang="en-US" sz="2000" b="1">
                <a:solidFill>
                  <a:srgbClr val="FF0000"/>
                </a:solidFill>
                <a:latin typeface="+mn-ea"/>
                <a:ea typeface="+mn-ea"/>
              </a:rPr>
              <a:t>方法</a:t>
            </a:r>
          </a:p>
          <a:p>
            <a:pPr lvl="2" eaLnBrk="1" hangingPunct="1">
              <a:lnSpc>
                <a:spcPct val="90000"/>
              </a:lnSpc>
            </a:pPr>
            <a:r>
              <a:rPr lang="zh-CN" altLang="en-US" sz="2000" b="1">
                <a:solidFill>
                  <a:srgbClr val="FF0000"/>
                </a:solidFill>
                <a:latin typeface="+mn-ea"/>
                <a:ea typeface="+mn-ea"/>
              </a:rPr>
              <a:t>该线程正在等待 </a:t>
            </a:r>
            <a:r>
              <a:rPr lang="en-US" altLang="zh-CN" sz="2000" b="1">
                <a:solidFill>
                  <a:srgbClr val="FF0000"/>
                </a:solidFill>
                <a:latin typeface="+mn-ea"/>
                <a:ea typeface="+mn-ea"/>
              </a:rPr>
              <a:t>I/O </a:t>
            </a:r>
            <a:r>
              <a:rPr lang="zh-CN" altLang="en-US" sz="2000" b="1">
                <a:solidFill>
                  <a:srgbClr val="FF0000"/>
                </a:solidFill>
                <a:latin typeface="+mn-ea"/>
                <a:ea typeface="+mn-ea"/>
              </a:rPr>
              <a:t>操作的完成</a:t>
            </a:r>
          </a:p>
          <a:p>
            <a:pPr lvl="2" eaLnBrk="1" hangingPunct="1">
              <a:lnSpc>
                <a:spcPct val="90000"/>
              </a:lnSpc>
            </a:pPr>
            <a:r>
              <a:rPr lang="zh-CN" altLang="en-US" sz="2000" b="1">
                <a:solidFill>
                  <a:srgbClr val="FF0000"/>
                </a:solidFill>
                <a:latin typeface="+mn-ea"/>
                <a:ea typeface="+mn-ea"/>
              </a:rPr>
              <a:t>调用了 </a:t>
            </a:r>
            <a:r>
              <a:rPr lang="en-US" altLang="zh-CN" sz="2000" b="1">
                <a:solidFill>
                  <a:srgbClr val="FF0000"/>
                </a:solidFill>
                <a:latin typeface="+mn-ea"/>
                <a:ea typeface="+mn-ea"/>
              </a:rPr>
              <a:t>wait( ) </a:t>
            </a:r>
            <a:r>
              <a:rPr lang="zh-CN" altLang="en-US" sz="2000" b="1">
                <a:solidFill>
                  <a:srgbClr val="FF0000"/>
                </a:solidFill>
                <a:latin typeface="+mn-ea"/>
                <a:ea typeface="+mn-ea"/>
              </a:rPr>
              <a:t>方法</a:t>
            </a:r>
          </a:p>
          <a:p>
            <a:pPr lvl="2" eaLnBrk="1" hangingPunct="1">
              <a:lnSpc>
                <a:spcPct val="90000"/>
              </a:lnSpc>
            </a:pPr>
            <a:r>
              <a:rPr lang="zh-CN" altLang="en-US" sz="2000" b="1" i="1">
                <a:solidFill>
                  <a:srgbClr val="000000"/>
                </a:solidFill>
                <a:latin typeface="+mn-ea"/>
                <a:ea typeface="+mn-ea"/>
              </a:rPr>
              <a:t>调用了 </a:t>
            </a:r>
            <a:r>
              <a:rPr lang="en-US" altLang="zh-CN" sz="2000" b="1" i="1">
                <a:solidFill>
                  <a:srgbClr val="000000"/>
                </a:solidFill>
                <a:latin typeface="+mn-ea"/>
                <a:ea typeface="+mn-ea"/>
              </a:rPr>
              <a:t>suspend( ) </a:t>
            </a:r>
            <a:r>
              <a:rPr lang="zh-CN" altLang="en-US" sz="2000" b="1" i="1">
                <a:solidFill>
                  <a:srgbClr val="000000"/>
                </a:solidFill>
                <a:latin typeface="+mn-ea"/>
                <a:ea typeface="+mn-ea"/>
              </a:rPr>
              <a:t>方法</a:t>
            </a:r>
          </a:p>
          <a:p>
            <a:pPr lvl="1" eaLnBrk="1" hangingPunct="1">
              <a:lnSpc>
                <a:spcPct val="90000"/>
              </a:lnSpc>
            </a:pPr>
            <a:r>
              <a:rPr lang="zh-CN" altLang="en-US" sz="2000" b="1">
                <a:solidFill>
                  <a:srgbClr val="006600"/>
                </a:solidFill>
                <a:latin typeface="+mn-ea"/>
                <a:ea typeface="+mn-ea"/>
              </a:rPr>
              <a:t>对应于不同进入阻塞状态的情况，采取不同的方法使其回到就绪状态：</a:t>
            </a:r>
          </a:p>
          <a:p>
            <a:pPr lvl="2" eaLnBrk="1" hangingPunct="1">
              <a:lnSpc>
                <a:spcPct val="90000"/>
              </a:lnSpc>
            </a:pPr>
            <a:r>
              <a:rPr lang="en-US" altLang="zh-CN" sz="2000" b="1">
                <a:solidFill>
                  <a:srgbClr val="FF0000"/>
                </a:solidFill>
                <a:latin typeface="+mn-ea"/>
                <a:ea typeface="+mn-ea"/>
              </a:rPr>
              <a:t>sleep( ) </a:t>
            </a:r>
            <a:r>
              <a:rPr lang="zh-CN" altLang="en-US" sz="2000" b="1">
                <a:solidFill>
                  <a:srgbClr val="FF0000"/>
                </a:solidFill>
                <a:latin typeface="+mn-ea"/>
                <a:ea typeface="+mn-ea"/>
              </a:rPr>
              <a:t>方法：等待其指定的休眠事件结束后，自动脱离阻塞状态；</a:t>
            </a:r>
          </a:p>
          <a:p>
            <a:pPr lvl="2" eaLnBrk="1" hangingPunct="1">
              <a:lnSpc>
                <a:spcPct val="90000"/>
              </a:lnSpc>
            </a:pPr>
            <a:r>
              <a:rPr lang="en-US" altLang="zh-CN" sz="2000" b="1">
                <a:solidFill>
                  <a:srgbClr val="FF0000"/>
                </a:solidFill>
                <a:latin typeface="+mn-ea"/>
                <a:ea typeface="+mn-ea"/>
              </a:rPr>
              <a:t>I/O </a:t>
            </a:r>
            <a:r>
              <a:rPr lang="zh-CN" altLang="en-US" sz="2000" b="1">
                <a:solidFill>
                  <a:srgbClr val="FF0000"/>
                </a:solidFill>
                <a:latin typeface="+mn-ea"/>
                <a:ea typeface="+mn-ea"/>
              </a:rPr>
              <a:t>操作：等待这个 </a:t>
            </a:r>
            <a:r>
              <a:rPr lang="en-US" altLang="zh-CN" sz="2000" b="1">
                <a:solidFill>
                  <a:srgbClr val="FF0000"/>
                </a:solidFill>
                <a:latin typeface="+mn-ea"/>
                <a:ea typeface="+mn-ea"/>
              </a:rPr>
              <a:t>I/O </a:t>
            </a:r>
            <a:r>
              <a:rPr lang="zh-CN" altLang="en-US" sz="2000" b="1">
                <a:solidFill>
                  <a:srgbClr val="FF0000"/>
                </a:solidFill>
                <a:latin typeface="+mn-ea"/>
                <a:ea typeface="+mn-ea"/>
              </a:rPr>
              <a:t>操作完成后；</a:t>
            </a:r>
          </a:p>
          <a:p>
            <a:pPr lvl="2" eaLnBrk="1" hangingPunct="1">
              <a:lnSpc>
                <a:spcPct val="90000"/>
              </a:lnSpc>
            </a:pPr>
            <a:r>
              <a:rPr lang="zh-CN" altLang="en-US" sz="2000" b="1">
                <a:solidFill>
                  <a:srgbClr val="FF0000"/>
                </a:solidFill>
                <a:latin typeface="+mn-ea"/>
                <a:ea typeface="+mn-ea"/>
              </a:rPr>
              <a:t>调用 </a:t>
            </a:r>
            <a:r>
              <a:rPr lang="en-US" altLang="zh-CN" sz="2000" b="1">
                <a:solidFill>
                  <a:srgbClr val="FF0000"/>
                </a:solidFill>
                <a:latin typeface="+mn-ea"/>
                <a:ea typeface="+mn-ea"/>
              </a:rPr>
              <a:t>wait( ) </a:t>
            </a:r>
            <a:r>
              <a:rPr lang="zh-CN" altLang="en-US" sz="2000" b="1">
                <a:solidFill>
                  <a:srgbClr val="FF0000"/>
                </a:solidFill>
                <a:latin typeface="+mn-ea"/>
                <a:ea typeface="+mn-ea"/>
              </a:rPr>
              <a:t>方法：在对象中调用 </a:t>
            </a:r>
            <a:r>
              <a:rPr lang="en-US" altLang="zh-CN" sz="2000" b="1">
                <a:solidFill>
                  <a:srgbClr val="FF0000"/>
                </a:solidFill>
                <a:latin typeface="+mn-ea"/>
                <a:ea typeface="+mn-ea"/>
              </a:rPr>
              <a:t>notify( ) </a:t>
            </a:r>
            <a:r>
              <a:rPr lang="zh-CN" altLang="en-US" sz="2000" b="1">
                <a:solidFill>
                  <a:srgbClr val="FF0000"/>
                </a:solidFill>
                <a:latin typeface="+mn-ea"/>
                <a:ea typeface="+mn-ea"/>
              </a:rPr>
              <a:t>或 </a:t>
            </a:r>
            <a:r>
              <a:rPr lang="en-US" altLang="zh-CN" sz="2000" b="1">
                <a:solidFill>
                  <a:srgbClr val="FF0000"/>
                </a:solidFill>
                <a:latin typeface="+mn-ea"/>
                <a:ea typeface="+mn-ea"/>
              </a:rPr>
              <a:t>notifyAll( ) </a:t>
            </a:r>
            <a:r>
              <a:rPr lang="zh-CN" altLang="en-US" sz="2000" b="1">
                <a:solidFill>
                  <a:srgbClr val="FF0000"/>
                </a:solidFill>
                <a:latin typeface="+mn-ea"/>
                <a:ea typeface="+mn-ea"/>
              </a:rPr>
              <a:t>方法；</a:t>
            </a:r>
          </a:p>
          <a:p>
            <a:pPr lvl="2" eaLnBrk="1" hangingPunct="1">
              <a:lnSpc>
                <a:spcPct val="90000"/>
              </a:lnSpc>
            </a:pPr>
            <a:r>
              <a:rPr lang="en-US" altLang="zh-CN" sz="2000" b="1" i="1">
                <a:solidFill>
                  <a:srgbClr val="000000"/>
                </a:solidFill>
                <a:latin typeface="+mn-ea"/>
                <a:ea typeface="+mn-ea"/>
              </a:rPr>
              <a:t>suspend( ) </a:t>
            </a:r>
            <a:r>
              <a:rPr lang="zh-CN" altLang="en-US" sz="2000" b="1" i="1">
                <a:solidFill>
                  <a:srgbClr val="000000"/>
                </a:solidFill>
                <a:latin typeface="+mn-ea"/>
                <a:ea typeface="+mn-ea"/>
              </a:rPr>
              <a:t>方法：必须在其他线程中调用 </a:t>
            </a:r>
            <a:r>
              <a:rPr lang="en-US" altLang="zh-CN" sz="2000" b="1" i="1">
                <a:solidFill>
                  <a:srgbClr val="000000"/>
                </a:solidFill>
                <a:latin typeface="+mn-ea"/>
                <a:ea typeface="+mn-ea"/>
              </a:rPr>
              <a:t>notify( ) </a:t>
            </a:r>
            <a:r>
              <a:rPr lang="zh-CN" altLang="en-US" sz="2000" b="1" i="1">
                <a:solidFill>
                  <a:srgbClr val="000000"/>
                </a:solidFill>
                <a:latin typeface="+mn-ea"/>
                <a:ea typeface="+mn-ea"/>
              </a:rPr>
              <a:t>或 </a:t>
            </a:r>
            <a:r>
              <a:rPr lang="en-US" altLang="zh-CN" sz="2000" b="1" i="1">
                <a:solidFill>
                  <a:srgbClr val="000000"/>
                </a:solidFill>
                <a:latin typeface="+mn-ea"/>
                <a:ea typeface="+mn-ea"/>
              </a:rPr>
              <a:t>notifyAll( ) </a:t>
            </a:r>
            <a:r>
              <a:rPr lang="zh-CN" altLang="en-US" sz="2000" b="1" i="1">
                <a:solidFill>
                  <a:srgbClr val="000000"/>
                </a:solidFill>
                <a:latin typeface="+mn-ea"/>
                <a:ea typeface="+mn-ea"/>
              </a:rPr>
              <a:t>方法。</a:t>
            </a:r>
          </a:p>
          <a:p>
            <a:pPr eaLnBrk="1" hangingPunct="1">
              <a:lnSpc>
                <a:spcPct val="90000"/>
              </a:lnSpc>
            </a:pPr>
            <a:r>
              <a:rPr lang="zh-CN" altLang="en-US" sz="2000" b="1">
                <a:solidFill>
                  <a:srgbClr val="0000FF"/>
                </a:solidFill>
                <a:latin typeface="+mn-ea"/>
                <a:ea typeface="+mn-ea"/>
              </a:rPr>
              <a:t>终止：</a:t>
            </a:r>
          </a:p>
          <a:p>
            <a:pPr lvl="1" eaLnBrk="1" hangingPunct="1">
              <a:lnSpc>
                <a:spcPct val="90000"/>
              </a:lnSpc>
            </a:pPr>
            <a:r>
              <a:rPr lang="zh-CN" altLang="en-US" sz="2000" b="1">
                <a:solidFill>
                  <a:srgbClr val="006600"/>
                </a:solidFill>
                <a:latin typeface="+mn-ea"/>
                <a:ea typeface="+mn-ea"/>
              </a:rPr>
              <a:t>自然终止：</a:t>
            </a:r>
            <a:r>
              <a:rPr lang="zh-CN" altLang="en-US" sz="2000" b="1">
                <a:latin typeface="+mn-ea"/>
                <a:ea typeface="+mn-ea"/>
              </a:rPr>
              <a:t>线程完成了自己的全部工作</a:t>
            </a:r>
          </a:p>
          <a:p>
            <a:pPr lvl="1" eaLnBrk="1" hangingPunct="1">
              <a:lnSpc>
                <a:spcPct val="90000"/>
              </a:lnSpc>
            </a:pPr>
            <a:r>
              <a:rPr lang="zh-CN" altLang="en-US" sz="2000" b="1">
                <a:solidFill>
                  <a:srgbClr val="006600"/>
                </a:solidFill>
                <a:latin typeface="+mn-ea"/>
                <a:ea typeface="+mn-ea"/>
              </a:rPr>
              <a:t>强制终止</a:t>
            </a:r>
            <a:r>
              <a:rPr lang="zh-CN" altLang="en-US" sz="2000" b="1">
                <a:latin typeface="+mn-ea"/>
                <a:ea typeface="+mn-ea"/>
              </a:rPr>
              <a:t>：在线程执行完之前，调用 </a:t>
            </a:r>
            <a:r>
              <a:rPr lang="en-US" altLang="zh-CN" sz="2000" b="1">
                <a:latin typeface="+mn-ea"/>
                <a:ea typeface="+mn-ea"/>
              </a:rPr>
              <a:t>stop( ) </a:t>
            </a:r>
            <a:r>
              <a:rPr lang="zh-CN" altLang="en-US" sz="2000" b="1">
                <a:latin typeface="+mn-ea"/>
                <a:ea typeface="+mn-ea"/>
              </a:rPr>
              <a:t>或 </a:t>
            </a:r>
            <a:r>
              <a:rPr lang="en-US" altLang="zh-CN" sz="2000" b="1">
                <a:latin typeface="+mn-ea"/>
                <a:ea typeface="+mn-ea"/>
              </a:rPr>
              <a:t>destroy( ) </a:t>
            </a:r>
            <a:r>
              <a:rPr lang="zh-CN" altLang="en-US" sz="2000" b="1">
                <a:latin typeface="+mn-ea"/>
                <a:ea typeface="+mn-ea"/>
              </a:rPr>
              <a:t>方法终止线程</a:t>
            </a:r>
          </a:p>
          <a:p>
            <a:pPr eaLnBrk="1" hangingPunct="1">
              <a:lnSpc>
                <a:spcPct val="90000"/>
              </a:lnSpc>
            </a:pPr>
            <a:endParaRPr lang="en-US" altLang="zh-CN" sz="2000">
              <a:latin typeface="+mn-ea"/>
              <a:ea typeface="+mn-ea"/>
            </a:endParaRPr>
          </a:p>
        </p:txBody>
      </p:sp>
      <p:sp>
        <p:nvSpPr>
          <p:cNvPr id="86023" name="AutoShape 4">
            <a:extLst>
              <a:ext uri="{FF2B5EF4-FFF2-40B4-BE49-F238E27FC236}">
                <a16:creationId xmlns:a16="http://schemas.microsoft.com/office/drawing/2014/main" id="{2D03D294-8C7A-4F20-A213-61FAD9537585}"/>
              </a:ext>
            </a:extLst>
          </p:cNvPr>
          <p:cNvSpPr>
            <a:spLocks/>
          </p:cNvSpPr>
          <p:nvPr/>
        </p:nvSpPr>
        <p:spPr bwMode="auto">
          <a:xfrm>
            <a:off x="304800" y="1600200"/>
            <a:ext cx="685800" cy="914400"/>
          </a:xfrm>
          <a:prstGeom prst="leftBrace">
            <a:avLst>
              <a:gd name="adj1" fmla="val 11111"/>
              <a:gd name="adj2" fmla="val 50000"/>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6024" name="AutoShape 5">
            <a:extLst>
              <a:ext uri="{FF2B5EF4-FFF2-40B4-BE49-F238E27FC236}">
                <a16:creationId xmlns:a16="http://schemas.microsoft.com/office/drawing/2014/main" id="{2DB30A3A-E13C-4D70-B10A-6325FE8CAEE6}"/>
              </a:ext>
            </a:extLst>
          </p:cNvPr>
          <p:cNvSpPr>
            <a:spLocks/>
          </p:cNvSpPr>
          <p:nvPr/>
        </p:nvSpPr>
        <p:spPr bwMode="auto">
          <a:xfrm>
            <a:off x="304800" y="3200400"/>
            <a:ext cx="685800" cy="1295400"/>
          </a:xfrm>
          <a:prstGeom prst="leftBrace">
            <a:avLst>
              <a:gd name="adj1" fmla="val 15741"/>
              <a:gd name="adj2" fmla="val 50000"/>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Rectangle 2">
            <a:extLst>
              <a:ext uri="{FF2B5EF4-FFF2-40B4-BE49-F238E27FC236}">
                <a16:creationId xmlns:a16="http://schemas.microsoft.com/office/drawing/2014/main" id="{432B51F6-8A5D-47AE-969D-1A08EC13551A}"/>
              </a:ext>
            </a:extLst>
          </p:cNvPr>
          <p:cNvSpPr>
            <a:spLocks noGrp="1" noChangeArrowheads="1"/>
          </p:cNvSpPr>
          <p:nvPr>
            <p:ph type="title"/>
          </p:nvPr>
        </p:nvSpPr>
        <p:spPr>
          <a:xfrm>
            <a:off x="457200" y="274638"/>
            <a:ext cx="8229600" cy="792162"/>
          </a:xfrm>
        </p:spPr>
        <p:txBody>
          <a:bodyPr/>
          <a:lstStyle/>
          <a:p>
            <a:pPr eaLnBrk="1" hangingPunct="1"/>
            <a:r>
              <a:rPr lang="en-US" altLang="zh-CN" sz="4000" b="1">
                <a:latin typeface="+mn-ea"/>
                <a:ea typeface="+mn-ea"/>
              </a:rPr>
              <a:t>Terminating a Thread</a:t>
            </a:r>
          </a:p>
        </p:txBody>
      </p:sp>
      <p:grpSp>
        <p:nvGrpSpPr>
          <p:cNvPr id="87046" name="Group 5">
            <a:extLst>
              <a:ext uri="{FF2B5EF4-FFF2-40B4-BE49-F238E27FC236}">
                <a16:creationId xmlns:a16="http://schemas.microsoft.com/office/drawing/2014/main" id="{D0345C28-DBAB-400D-A34B-27C7F0958C68}"/>
              </a:ext>
            </a:extLst>
          </p:cNvPr>
          <p:cNvGrpSpPr>
            <a:grpSpLocks/>
          </p:cNvGrpSpPr>
          <p:nvPr/>
        </p:nvGrpSpPr>
        <p:grpSpPr bwMode="auto">
          <a:xfrm>
            <a:off x="609600" y="1295400"/>
            <a:ext cx="8001000" cy="4495800"/>
            <a:chOff x="720" y="912"/>
            <a:chExt cx="4368" cy="2599"/>
          </a:xfrm>
        </p:grpSpPr>
        <p:pic>
          <p:nvPicPr>
            <p:cNvPr id="87047" name="Picture 3">
              <a:extLst>
                <a:ext uri="{FF2B5EF4-FFF2-40B4-BE49-F238E27FC236}">
                  <a16:creationId xmlns:a16="http://schemas.microsoft.com/office/drawing/2014/main" id="{94BC2A38-75E3-4393-9623-650A7C379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 y="912"/>
              <a:ext cx="4368" cy="2599"/>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87048" name="Line 4">
              <a:extLst>
                <a:ext uri="{FF2B5EF4-FFF2-40B4-BE49-F238E27FC236}">
                  <a16:creationId xmlns:a16="http://schemas.microsoft.com/office/drawing/2014/main" id="{4FCABBA2-9421-40E3-AB1E-F35DD5EA8E01}"/>
                </a:ext>
              </a:extLst>
            </p:cNvPr>
            <p:cNvSpPr>
              <a:spLocks noChangeShapeType="1"/>
            </p:cNvSpPr>
            <p:nvPr/>
          </p:nvSpPr>
          <p:spPr bwMode="auto">
            <a:xfrm flipH="1">
              <a:off x="3504" y="1776"/>
              <a:ext cx="576"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9" name="Rectangle 2">
            <a:extLst>
              <a:ext uri="{FF2B5EF4-FFF2-40B4-BE49-F238E27FC236}">
                <a16:creationId xmlns:a16="http://schemas.microsoft.com/office/drawing/2014/main" id="{CFBD226E-F15A-4159-AADE-F055EAA00DCE}"/>
              </a:ext>
            </a:extLst>
          </p:cNvPr>
          <p:cNvSpPr>
            <a:spLocks noGrp="1" noChangeArrowheads="1"/>
          </p:cNvSpPr>
          <p:nvPr>
            <p:ph type="title"/>
          </p:nvPr>
        </p:nvSpPr>
        <p:spPr>
          <a:xfrm>
            <a:off x="457200" y="274638"/>
            <a:ext cx="8229600" cy="639762"/>
          </a:xfrm>
        </p:spPr>
        <p:txBody>
          <a:bodyPr/>
          <a:lstStyle/>
          <a:p>
            <a:pPr eaLnBrk="1" hangingPunct="1"/>
            <a:r>
              <a:rPr lang="en-US" altLang="zh-CN" sz="3600" b="1">
                <a:latin typeface="+mn-ea"/>
                <a:ea typeface="+mn-ea"/>
              </a:rPr>
              <a:t>Terminating a Thread</a:t>
            </a:r>
          </a:p>
        </p:txBody>
      </p:sp>
      <p:pic>
        <p:nvPicPr>
          <p:cNvPr id="88070" name="Picture 3">
            <a:extLst>
              <a:ext uri="{FF2B5EF4-FFF2-40B4-BE49-F238E27FC236}">
                <a16:creationId xmlns:a16="http://schemas.microsoft.com/office/drawing/2014/main" id="{D9099B1C-5455-418A-B5AF-0D2E1A22E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5400"/>
            <a:ext cx="7239000" cy="46561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Rectangle 4">
            <a:extLst>
              <a:ext uri="{FF2B5EF4-FFF2-40B4-BE49-F238E27FC236}">
                <a16:creationId xmlns:a16="http://schemas.microsoft.com/office/drawing/2014/main" id="{09C37A66-C0AF-49AD-9453-330ADA82EE08}"/>
              </a:ext>
            </a:extLst>
          </p:cNvPr>
          <p:cNvSpPr>
            <a:spLocks noGrp="1" noChangeArrowheads="1"/>
          </p:cNvSpPr>
          <p:nvPr>
            <p:ph type="ctrTitle"/>
          </p:nvPr>
        </p:nvSpPr>
        <p:spPr/>
        <p:txBody>
          <a:bodyPr/>
          <a:lstStyle/>
          <a:p>
            <a:pPr eaLnBrk="1" hangingPunct="1"/>
            <a:r>
              <a:rPr lang="en-US" altLang="zh-CN" b="1">
                <a:latin typeface="+mn-ea"/>
                <a:ea typeface="+mn-ea"/>
              </a:rPr>
              <a:t>Daemon Threads</a:t>
            </a:r>
          </a:p>
        </p:txBody>
      </p:sp>
      <p:sp>
        <p:nvSpPr>
          <p:cNvPr id="89094" name="Rectangle 5">
            <a:extLst>
              <a:ext uri="{FF2B5EF4-FFF2-40B4-BE49-F238E27FC236}">
                <a16:creationId xmlns:a16="http://schemas.microsoft.com/office/drawing/2014/main" id="{EA4CBCAC-6397-4018-85AB-48977495B3D2}"/>
              </a:ext>
            </a:extLst>
          </p:cNvPr>
          <p:cNvSpPr>
            <a:spLocks noGrp="1" noChangeArrowheads="1"/>
          </p:cNvSpPr>
          <p:nvPr>
            <p:ph type="subTitle" idx="1"/>
          </p:nvPr>
        </p:nvSpPr>
        <p:spPr/>
        <p:txBody>
          <a:bodyPr/>
          <a:lstStyle/>
          <a:p>
            <a:pPr eaLnBrk="1" hangingPunct="1"/>
            <a:endParaRPr lang="zh-CN" altLang="zh-CN"/>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ctangle 2">
            <a:extLst>
              <a:ext uri="{FF2B5EF4-FFF2-40B4-BE49-F238E27FC236}">
                <a16:creationId xmlns:a16="http://schemas.microsoft.com/office/drawing/2014/main" id="{C0540884-4230-4EF3-BC21-C8FBDF17454F}"/>
              </a:ext>
            </a:extLst>
          </p:cNvPr>
          <p:cNvSpPr>
            <a:spLocks noGrp="1" noChangeArrowheads="1"/>
          </p:cNvSpPr>
          <p:nvPr>
            <p:ph type="title"/>
          </p:nvPr>
        </p:nvSpPr>
        <p:spPr>
          <a:xfrm>
            <a:off x="457200" y="274638"/>
            <a:ext cx="8229600" cy="487362"/>
          </a:xfrm>
        </p:spPr>
        <p:txBody>
          <a:bodyPr>
            <a:normAutofit fontScale="90000"/>
          </a:bodyPr>
          <a:lstStyle/>
          <a:p>
            <a:pPr eaLnBrk="1" hangingPunct="1"/>
            <a:r>
              <a:rPr lang="en-US" altLang="zh-CN" sz="4000" b="1">
                <a:latin typeface="+mn-ea"/>
                <a:ea typeface="+mn-ea"/>
              </a:rPr>
              <a:t>Daemon Threads</a:t>
            </a:r>
          </a:p>
        </p:txBody>
      </p:sp>
      <p:sp>
        <p:nvSpPr>
          <p:cNvPr id="90118" name="Rectangle 3">
            <a:extLst>
              <a:ext uri="{FF2B5EF4-FFF2-40B4-BE49-F238E27FC236}">
                <a16:creationId xmlns:a16="http://schemas.microsoft.com/office/drawing/2014/main" id="{A3174758-1BB5-41C2-94EA-45411AA2E165}"/>
              </a:ext>
            </a:extLst>
          </p:cNvPr>
          <p:cNvSpPr>
            <a:spLocks noGrp="1" noChangeArrowheads="1"/>
          </p:cNvSpPr>
          <p:nvPr>
            <p:ph type="body" idx="1"/>
          </p:nvPr>
        </p:nvSpPr>
        <p:spPr>
          <a:xfrm>
            <a:off x="457200" y="914400"/>
            <a:ext cx="8229600" cy="5059363"/>
          </a:xfrm>
        </p:spPr>
        <p:txBody>
          <a:bodyPr/>
          <a:lstStyle/>
          <a:p>
            <a:pPr marL="533400" indent="-533400" eaLnBrk="1" hangingPunct="1"/>
            <a:r>
              <a:rPr lang="en-US" altLang="zh-CN" sz="2800" b="1">
                <a:latin typeface="+mn-ea"/>
                <a:ea typeface="+mn-ea"/>
              </a:rPr>
              <a:t>Java threads types</a:t>
            </a:r>
          </a:p>
          <a:p>
            <a:pPr marL="914400" lvl="1" indent="-457200" eaLnBrk="1" hangingPunct="1"/>
            <a:r>
              <a:rPr lang="en-US" altLang="zh-CN" b="1">
                <a:solidFill>
                  <a:srgbClr val="FF3300"/>
                </a:solidFill>
                <a:latin typeface="+mn-ea"/>
                <a:ea typeface="+mn-ea"/>
              </a:rPr>
              <a:t>User</a:t>
            </a:r>
            <a:endParaRPr lang="en-US" altLang="zh-CN" b="1">
              <a:latin typeface="+mn-ea"/>
              <a:ea typeface="+mn-ea"/>
            </a:endParaRPr>
          </a:p>
          <a:p>
            <a:pPr marL="914400" lvl="1" indent="-457200" eaLnBrk="1" hangingPunct="1"/>
            <a:r>
              <a:rPr lang="en-US" altLang="zh-CN" b="1">
                <a:solidFill>
                  <a:srgbClr val="FF3300"/>
                </a:solidFill>
                <a:latin typeface="+mn-ea"/>
                <a:ea typeface="+mn-ea"/>
              </a:rPr>
              <a:t>Daemon</a:t>
            </a:r>
            <a:endParaRPr lang="en-US" altLang="zh-CN" b="1">
              <a:latin typeface="+mn-ea"/>
              <a:ea typeface="+mn-ea"/>
            </a:endParaRPr>
          </a:p>
          <a:p>
            <a:pPr marL="1371600" lvl="2" indent="-457200" eaLnBrk="1" hangingPunct="1"/>
            <a:r>
              <a:rPr lang="en-US" altLang="zh-CN" sz="2800" b="1">
                <a:solidFill>
                  <a:schemeClr val="accent2"/>
                </a:solidFill>
                <a:latin typeface="+mn-ea"/>
                <a:ea typeface="+mn-ea"/>
              </a:rPr>
              <a:t>Provide general services </a:t>
            </a:r>
          </a:p>
          <a:p>
            <a:pPr marL="1371600" lvl="2" indent="-457200" eaLnBrk="1" hangingPunct="1"/>
            <a:r>
              <a:rPr lang="en-US" altLang="zh-CN" sz="2800" b="1">
                <a:solidFill>
                  <a:schemeClr val="accent2"/>
                </a:solidFill>
                <a:latin typeface="+mn-ea"/>
                <a:ea typeface="+mn-ea"/>
              </a:rPr>
              <a:t>Typically never terminate</a:t>
            </a:r>
          </a:p>
          <a:p>
            <a:pPr marL="1371600" lvl="2" indent="-457200" eaLnBrk="1" hangingPunct="1"/>
            <a:r>
              <a:rPr lang="en-US" altLang="zh-CN" sz="2800" b="1">
                <a:solidFill>
                  <a:schemeClr val="accent2"/>
                </a:solidFill>
                <a:latin typeface="+mn-ea"/>
                <a:ea typeface="+mn-ea"/>
              </a:rPr>
              <a:t>Call setDaemon() before start()</a:t>
            </a:r>
          </a:p>
          <a:p>
            <a:pPr marL="533400" indent="-533400" eaLnBrk="1" hangingPunct="1"/>
            <a:r>
              <a:rPr lang="en-US" altLang="zh-CN" sz="2800" b="1">
                <a:latin typeface="+mn-ea"/>
                <a:ea typeface="+mn-ea"/>
              </a:rPr>
              <a:t>Program termination</a:t>
            </a:r>
          </a:p>
          <a:p>
            <a:pPr marL="914400" lvl="1" indent="-457200" eaLnBrk="1" hangingPunct="1">
              <a:buFont typeface="Wingdings" panose="05000000000000000000" pitchFamily="2" charset="2"/>
              <a:buAutoNum type="arabicPeriod"/>
            </a:pPr>
            <a:r>
              <a:rPr lang="en-US" altLang="zh-CN" b="1">
                <a:solidFill>
                  <a:srgbClr val="FF0000"/>
                </a:solidFill>
                <a:latin typeface="+mn-ea"/>
                <a:ea typeface="+mn-ea"/>
              </a:rPr>
              <a:t>All user threads finish</a:t>
            </a:r>
          </a:p>
          <a:p>
            <a:pPr marL="914400" lvl="1" indent="-457200" eaLnBrk="1" hangingPunct="1">
              <a:buFont typeface="Wingdings" panose="05000000000000000000" pitchFamily="2" charset="2"/>
              <a:buAutoNum type="arabicPeriod"/>
            </a:pPr>
            <a:r>
              <a:rPr lang="en-US" altLang="zh-CN" b="1">
                <a:solidFill>
                  <a:srgbClr val="FF0000"/>
                </a:solidFill>
                <a:latin typeface="+mn-ea"/>
                <a:ea typeface="+mn-ea"/>
              </a:rPr>
              <a:t>Daemon threads are terminated by JVM</a:t>
            </a:r>
          </a:p>
          <a:p>
            <a:pPr marL="914400" lvl="1" indent="-457200" eaLnBrk="1" hangingPunct="1">
              <a:buFont typeface="Wingdings" panose="05000000000000000000" pitchFamily="2" charset="2"/>
              <a:buAutoNum type="arabicPeriod"/>
            </a:pPr>
            <a:r>
              <a:rPr lang="en-US" altLang="zh-CN" b="1">
                <a:solidFill>
                  <a:srgbClr val="FF0000"/>
                </a:solidFill>
                <a:latin typeface="+mn-ea"/>
                <a:ea typeface="+mn-ea"/>
              </a:rPr>
              <a:t>Main program finishes</a:t>
            </a:r>
          </a:p>
          <a:p>
            <a:pPr marL="533400" indent="-533400" eaLnBrk="1" hangingPunct="1">
              <a:buFontTx/>
              <a:buNone/>
            </a:pPr>
            <a:r>
              <a:rPr lang="en-US" altLang="zh-CN" b="1">
                <a:latin typeface="+mn-ea"/>
                <a:ea typeface="+mn-ea"/>
              </a:rPr>
              <a:t> </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Rectangle 4">
            <a:extLst>
              <a:ext uri="{FF2B5EF4-FFF2-40B4-BE49-F238E27FC236}">
                <a16:creationId xmlns:a16="http://schemas.microsoft.com/office/drawing/2014/main" id="{89739356-9C57-45AB-94AB-4BC94720014B}"/>
              </a:ext>
            </a:extLst>
          </p:cNvPr>
          <p:cNvSpPr>
            <a:spLocks noGrp="1" noChangeArrowheads="1"/>
          </p:cNvSpPr>
          <p:nvPr>
            <p:ph type="ctrTitle"/>
          </p:nvPr>
        </p:nvSpPr>
        <p:spPr/>
        <p:txBody>
          <a:bodyPr/>
          <a:lstStyle/>
          <a:p>
            <a:pPr eaLnBrk="1" hangingPunct="1"/>
            <a:r>
              <a:rPr lang="en-US" altLang="zh-CN" b="1">
                <a:latin typeface="+mn-ea"/>
                <a:ea typeface="+mn-ea"/>
              </a:rPr>
              <a:t>Threads – Scheduling</a:t>
            </a:r>
          </a:p>
        </p:txBody>
      </p:sp>
      <p:sp>
        <p:nvSpPr>
          <p:cNvPr id="91142" name="Rectangle 5">
            <a:extLst>
              <a:ext uri="{FF2B5EF4-FFF2-40B4-BE49-F238E27FC236}">
                <a16:creationId xmlns:a16="http://schemas.microsoft.com/office/drawing/2014/main" id="{832D645C-58A9-4F3A-8A1A-FE083FF88925}"/>
              </a:ext>
            </a:extLst>
          </p:cNvPr>
          <p:cNvSpPr>
            <a:spLocks noGrp="1" noChangeArrowheads="1"/>
          </p:cNvSpPr>
          <p:nvPr>
            <p:ph type="subTitle" idx="1"/>
          </p:nvPr>
        </p:nvSpPr>
        <p:spPr/>
        <p:txBody>
          <a:bodyPr/>
          <a:lstStyle/>
          <a:p>
            <a:pPr eaLnBrk="1" hangingPunct="1"/>
            <a:endParaRPr lang="zh-CN" altLang="zh-CN"/>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5" name="Rectangle 2">
            <a:extLst>
              <a:ext uri="{FF2B5EF4-FFF2-40B4-BE49-F238E27FC236}">
                <a16:creationId xmlns:a16="http://schemas.microsoft.com/office/drawing/2014/main" id="{2013E1AA-C8BC-46A9-A0E9-86DD7E580141}"/>
              </a:ext>
            </a:extLst>
          </p:cNvPr>
          <p:cNvSpPr>
            <a:spLocks noGrp="1" noChangeArrowheads="1"/>
          </p:cNvSpPr>
          <p:nvPr>
            <p:ph type="title"/>
          </p:nvPr>
        </p:nvSpPr>
        <p:spPr>
          <a:xfrm>
            <a:off x="457200" y="274638"/>
            <a:ext cx="8229600" cy="868362"/>
          </a:xfrm>
        </p:spPr>
        <p:txBody>
          <a:bodyPr/>
          <a:lstStyle/>
          <a:p>
            <a:pPr eaLnBrk="1" hangingPunct="1"/>
            <a:r>
              <a:rPr lang="en-US" altLang="zh-CN" b="1">
                <a:latin typeface="+mn-ea"/>
                <a:ea typeface="+mn-ea"/>
              </a:rPr>
              <a:t>Threads – Scheduling</a:t>
            </a:r>
          </a:p>
        </p:txBody>
      </p:sp>
      <p:sp>
        <p:nvSpPr>
          <p:cNvPr id="92166" name="Rectangle 3">
            <a:extLst>
              <a:ext uri="{FF2B5EF4-FFF2-40B4-BE49-F238E27FC236}">
                <a16:creationId xmlns:a16="http://schemas.microsoft.com/office/drawing/2014/main" id="{7992916B-8229-453D-BDD5-C3B87D5D6B99}"/>
              </a:ext>
            </a:extLst>
          </p:cNvPr>
          <p:cNvSpPr>
            <a:spLocks noGrp="1" noChangeArrowheads="1"/>
          </p:cNvSpPr>
          <p:nvPr>
            <p:ph type="body" idx="1"/>
          </p:nvPr>
        </p:nvSpPr>
        <p:spPr/>
        <p:txBody>
          <a:bodyPr/>
          <a:lstStyle/>
          <a:p>
            <a:pPr eaLnBrk="1" hangingPunct="1"/>
            <a:r>
              <a:rPr lang="en-US" altLang="zh-CN" b="1">
                <a:latin typeface="+mn-ea"/>
                <a:ea typeface="+mn-ea"/>
              </a:rPr>
              <a:t>Scheduler</a:t>
            </a:r>
          </a:p>
          <a:p>
            <a:pPr lvl="1" eaLnBrk="1" hangingPunct="1"/>
            <a:r>
              <a:rPr lang="en-US" altLang="zh-CN" b="1">
                <a:solidFill>
                  <a:schemeClr val="accent2"/>
                </a:solidFill>
                <a:latin typeface="+mn-ea"/>
                <a:ea typeface="+mn-ea"/>
              </a:rPr>
              <a:t>Determines which runnable threads to run</a:t>
            </a:r>
          </a:p>
          <a:p>
            <a:pPr lvl="1" eaLnBrk="1" hangingPunct="1"/>
            <a:r>
              <a:rPr lang="en-US" altLang="zh-CN" b="1">
                <a:solidFill>
                  <a:schemeClr val="accent2"/>
                </a:solidFill>
                <a:latin typeface="+mn-ea"/>
                <a:ea typeface="+mn-ea"/>
              </a:rPr>
              <a:t>Can be based on thread </a:t>
            </a:r>
            <a:r>
              <a:rPr lang="en-US" altLang="zh-CN" b="1">
                <a:solidFill>
                  <a:srgbClr val="FF0000"/>
                </a:solidFill>
                <a:latin typeface="+mn-ea"/>
                <a:ea typeface="+mn-ea"/>
              </a:rPr>
              <a:t>priority</a:t>
            </a:r>
          </a:p>
          <a:p>
            <a:pPr lvl="1" eaLnBrk="1" hangingPunct="1"/>
            <a:r>
              <a:rPr lang="en-US" altLang="zh-CN" b="1">
                <a:solidFill>
                  <a:schemeClr val="accent2"/>
                </a:solidFill>
                <a:latin typeface="+mn-ea"/>
                <a:ea typeface="+mn-ea"/>
              </a:rPr>
              <a:t>Part of OS or Java Virtual Machine (JVM)</a:t>
            </a:r>
            <a:r>
              <a:rPr lang="en-US" altLang="zh-CN" b="1">
                <a:latin typeface="+mn-ea"/>
                <a:ea typeface="+mn-ea"/>
              </a:rPr>
              <a:t> </a:t>
            </a:r>
          </a:p>
          <a:p>
            <a:pPr eaLnBrk="1" hangingPunct="1"/>
            <a:r>
              <a:rPr lang="en-US" altLang="zh-CN" b="1">
                <a:latin typeface="+mn-ea"/>
                <a:ea typeface="+mn-ea"/>
              </a:rPr>
              <a:t>Scheduling policy</a:t>
            </a:r>
          </a:p>
          <a:p>
            <a:pPr lvl="1" eaLnBrk="1" hangingPunct="1"/>
            <a:r>
              <a:rPr lang="en-US" altLang="zh-CN" b="1">
                <a:solidFill>
                  <a:schemeClr val="accent2"/>
                </a:solidFill>
                <a:latin typeface="+mn-ea"/>
                <a:ea typeface="+mn-ea"/>
              </a:rPr>
              <a:t>Nonpreemptive (cooperative) scheduling</a:t>
            </a:r>
          </a:p>
          <a:p>
            <a:pPr lvl="1" eaLnBrk="1" hangingPunct="1"/>
            <a:r>
              <a:rPr lang="en-US" altLang="zh-CN" b="1">
                <a:solidFill>
                  <a:schemeClr val="accent2"/>
                </a:solidFill>
                <a:latin typeface="+mn-ea"/>
                <a:ea typeface="+mn-ea"/>
              </a:rPr>
              <a:t>Preemptive scheduling</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Rectangle 2">
            <a:extLst>
              <a:ext uri="{FF2B5EF4-FFF2-40B4-BE49-F238E27FC236}">
                <a16:creationId xmlns:a16="http://schemas.microsoft.com/office/drawing/2014/main" id="{D1BFB701-17B7-49EC-A307-4C3258290ECE}"/>
              </a:ext>
            </a:extLst>
          </p:cNvPr>
          <p:cNvSpPr>
            <a:spLocks noGrp="1" noChangeArrowheads="1"/>
          </p:cNvSpPr>
          <p:nvPr>
            <p:ph type="title"/>
          </p:nvPr>
        </p:nvSpPr>
        <p:spPr>
          <a:xfrm>
            <a:off x="304800" y="0"/>
            <a:ext cx="8686800" cy="914400"/>
          </a:xfrm>
        </p:spPr>
        <p:txBody>
          <a:bodyPr/>
          <a:lstStyle/>
          <a:p>
            <a:pPr eaLnBrk="1" hangingPunct="1"/>
            <a:r>
              <a:rPr lang="en-US" altLang="zh-CN" sz="3600" b="1">
                <a:latin typeface="+mn-ea"/>
                <a:ea typeface="+mn-ea"/>
              </a:rPr>
              <a:t>Threads – Non-preemptive Scheduling</a:t>
            </a:r>
          </a:p>
        </p:txBody>
      </p:sp>
      <p:sp>
        <p:nvSpPr>
          <p:cNvPr id="93190" name="Rectangle 3">
            <a:extLst>
              <a:ext uri="{FF2B5EF4-FFF2-40B4-BE49-F238E27FC236}">
                <a16:creationId xmlns:a16="http://schemas.microsoft.com/office/drawing/2014/main" id="{A44C40F3-47A7-45D8-8E08-1E362C146E6C}"/>
              </a:ext>
            </a:extLst>
          </p:cNvPr>
          <p:cNvSpPr>
            <a:spLocks noGrp="1" noChangeArrowheads="1"/>
          </p:cNvSpPr>
          <p:nvPr>
            <p:ph type="body" idx="1"/>
          </p:nvPr>
        </p:nvSpPr>
        <p:spPr>
          <a:xfrm>
            <a:off x="457200" y="838200"/>
            <a:ext cx="8229600" cy="5135563"/>
          </a:xfrm>
        </p:spPr>
        <p:txBody>
          <a:bodyPr/>
          <a:lstStyle/>
          <a:p>
            <a:pPr eaLnBrk="1" hangingPunct="1"/>
            <a:r>
              <a:rPr lang="en-US" altLang="zh-CN" sz="2800">
                <a:latin typeface="+mn-ea"/>
                <a:ea typeface="+mn-ea"/>
              </a:rPr>
              <a:t>Threads continue execution until </a:t>
            </a:r>
          </a:p>
          <a:p>
            <a:pPr lvl="1" eaLnBrk="1" hangingPunct="1"/>
            <a:r>
              <a:rPr lang="en-US" altLang="zh-CN">
                <a:latin typeface="+mn-ea"/>
                <a:ea typeface="+mn-ea"/>
              </a:rPr>
              <a:t>Thread terminates</a:t>
            </a:r>
          </a:p>
          <a:p>
            <a:pPr lvl="1" eaLnBrk="1" hangingPunct="1"/>
            <a:r>
              <a:rPr lang="en-US" altLang="zh-CN">
                <a:latin typeface="+mn-ea"/>
                <a:ea typeface="+mn-ea"/>
              </a:rPr>
              <a:t>Executes instruction causing wait (e.g., IO)</a:t>
            </a:r>
          </a:p>
          <a:p>
            <a:pPr lvl="1" eaLnBrk="1" hangingPunct="1"/>
            <a:r>
              <a:rPr lang="en-US" altLang="zh-CN">
                <a:solidFill>
                  <a:srgbClr val="FF3300"/>
                </a:solidFill>
                <a:latin typeface="+mn-ea"/>
                <a:ea typeface="+mn-ea"/>
              </a:rPr>
              <a:t>Thread volunteering to stop (invoking yield or sleep)</a:t>
            </a:r>
          </a:p>
        </p:txBody>
      </p:sp>
      <p:graphicFrame>
        <p:nvGraphicFramePr>
          <p:cNvPr id="93191" name="Object 4">
            <a:extLst>
              <a:ext uri="{FF2B5EF4-FFF2-40B4-BE49-F238E27FC236}">
                <a16:creationId xmlns:a16="http://schemas.microsoft.com/office/drawing/2014/main" id="{DA401F2A-ACCA-474B-A9B2-8085B342EBEB}"/>
              </a:ext>
            </a:extLst>
          </p:cNvPr>
          <p:cNvGraphicFramePr>
            <a:graphicFrameLocks noChangeAspect="1"/>
          </p:cNvGraphicFramePr>
          <p:nvPr/>
        </p:nvGraphicFramePr>
        <p:xfrm>
          <a:off x="1066800" y="3276600"/>
          <a:ext cx="7315200" cy="2935288"/>
        </p:xfrm>
        <a:graphic>
          <a:graphicData uri="http://schemas.openxmlformats.org/presentationml/2006/ole">
            <mc:AlternateContent xmlns:mc="http://schemas.openxmlformats.org/markup-compatibility/2006">
              <mc:Choice xmlns:v="urn:schemas-microsoft-com:vml" Requires="v">
                <p:oleObj spid="_x0000_s9226" name="Photo Editor Photo" r:id="rId3" imgW="7621064" imgH="3057143" progId="MSPhotoEd.3">
                  <p:embed/>
                </p:oleObj>
              </mc:Choice>
              <mc:Fallback>
                <p:oleObj name="Photo Editor Photo" r:id="rId3" imgW="7621064" imgH="3057143" progId="MSPhotoEd.3">
                  <p:embed/>
                  <p:pic>
                    <p:nvPicPr>
                      <p:cNvPr id="93191" name="Object 4">
                        <a:extLst>
                          <a:ext uri="{FF2B5EF4-FFF2-40B4-BE49-F238E27FC236}">
                            <a16:creationId xmlns:a16="http://schemas.microsoft.com/office/drawing/2014/main" id="{DA401F2A-ACCA-474B-A9B2-8085B342EB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276600"/>
                        <a:ext cx="7315200" cy="293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3" name="Rectangle 2">
            <a:extLst>
              <a:ext uri="{FF2B5EF4-FFF2-40B4-BE49-F238E27FC236}">
                <a16:creationId xmlns:a16="http://schemas.microsoft.com/office/drawing/2014/main" id="{31AD0B08-8367-4B28-8FEA-D157AECE2CAB}"/>
              </a:ext>
            </a:extLst>
          </p:cNvPr>
          <p:cNvSpPr>
            <a:spLocks noGrp="1" noChangeArrowheads="1"/>
          </p:cNvSpPr>
          <p:nvPr>
            <p:ph type="title"/>
          </p:nvPr>
        </p:nvSpPr>
        <p:spPr>
          <a:xfrm>
            <a:off x="457200" y="0"/>
            <a:ext cx="8229600" cy="792163"/>
          </a:xfrm>
        </p:spPr>
        <p:txBody>
          <a:bodyPr/>
          <a:lstStyle/>
          <a:p>
            <a:pPr eaLnBrk="1" hangingPunct="1"/>
            <a:r>
              <a:rPr lang="en-US" altLang="zh-CN" sz="3600" b="1">
                <a:latin typeface="+mn-ea"/>
                <a:ea typeface="+mn-ea"/>
              </a:rPr>
              <a:t>Threads – Preemptive Scheduling</a:t>
            </a:r>
          </a:p>
        </p:txBody>
      </p:sp>
      <p:sp>
        <p:nvSpPr>
          <p:cNvPr id="94214" name="Rectangle 3">
            <a:extLst>
              <a:ext uri="{FF2B5EF4-FFF2-40B4-BE49-F238E27FC236}">
                <a16:creationId xmlns:a16="http://schemas.microsoft.com/office/drawing/2014/main" id="{60B98323-E26E-4D22-A6A2-696C0DFF8613}"/>
              </a:ext>
            </a:extLst>
          </p:cNvPr>
          <p:cNvSpPr>
            <a:spLocks noGrp="1" noChangeArrowheads="1"/>
          </p:cNvSpPr>
          <p:nvPr>
            <p:ph type="body" idx="1"/>
          </p:nvPr>
        </p:nvSpPr>
        <p:spPr>
          <a:xfrm>
            <a:off x="457200" y="838200"/>
            <a:ext cx="8229600" cy="5287963"/>
          </a:xfrm>
        </p:spPr>
        <p:txBody>
          <a:bodyPr/>
          <a:lstStyle/>
          <a:p>
            <a:pPr eaLnBrk="1" hangingPunct="1"/>
            <a:r>
              <a:rPr lang="en-US" altLang="zh-CN" b="1">
                <a:latin typeface="+mn-ea"/>
                <a:ea typeface="+mn-ea"/>
              </a:rPr>
              <a:t>Threads continue execution until</a:t>
            </a:r>
          </a:p>
          <a:p>
            <a:pPr lvl="1" eaLnBrk="1" hangingPunct="1"/>
            <a:r>
              <a:rPr lang="en-US" altLang="zh-CN" b="1">
                <a:latin typeface="+mn-ea"/>
                <a:ea typeface="+mn-ea"/>
              </a:rPr>
              <a:t>Same reasons as non-preemptive scheduling</a:t>
            </a:r>
          </a:p>
          <a:p>
            <a:pPr lvl="1" eaLnBrk="1" hangingPunct="1"/>
            <a:r>
              <a:rPr lang="en-US" altLang="zh-CN" b="1">
                <a:solidFill>
                  <a:srgbClr val="FF3300"/>
                </a:solidFill>
                <a:latin typeface="+mn-ea"/>
                <a:ea typeface="+mn-ea"/>
              </a:rPr>
              <a:t>Preempted</a:t>
            </a:r>
            <a:r>
              <a:rPr lang="en-US" altLang="zh-CN" b="1">
                <a:latin typeface="+mn-ea"/>
                <a:ea typeface="+mn-ea"/>
              </a:rPr>
              <a:t> by scheduler</a:t>
            </a:r>
          </a:p>
        </p:txBody>
      </p:sp>
      <p:graphicFrame>
        <p:nvGraphicFramePr>
          <p:cNvPr id="94215" name="Object 4">
            <a:extLst>
              <a:ext uri="{FF2B5EF4-FFF2-40B4-BE49-F238E27FC236}">
                <a16:creationId xmlns:a16="http://schemas.microsoft.com/office/drawing/2014/main" id="{E1D83E0F-AFAF-480C-9565-A27986A707DF}"/>
              </a:ext>
            </a:extLst>
          </p:cNvPr>
          <p:cNvGraphicFramePr>
            <a:graphicFrameLocks noChangeAspect="1"/>
          </p:cNvGraphicFramePr>
          <p:nvPr/>
        </p:nvGraphicFramePr>
        <p:xfrm>
          <a:off x="990600" y="2895600"/>
          <a:ext cx="7621588" cy="3390900"/>
        </p:xfrm>
        <a:graphic>
          <a:graphicData uri="http://schemas.openxmlformats.org/presentationml/2006/ole">
            <mc:AlternateContent xmlns:mc="http://schemas.openxmlformats.org/markup-compatibility/2006">
              <mc:Choice xmlns:v="urn:schemas-microsoft-com:vml" Requires="v">
                <p:oleObj spid="_x0000_s10250" name="Photo Editor Photo" r:id="rId4" imgW="7621064" imgH="3390476" progId="MSPhotoEd.3">
                  <p:embed/>
                </p:oleObj>
              </mc:Choice>
              <mc:Fallback>
                <p:oleObj name="Photo Editor Photo" r:id="rId4" imgW="7621064" imgH="3390476" progId="MSPhotoEd.3">
                  <p:embed/>
                  <p:pic>
                    <p:nvPicPr>
                      <p:cNvPr id="94215" name="Object 4">
                        <a:extLst>
                          <a:ext uri="{FF2B5EF4-FFF2-40B4-BE49-F238E27FC236}">
                            <a16:creationId xmlns:a16="http://schemas.microsoft.com/office/drawing/2014/main" id="{E1D83E0F-AFAF-480C-9565-A27986A70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895600"/>
                        <a:ext cx="7621588"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4216" name="Line 5">
            <a:extLst>
              <a:ext uri="{FF2B5EF4-FFF2-40B4-BE49-F238E27FC236}">
                <a16:creationId xmlns:a16="http://schemas.microsoft.com/office/drawing/2014/main" id="{ACE3D599-119D-4A9F-A3D4-4AC91873A8EB}"/>
              </a:ext>
            </a:extLst>
          </p:cNvPr>
          <p:cNvSpPr>
            <a:spLocks noChangeShapeType="1"/>
          </p:cNvSpPr>
          <p:nvPr/>
        </p:nvSpPr>
        <p:spPr bwMode="auto">
          <a:xfrm flipH="1">
            <a:off x="4505325" y="4886325"/>
            <a:ext cx="2324100" cy="952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7" name="Line 6">
            <a:extLst>
              <a:ext uri="{FF2B5EF4-FFF2-40B4-BE49-F238E27FC236}">
                <a16:creationId xmlns:a16="http://schemas.microsoft.com/office/drawing/2014/main" id="{7B7604A6-E3F9-4197-981D-33267AB2B478}"/>
              </a:ext>
            </a:extLst>
          </p:cNvPr>
          <p:cNvSpPr>
            <a:spLocks noChangeShapeType="1"/>
          </p:cNvSpPr>
          <p:nvPr/>
        </p:nvSpPr>
        <p:spPr bwMode="auto">
          <a:xfrm flipH="1">
            <a:off x="4505325" y="4076700"/>
            <a:ext cx="0" cy="800100"/>
          </a:xfrm>
          <a:prstGeom prst="line">
            <a:avLst/>
          </a:prstGeom>
          <a:noFill/>
          <a:ln w="38100">
            <a:solidFill>
              <a:srgbClr val="FF0000"/>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4">
            <a:extLst>
              <a:ext uri="{FF2B5EF4-FFF2-40B4-BE49-F238E27FC236}">
                <a16:creationId xmlns:a16="http://schemas.microsoft.com/office/drawing/2014/main" id="{3074235F-6BBD-4A8A-9EA4-7394D1F6A550}"/>
              </a:ext>
            </a:extLst>
          </p:cNvPr>
          <p:cNvSpPr>
            <a:spLocks noGrp="1" noChangeArrowheads="1"/>
          </p:cNvSpPr>
          <p:nvPr>
            <p:ph type="ctrTitle"/>
          </p:nvPr>
        </p:nvSpPr>
        <p:spPr/>
        <p:txBody>
          <a:bodyPr/>
          <a:lstStyle/>
          <a:p>
            <a:pPr eaLnBrk="1" hangingPunct="1"/>
            <a:r>
              <a:rPr lang="en-US" altLang="zh-CN" b="1">
                <a:latin typeface="+mn-ea"/>
                <a:ea typeface="+mn-ea"/>
              </a:rPr>
              <a:t>Synchronization of threads</a:t>
            </a:r>
          </a:p>
        </p:txBody>
      </p:sp>
      <p:sp>
        <p:nvSpPr>
          <p:cNvPr id="95238" name="Rectangle 5">
            <a:extLst>
              <a:ext uri="{FF2B5EF4-FFF2-40B4-BE49-F238E27FC236}">
                <a16:creationId xmlns:a16="http://schemas.microsoft.com/office/drawing/2014/main" id="{D3574256-C4F9-4CF9-8B84-F0090BC63857}"/>
              </a:ext>
            </a:extLst>
          </p:cNvPr>
          <p:cNvSpPr>
            <a:spLocks noGrp="1" noChangeArrowheads="1"/>
          </p:cNvSpPr>
          <p:nvPr>
            <p:ph type="subTitle" idx="1"/>
          </p:nvPr>
        </p:nvSpPr>
        <p:spPr/>
        <p:txBody>
          <a:bodyPr/>
          <a:lstStyle/>
          <a:p>
            <a:pPr eaLnBrk="1" hangingPunct="1"/>
            <a:endParaRPr lang="zh-CN" altLang="zh-CN"/>
          </a:p>
        </p:txBody>
      </p:sp>
      <p:grpSp>
        <p:nvGrpSpPr>
          <p:cNvPr id="95239" name="Group 6">
            <a:extLst>
              <a:ext uri="{FF2B5EF4-FFF2-40B4-BE49-F238E27FC236}">
                <a16:creationId xmlns:a16="http://schemas.microsoft.com/office/drawing/2014/main" id="{E54EB80B-6BA5-417B-873F-92C40A9C1B63}"/>
              </a:ext>
            </a:extLst>
          </p:cNvPr>
          <p:cNvGrpSpPr>
            <a:grpSpLocks/>
          </p:cNvGrpSpPr>
          <p:nvPr/>
        </p:nvGrpSpPr>
        <p:grpSpPr bwMode="auto">
          <a:xfrm>
            <a:off x="7391400" y="5105400"/>
            <a:ext cx="1295400" cy="1524000"/>
            <a:chOff x="3627" y="2688"/>
            <a:chExt cx="1174" cy="977"/>
          </a:xfrm>
        </p:grpSpPr>
        <p:grpSp>
          <p:nvGrpSpPr>
            <p:cNvPr id="95240" name="Group 7">
              <a:extLst>
                <a:ext uri="{FF2B5EF4-FFF2-40B4-BE49-F238E27FC236}">
                  <a16:creationId xmlns:a16="http://schemas.microsoft.com/office/drawing/2014/main" id="{49C62FDA-A0BB-4B2C-B7D3-AE080A47D2EC}"/>
                </a:ext>
              </a:extLst>
            </p:cNvPr>
            <p:cNvGrpSpPr>
              <a:grpSpLocks/>
            </p:cNvGrpSpPr>
            <p:nvPr/>
          </p:nvGrpSpPr>
          <p:grpSpPr bwMode="auto">
            <a:xfrm>
              <a:off x="4137" y="2688"/>
              <a:ext cx="664" cy="970"/>
              <a:chOff x="4137" y="2688"/>
              <a:chExt cx="664" cy="970"/>
            </a:xfrm>
          </p:grpSpPr>
          <p:sp>
            <p:nvSpPr>
              <p:cNvPr id="95270" name="Freeform 8">
                <a:extLst>
                  <a:ext uri="{FF2B5EF4-FFF2-40B4-BE49-F238E27FC236}">
                    <a16:creationId xmlns:a16="http://schemas.microsoft.com/office/drawing/2014/main" id="{CF925FD5-C3E9-45A6-B167-730F5020277C}"/>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271" name="Group 9">
                <a:extLst>
                  <a:ext uri="{FF2B5EF4-FFF2-40B4-BE49-F238E27FC236}">
                    <a16:creationId xmlns:a16="http://schemas.microsoft.com/office/drawing/2014/main" id="{BD7A665F-26E5-4289-A727-FB56156C6A3E}"/>
                  </a:ext>
                </a:extLst>
              </p:cNvPr>
              <p:cNvGrpSpPr>
                <a:grpSpLocks/>
              </p:cNvGrpSpPr>
              <p:nvPr/>
            </p:nvGrpSpPr>
            <p:grpSpPr bwMode="auto">
              <a:xfrm>
                <a:off x="4137" y="2688"/>
                <a:ext cx="583" cy="970"/>
                <a:chOff x="4137" y="2688"/>
                <a:chExt cx="583" cy="970"/>
              </a:xfrm>
            </p:grpSpPr>
            <p:sp>
              <p:nvSpPr>
                <p:cNvPr id="95272" name="Freeform 10">
                  <a:extLst>
                    <a:ext uri="{FF2B5EF4-FFF2-40B4-BE49-F238E27FC236}">
                      <a16:creationId xmlns:a16="http://schemas.microsoft.com/office/drawing/2014/main" id="{B3CEEC65-70C6-4291-AFF5-AB2B8792BC6D}"/>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273" name="Group 11">
                  <a:extLst>
                    <a:ext uri="{FF2B5EF4-FFF2-40B4-BE49-F238E27FC236}">
                      <a16:creationId xmlns:a16="http://schemas.microsoft.com/office/drawing/2014/main" id="{1345C33C-E2BC-481A-BF3D-F2F88935B425}"/>
                    </a:ext>
                  </a:extLst>
                </p:cNvPr>
                <p:cNvGrpSpPr>
                  <a:grpSpLocks/>
                </p:cNvGrpSpPr>
                <p:nvPr/>
              </p:nvGrpSpPr>
              <p:grpSpPr bwMode="auto">
                <a:xfrm>
                  <a:off x="4365" y="2834"/>
                  <a:ext cx="213" cy="420"/>
                  <a:chOff x="4365" y="2834"/>
                  <a:chExt cx="213" cy="420"/>
                </a:xfrm>
              </p:grpSpPr>
              <p:sp>
                <p:nvSpPr>
                  <p:cNvPr id="95274" name="Oval 12">
                    <a:extLst>
                      <a:ext uri="{FF2B5EF4-FFF2-40B4-BE49-F238E27FC236}">
                        <a16:creationId xmlns:a16="http://schemas.microsoft.com/office/drawing/2014/main" id="{721C4A7C-CB58-43BA-8A72-F4174C05C72E}"/>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95275" name="Group 13">
                    <a:extLst>
                      <a:ext uri="{FF2B5EF4-FFF2-40B4-BE49-F238E27FC236}">
                        <a16:creationId xmlns:a16="http://schemas.microsoft.com/office/drawing/2014/main" id="{9DF5B716-6672-4FA7-9314-DDF29836A547}"/>
                      </a:ext>
                    </a:extLst>
                  </p:cNvPr>
                  <p:cNvGrpSpPr>
                    <a:grpSpLocks/>
                  </p:cNvGrpSpPr>
                  <p:nvPr/>
                </p:nvGrpSpPr>
                <p:grpSpPr bwMode="auto">
                  <a:xfrm>
                    <a:off x="4365" y="2966"/>
                    <a:ext cx="213" cy="288"/>
                    <a:chOff x="4365" y="2966"/>
                    <a:chExt cx="213" cy="288"/>
                  </a:xfrm>
                </p:grpSpPr>
                <p:sp>
                  <p:nvSpPr>
                    <p:cNvPr id="95276" name="Freeform 14">
                      <a:extLst>
                        <a:ext uri="{FF2B5EF4-FFF2-40B4-BE49-F238E27FC236}">
                          <a16:creationId xmlns:a16="http://schemas.microsoft.com/office/drawing/2014/main" id="{628FB3A2-588F-476B-82E5-34552C340BBF}"/>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7" name="Freeform 15">
                      <a:extLst>
                        <a:ext uri="{FF2B5EF4-FFF2-40B4-BE49-F238E27FC236}">
                          <a16:creationId xmlns:a16="http://schemas.microsoft.com/office/drawing/2014/main" id="{A0A25FC8-8AAD-4900-96BA-790939DBAFF1}"/>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95241" name="Group 16">
              <a:extLst>
                <a:ext uri="{FF2B5EF4-FFF2-40B4-BE49-F238E27FC236}">
                  <a16:creationId xmlns:a16="http://schemas.microsoft.com/office/drawing/2014/main" id="{F0FF6404-6AC2-4249-9085-EAEDA6E42A04}"/>
                </a:ext>
              </a:extLst>
            </p:cNvPr>
            <p:cNvGrpSpPr>
              <a:grpSpLocks/>
            </p:cNvGrpSpPr>
            <p:nvPr/>
          </p:nvGrpSpPr>
          <p:grpSpPr bwMode="auto">
            <a:xfrm>
              <a:off x="3627" y="2773"/>
              <a:ext cx="784" cy="892"/>
              <a:chOff x="3627" y="2773"/>
              <a:chExt cx="784" cy="892"/>
            </a:xfrm>
          </p:grpSpPr>
          <p:sp>
            <p:nvSpPr>
              <p:cNvPr id="95242" name="Freeform 17">
                <a:extLst>
                  <a:ext uri="{FF2B5EF4-FFF2-40B4-BE49-F238E27FC236}">
                    <a16:creationId xmlns:a16="http://schemas.microsoft.com/office/drawing/2014/main" id="{6E2094B2-E555-4072-9E7A-F8DCF010FEB3}"/>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243" name="Group 18">
                <a:extLst>
                  <a:ext uri="{FF2B5EF4-FFF2-40B4-BE49-F238E27FC236}">
                    <a16:creationId xmlns:a16="http://schemas.microsoft.com/office/drawing/2014/main" id="{30C773BB-532B-4328-8E12-876279B5DA18}"/>
                  </a:ext>
                </a:extLst>
              </p:cNvPr>
              <p:cNvGrpSpPr>
                <a:grpSpLocks/>
              </p:cNvGrpSpPr>
              <p:nvPr/>
            </p:nvGrpSpPr>
            <p:grpSpPr bwMode="auto">
              <a:xfrm>
                <a:off x="3627" y="2773"/>
                <a:ext cx="712" cy="697"/>
                <a:chOff x="3627" y="2773"/>
                <a:chExt cx="712" cy="697"/>
              </a:xfrm>
            </p:grpSpPr>
            <p:grpSp>
              <p:nvGrpSpPr>
                <p:cNvPr id="95244" name="Group 19">
                  <a:extLst>
                    <a:ext uri="{FF2B5EF4-FFF2-40B4-BE49-F238E27FC236}">
                      <a16:creationId xmlns:a16="http://schemas.microsoft.com/office/drawing/2014/main" id="{016852F8-D9CE-4FEF-91E9-F34397B3B6C9}"/>
                    </a:ext>
                  </a:extLst>
                </p:cNvPr>
                <p:cNvGrpSpPr>
                  <a:grpSpLocks/>
                </p:cNvGrpSpPr>
                <p:nvPr/>
              </p:nvGrpSpPr>
              <p:grpSpPr bwMode="auto">
                <a:xfrm>
                  <a:off x="4088" y="3185"/>
                  <a:ext cx="251" cy="151"/>
                  <a:chOff x="4088" y="3185"/>
                  <a:chExt cx="251" cy="151"/>
                </a:xfrm>
              </p:grpSpPr>
              <p:grpSp>
                <p:nvGrpSpPr>
                  <p:cNvPr id="95254" name="Group 20">
                    <a:extLst>
                      <a:ext uri="{FF2B5EF4-FFF2-40B4-BE49-F238E27FC236}">
                        <a16:creationId xmlns:a16="http://schemas.microsoft.com/office/drawing/2014/main" id="{FF3BF777-A197-4C19-BBA7-9F56AA898F18}"/>
                      </a:ext>
                    </a:extLst>
                  </p:cNvPr>
                  <p:cNvGrpSpPr>
                    <a:grpSpLocks/>
                  </p:cNvGrpSpPr>
                  <p:nvPr/>
                </p:nvGrpSpPr>
                <p:grpSpPr bwMode="auto">
                  <a:xfrm>
                    <a:off x="4088" y="3185"/>
                    <a:ext cx="251" cy="151"/>
                    <a:chOff x="4088" y="3185"/>
                    <a:chExt cx="251" cy="151"/>
                  </a:xfrm>
                </p:grpSpPr>
                <p:sp>
                  <p:nvSpPr>
                    <p:cNvPr id="95267" name="Freeform 21">
                      <a:extLst>
                        <a:ext uri="{FF2B5EF4-FFF2-40B4-BE49-F238E27FC236}">
                          <a16:creationId xmlns:a16="http://schemas.microsoft.com/office/drawing/2014/main" id="{02BF1E44-9E49-4292-AB99-F1A28EB463DB}"/>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8" name="Freeform 22">
                      <a:extLst>
                        <a:ext uri="{FF2B5EF4-FFF2-40B4-BE49-F238E27FC236}">
                          <a16:creationId xmlns:a16="http://schemas.microsoft.com/office/drawing/2014/main" id="{997A1EC2-11E6-4531-957E-EEE6B7D20CFF}"/>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9" name="Freeform 23">
                      <a:extLst>
                        <a:ext uri="{FF2B5EF4-FFF2-40B4-BE49-F238E27FC236}">
                          <a16:creationId xmlns:a16="http://schemas.microsoft.com/office/drawing/2014/main" id="{19E4AB9E-4CF6-4433-807F-4453B593234E}"/>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255" name="Group 24">
                    <a:extLst>
                      <a:ext uri="{FF2B5EF4-FFF2-40B4-BE49-F238E27FC236}">
                        <a16:creationId xmlns:a16="http://schemas.microsoft.com/office/drawing/2014/main" id="{48B8BBCA-F7D9-4A11-B0D0-43C4179143F8}"/>
                      </a:ext>
                    </a:extLst>
                  </p:cNvPr>
                  <p:cNvGrpSpPr>
                    <a:grpSpLocks/>
                  </p:cNvGrpSpPr>
                  <p:nvPr/>
                </p:nvGrpSpPr>
                <p:grpSpPr bwMode="auto">
                  <a:xfrm>
                    <a:off x="4133" y="3201"/>
                    <a:ext cx="171" cy="94"/>
                    <a:chOff x="4133" y="3201"/>
                    <a:chExt cx="171" cy="94"/>
                  </a:xfrm>
                </p:grpSpPr>
                <p:grpSp>
                  <p:nvGrpSpPr>
                    <p:cNvPr id="95256" name="Group 25">
                      <a:extLst>
                        <a:ext uri="{FF2B5EF4-FFF2-40B4-BE49-F238E27FC236}">
                          <a16:creationId xmlns:a16="http://schemas.microsoft.com/office/drawing/2014/main" id="{4EC048D5-CCB9-4C6E-BFCA-B08439B5447E}"/>
                        </a:ext>
                      </a:extLst>
                    </p:cNvPr>
                    <p:cNvGrpSpPr>
                      <a:grpSpLocks/>
                    </p:cNvGrpSpPr>
                    <p:nvPr/>
                  </p:nvGrpSpPr>
                  <p:grpSpPr bwMode="auto">
                    <a:xfrm>
                      <a:off x="4140" y="3211"/>
                      <a:ext cx="149" cy="80"/>
                      <a:chOff x="4140" y="3211"/>
                      <a:chExt cx="149" cy="80"/>
                    </a:xfrm>
                  </p:grpSpPr>
                  <p:sp>
                    <p:nvSpPr>
                      <p:cNvPr id="95264" name="Freeform 26">
                        <a:extLst>
                          <a:ext uri="{FF2B5EF4-FFF2-40B4-BE49-F238E27FC236}">
                            <a16:creationId xmlns:a16="http://schemas.microsoft.com/office/drawing/2014/main" id="{F7092FF8-5503-48FF-B2D4-0B316519BF55}"/>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5" name="Freeform 27">
                        <a:extLst>
                          <a:ext uri="{FF2B5EF4-FFF2-40B4-BE49-F238E27FC236}">
                            <a16:creationId xmlns:a16="http://schemas.microsoft.com/office/drawing/2014/main" id="{A89CC200-97F5-43F4-BC39-00B04321E70F}"/>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6" name="Freeform 28">
                        <a:extLst>
                          <a:ext uri="{FF2B5EF4-FFF2-40B4-BE49-F238E27FC236}">
                            <a16:creationId xmlns:a16="http://schemas.microsoft.com/office/drawing/2014/main" id="{8FB310C7-5510-4A98-855A-260509A5298B}"/>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257" name="Group 29">
                      <a:extLst>
                        <a:ext uri="{FF2B5EF4-FFF2-40B4-BE49-F238E27FC236}">
                          <a16:creationId xmlns:a16="http://schemas.microsoft.com/office/drawing/2014/main" id="{D698F7BA-9B50-4A89-91CC-26B14A72EDAC}"/>
                        </a:ext>
                      </a:extLst>
                    </p:cNvPr>
                    <p:cNvGrpSpPr>
                      <a:grpSpLocks/>
                    </p:cNvGrpSpPr>
                    <p:nvPr/>
                  </p:nvGrpSpPr>
                  <p:grpSpPr bwMode="auto">
                    <a:xfrm>
                      <a:off x="4133" y="3201"/>
                      <a:ext cx="171" cy="94"/>
                      <a:chOff x="4133" y="3201"/>
                      <a:chExt cx="171" cy="94"/>
                    </a:xfrm>
                  </p:grpSpPr>
                  <p:sp>
                    <p:nvSpPr>
                      <p:cNvPr id="95258" name="Line 30">
                        <a:extLst>
                          <a:ext uri="{FF2B5EF4-FFF2-40B4-BE49-F238E27FC236}">
                            <a16:creationId xmlns:a16="http://schemas.microsoft.com/office/drawing/2014/main" id="{DEC8E492-E757-4DFD-A32C-C7A38A3103C1}"/>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9" name="Line 31">
                        <a:extLst>
                          <a:ext uri="{FF2B5EF4-FFF2-40B4-BE49-F238E27FC236}">
                            <a16:creationId xmlns:a16="http://schemas.microsoft.com/office/drawing/2014/main" id="{E9F27A7C-E536-4D49-9FE0-4BFF45CF2540}"/>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0" name="Line 32">
                        <a:extLst>
                          <a:ext uri="{FF2B5EF4-FFF2-40B4-BE49-F238E27FC236}">
                            <a16:creationId xmlns:a16="http://schemas.microsoft.com/office/drawing/2014/main" id="{9492460A-0D3D-4047-AE2A-CC2A3A9EE0B8}"/>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1" name="Line 33">
                        <a:extLst>
                          <a:ext uri="{FF2B5EF4-FFF2-40B4-BE49-F238E27FC236}">
                            <a16:creationId xmlns:a16="http://schemas.microsoft.com/office/drawing/2014/main" id="{F2D804F4-9B58-4276-A890-147D47DEC596}"/>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2" name="Line 34">
                        <a:extLst>
                          <a:ext uri="{FF2B5EF4-FFF2-40B4-BE49-F238E27FC236}">
                            <a16:creationId xmlns:a16="http://schemas.microsoft.com/office/drawing/2014/main" id="{C9777C0B-C17D-4814-807E-6D901B062136}"/>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3" name="Line 35">
                        <a:extLst>
                          <a:ext uri="{FF2B5EF4-FFF2-40B4-BE49-F238E27FC236}">
                            <a16:creationId xmlns:a16="http://schemas.microsoft.com/office/drawing/2014/main" id="{DCE9D1A9-E330-4DBC-9F89-0E5E44A02B8A}"/>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95245" name="Group 36">
                  <a:extLst>
                    <a:ext uri="{FF2B5EF4-FFF2-40B4-BE49-F238E27FC236}">
                      <a16:creationId xmlns:a16="http://schemas.microsoft.com/office/drawing/2014/main" id="{1604A0AA-135A-48AD-92F3-F37128DD1383}"/>
                    </a:ext>
                  </a:extLst>
                </p:cNvPr>
                <p:cNvGrpSpPr>
                  <a:grpSpLocks/>
                </p:cNvGrpSpPr>
                <p:nvPr/>
              </p:nvGrpSpPr>
              <p:grpSpPr bwMode="auto">
                <a:xfrm>
                  <a:off x="3627" y="2773"/>
                  <a:ext cx="558" cy="697"/>
                  <a:chOff x="3627" y="2773"/>
                  <a:chExt cx="558" cy="697"/>
                </a:xfrm>
              </p:grpSpPr>
              <p:sp>
                <p:nvSpPr>
                  <p:cNvPr id="95246" name="Freeform 37">
                    <a:extLst>
                      <a:ext uri="{FF2B5EF4-FFF2-40B4-BE49-F238E27FC236}">
                        <a16:creationId xmlns:a16="http://schemas.microsoft.com/office/drawing/2014/main" id="{A6529936-30AA-42E6-8A34-E08A5422F38F}"/>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247" name="Group 38">
                    <a:extLst>
                      <a:ext uri="{FF2B5EF4-FFF2-40B4-BE49-F238E27FC236}">
                        <a16:creationId xmlns:a16="http://schemas.microsoft.com/office/drawing/2014/main" id="{E49EA072-58C3-40D9-B515-7B9EBC42495D}"/>
                      </a:ext>
                    </a:extLst>
                  </p:cNvPr>
                  <p:cNvGrpSpPr>
                    <a:grpSpLocks/>
                  </p:cNvGrpSpPr>
                  <p:nvPr/>
                </p:nvGrpSpPr>
                <p:grpSpPr bwMode="auto">
                  <a:xfrm>
                    <a:off x="3627" y="2773"/>
                    <a:ext cx="558" cy="697"/>
                    <a:chOff x="3627" y="2773"/>
                    <a:chExt cx="558" cy="697"/>
                  </a:xfrm>
                </p:grpSpPr>
                <p:grpSp>
                  <p:nvGrpSpPr>
                    <p:cNvPr id="95248" name="Group 39">
                      <a:extLst>
                        <a:ext uri="{FF2B5EF4-FFF2-40B4-BE49-F238E27FC236}">
                          <a16:creationId xmlns:a16="http://schemas.microsoft.com/office/drawing/2014/main" id="{B8F78FA3-F22C-4B86-BD31-655E84BA02C9}"/>
                        </a:ext>
                      </a:extLst>
                    </p:cNvPr>
                    <p:cNvGrpSpPr>
                      <a:grpSpLocks/>
                    </p:cNvGrpSpPr>
                    <p:nvPr/>
                  </p:nvGrpSpPr>
                  <p:grpSpPr bwMode="auto">
                    <a:xfrm>
                      <a:off x="3627" y="2773"/>
                      <a:ext cx="558" cy="532"/>
                      <a:chOff x="3627" y="2773"/>
                      <a:chExt cx="558" cy="532"/>
                    </a:xfrm>
                  </p:grpSpPr>
                  <p:sp>
                    <p:nvSpPr>
                      <p:cNvPr id="95252" name="Freeform 40">
                        <a:extLst>
                          <a:ext uri="{FF2B5EF4-FFF2-40B4-BE49-F238E27FC236}">
                            <a16:creationId xmlns:a16="http://schemas.microsoft.com/office/drawing/2014/main" id="{E17C334E-0D91-402A-BF1D-D995A88A41F7}"/>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53" name="Freeform 41">
                        <a:extLst>
                          <a:ext uri="{FF2B5EF4-FFF2-40B4-BE49-F238E27FC236}">
                            <a16:creationId xmlns:a16="http://schemas.microsoft.com/office/drawing/2014/main" id="{33830ED9-0FA1-46C0-A566-050471B700F1}"/>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249" name="Group 42">
                      <a:extLst>
                        <a:ext uri="{FF2B5EF4-FFF2-40B4-BE49-F238E27FC236}">
                          <a16:creationId xmlns:a16="http://schemas.microsoft.com/office/drawing/2014/main" id="{4DE0B1EA-9197-4F59-BE91-0377FDAF7FD2}"/>
                        </a:ext>
                      </a:extLst>
                    </p:cNvPr>
                    <p:cNvGrpSpPr>
                      <a:grpSpLocks/>
                    </p:cNvGrpSpPr>
                    <p:nvPr/>
                  </p:nvGrpSpPr>
                  <p:grpSpPr bwMode="auto">
                    <a:xfrm>
                      <a:off x="3696" y="3243"/>
                      <a:ext cx="86" cy="227"/>
                      <a:chOff x="3696" y="3243"/>
                      <a:chExt cx="86" cy="227"/>
                    </a:xfrm>
                  </p:grpSpPr>
                  <p:sp>
                    <p:nvSpPr>
                      <p:cNvPr id="95250" name="Freeform 43">
                        <a:extLst>
                          <a:ext uri="{FF2B5EF4-FFF2-40B4-BE49-F238E27FC236}">
                            <a16:creationId xmlns:a16="http://schemas.microsoft.com/office/drawing/2014/main" id="{5566F4C7-C1D1-4361-9106-7781C76E3B10}"/>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51" name="Oval 44">
                        <a:extLst>
                          <a:ext uri="{FF2B5EF4-FFF2-40B4-BE49-F238E27FC236}">
                            <a16:creationId xmlns:a16="http://schemas.microsoft.com/office/drawing/2014/main" id="{4E3EAFD5-DB3D-49A8-BC7D-1C5C797D6E4B}"/>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kumimoji="1" lang="zh-CN" altLang="en-US">
                <a:solidFill>
                  <a:schemeClr val="tx1"/>
                </a:solidFill>
                <a:latin typeface="+mn-ea"/>
                <a:ea typeface="+mn-ea"/>
              </a:rPr>
              <a:t>构造不同类型数据的集合</a:t>
            </a:r>
          </a:p>
        </p:txBody>
      </p:sp>
      <p:sp>
        <p:nvSpPr>
          <p:cNvPr id="26627" name="Rectangle 3"/>
          <p:cNvSpPr>
            <a:spLocks noGrp="1" noChangeArrowheads="1"/>
          </p:cNvSpPr>
          <p:nvPr>
            <p:ph idx="1"/>
          </p:nvPr>
        </p:nvSpPr>
        <p:spPr/>
        <p:txBody>
          <a:bodyPr>
            <a:normAutofit/>
          </a:bodyPr>
          <a:lstStyle/>
          <a:p>
            <a:pPr eaLnBrk="1" hangingPunct="1">
              <a:lnSpc>
                <a:spcPct val="80000"/>
              </a:lnSpc>
            </a:pPr>
            <a:r>
              <a:rPr kumimoji="1" lang="en-US" altLang="zh-CN" sz="1950" b="1" dirty="0">
                <a:solidFill>
                  <a:schemeClr val="accent2"/>
                </a:solidFill>
                <a:latin typeface="+mn-ea"/>
                <a:ea typeface="+mn-ea"/>
              </a:rPr>
              <a:t>Java</a:t>
            </a:r>
            <a:r>
              <a:rPr kumimoji="1" lang="zh-CN" altLang="zh-CN" sz="1950" b="1" dirty="0">
                <a:solidFill>
                  <a:schemeClr val="accent2"/>
                </a:solidFill>
                <a:latin typeface="+mn-ea"/>
                <a:ea typeface="+mn-ea"/>
              </a:rPr>
              <a:t>中允许构造如下类型的数组：</a:t>
            </a:r>
            <a:endParaRPr kumimoji="1" lang="zh-CN" altLang="en-US" sz="1950" b="1" dirty="0">
              <a:latin typeface="+mn-ea"/>
              <a:ea typeface="+mn-ea"/>
            </a:endParaRPr>
          </a:p>
          <a:p>
            <a:pPr eaLnBrk="1" hangingPunct="1">
              <a:lnSpc>
                <a:spcPct val="80000"/>
              </a:lnSpc>
              <a:buFont typeface="Wingdings" panose="05000000000000000000" pitchFamily="2" charset="2"/>
              <a:buNone/>
            </a:pPr>
            <a:r>
              <a:rPr kumimoji="1" lang="zh-CN" altLang="en-US" sz="1950" dirty="0">
                <a:latin typeface="+mn-ea"/>
                <a:ea typeface="+mn-ea"/>
              </a:rPr>
              <a:t>	</a:t>
            </a:r>
            <a:r>
              <a:rPr kumimoji="1" lang="en-US" altLang="zh-CN" sz="1950" dirty="0">
                <a:latin typeface="+mn-ea"/>
                <a:ea typeface="+mn-ea"/>
              </a:rPr>
              <a:t>Employee [ ]  staff = new Employee[1024];</a:t>
            </a:r>
          </a:p>
          <a:p>
            <a:pPr eaLnBrk="1" hangingPunct="1">
              <a:lnSpc>
                <a:spcPct val="80000"/>
              </a:lnSpc>
              <a:buFont typeface="Wingdings" panose="05000000000000000000" pitchFamily="2" charset="2"/>
              <a:buNone/>
            </a:pPr>
            <a:r>
              <a:rPr kumimoji="1" lang="en-US" altLang="zh-CN" sz="1950" dirty="0">
                <a:latin typeface="+mn-ea"/>
                <a:ea typeface="+mn-ea"/>
              </a:rPr>
              <a:t>	staff[0] = new Manager( );</a:t>
            </a:r>
          </a:p>
          <a:p>
            <a:pPr eaLnBrk="1" hangingPunct="1">
              <a:lnSpc>
                <a:spcPct val="80000"/>
              </a:lnSpc>
              <a:buFont typeface="Wingdings" panose="05000000000000000000" pitchFamily="2" charset="2"/>
              <a:buNone/>
            </a:pPr>
            <a:r>
              <a:rPr kumimoji="1" lang="en-US" altLang="zh-CN" sz="1950" dirty="0">
                <a:latin typeface="+mn-ea"/>
                <a:ea typeface="+mn-ea"/>
              </a:rPr>
              <a:t>	staff[1] = new Worker();</a:t>
            </a:r>
          </a:p>
          <a:p>
            <a:pPr eaLnBrk="1" hangingPunct="1">
              <a:lnSpc>
                <a:spcPct val="80000"/>
              </a:lnSpc>
              <a:buFont typeface="Wingdings" panose="05000000000000000000" pitchFamily="2" charset="2"/>
              <a:buNone/>
            </a:pPr>
            <a:r>
              <a:rPr kumimoji="1" lang="en-US" altLang="zh-CN" sz="1950" dirty="0">
                <a:latin typeface="+mn-ea"/>
                <a:ea typeface="+mn-ea"/>
              </a:rPr>
              <a:t>	staff[2] = new Employee();</a:t>
            </a:r>
          </a:p>
          <a:p>
            <a:pPr eaLnBrk="1" hangingPunct="1">
              <a:lnSpc>
                <a:spcPct val="80000"/>
              </a:lnSpc>
              <a:buFont typeface="Wingdings" panose="05000000000000000000" pitchFamily="2" charset="2"/>
              <a:buNone/>
            </a:pPr>
            <a:r>
              <a:rPr kumimoji="1" lang="en-US" altLang="zh-CN" sz="1950" dirty="0">
                <a:latin typeface="+mn-ea"/>
                <a:ea typeface="+mn-ea"/>
              </a:rPr>
              <a:t>	…</a:t>
            </a:r>
          </a:p>
          <a:p>
            <a:pPr eaLnBrk="1" hangingPunct="1">
              <a:lnSpc>
                <a:spcPct val="80000"/>
              </a:lnSpc>
              <a:buFont typeface="Wingdings" panose="05000000000000000000" pitchFamily="2" charset="2"/>
              <a:buNone/>
            </a:pPr>
            <a:r>
              <a:rPr kumimoji="1" lang="en-US" altLang="zh-CN" sz="1950" dirty="0">
                <a:latin typeface="+mn-ea"/>
                <a:ea typeface="+mn-ea"/>
              </a:rPr>
              <a:t>   ----  staff </a:t>
            </a:r>
            <a:r>
              <a:rPr kumimoji="1" lang="zh-CN" altLang="zh-CN" sz="1950" dirty="0">
                <a:latin typeface="+mn-ea"/>
                <a:ea typeface="+mn-ea"/>
              </a:rPr>
              <a:t>是由多种类型的对象组成的。</a:t>
            </a:r>
          </a:p>
          <a:p>
            <a:pPr eaLnBrk="1" hangingPunct="1">
              <a:lnSpc>
                <a:spcPct val="80000"/>
              </a:lnSpc>
              <a:buFont typeface="Wingdings" panose="05000000000000000000" pitchFamily="2" charset="2"/>
              <a:buNone/>
            </a:pPr>
            <a:endParaRPr kumimoji="1" lang="zh-CN" altLang="zh-CN" sz="1950" dirty="0">
              <a:latin typeface="+mn-ea"/>
              <a:ea typeface="+mn-ea"/>
            </a:endParaRPr>
          </a:p>
          <a:p>
            <a:pPr eaLnBrk="1" hangingPunct="1">
              <a:lnSpc>
                <a:spcPct val="80000"/>
              </a:lnSpc>
            </a:pPr>
            <a:r>
              <a:rPr kumimoji="1" lang="en-US" altLang="zh-CN" sz="1950" dirty="0">
                <a:latin typeface="+mn-ea"/>
                <a:ea typeface="+mn-ea"/>
              </a:rPr>
              <a:t>Java</a:t>
            </a:r>
            <a:r>
              <a:rPr kumimoji="1" lang="zh-CN" altLang="zh-CN" sz="1950" dirty="0">
                <a:latin typeface="+mn-ea"/>
                <a:ea typeface="+mn-ea"/>
              </a:rPr>
              <a:t>中任何一个子类的实例都可作为父类的实例</a:t>
            </a:r>
          </a:p>
          <a:p>
            <a:pPr eaLnBrk="1" hangingPunct="1">
              <a:lnSpc>
                <a:spcPct val="80000"/>
              </a:lnSpc>
              <a:buFont typeface="Wingdings" panose="05000000000000000000" pitchFamily="2" charset="2"/>
              <a:buNone/>
            </a:pPr>
            <a:r>
              <a:rPr kumimoji="1" lang="zh-CN" altLang="zh-CN" sz="1950" dirty="0">
                <a:latin typeface="+mn-ea"/>
                <a:ea typeface="+mn-ea"/>
              </a:rPr>
              <a:t>使用，可以调用父类具有的方法。</a:t>
            </a:r>
            <a:endParaRPr kumimoji="1" lang="zh-CN" altLang="en-US" sz="1950" dirty="0">
              <a:latin typeface="+mn-ea"/>
              <a:ea typeface="+mn-ea"/>
            </a:endParaRPr>
          </a:p>
          <a:p>
            <a:pPr eaLnBrk="1" hangingPunct="1">
              <a:lnSpc>
                <a:spcPct val="80000"/>
              </a:lnSpc>
              <a:buFont typeface="Wingdings" panose="05000000000000000000" pitchFamily="2" charset="2"/>
              <a:buNone/>
            </a:pPr>
            <a:endParaRPr lang="en-US" altLang="zh-CN" sz="1950" dirty="0">
              <a:latin typeface="+mn-ea"/>
              <a:ea typeface="+mn-ea"/>
            </a:endParaRPr>
          </a:p>
        </p:txBody>
      </p:sp>
    </p:spTree>
    <p:extLst>
      <p:ext uri="{BB962C8B-B14F-4D97-AF65-F5344CB8AC3E}">
        <p14:creationId xmlns:p14="http://schemas.microsoft.com/office/powerpoint/2010/main" val="419791685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1" name="Rectangle 2">
            <a:extLst>
              <a:ext uri="{FF2B5EF4-FFF2-40B4-BE49-F238E27FC236}">
                <a16:creationId xmlns:a16="http://schemas.microsoft.com/office/drawing/2014/main" id="{BB909532-E4CF-4993-B1D1-BCFB4746D72D}"/>
              </a:ext>
            </a:extLst>
          </p:cNvPr>
          <p:cNvSpPr>
            <a:spLocks noGrp="1" noChangeArrowheads="1"/>
          </p:cNvSpPr>
          <p:nvPr>
            <p:ph type="title"/>
          </p:nvPr>
        </p:nvSpPr>
        <p:spPr>
          <a:xfrm>
            <a:off x="381000" y="152400"/>
            <a:ext cx="8229600" cy="639763"/>
          </a:xfrm>
        </p:spPr>
        <p:txBody>
          <a:bodyPr>
            <a:normAutofit fontScale="90000"/>
          </a:bodyPr>
          <a:lstStyle/>
          <a:p>
            <a:pPr eaLnBrk="1" hangingPunct="1"/>
            <a:r>
              <a:rPr lang="en-US" altLang="zh-CN" sz="4000" b="1">
                <a:latin typeface="+mn-ea"/>
                <a:ea typeface="+mn-ea"/>
              </a:rPr>
              <a:t>Data Races</a:t>
            </a:r>
          </a:p>
        </p:txBody>
      </p:sp>
      <p:sp>
        <p:nvSpPr>
          <p:cNvPr id="96262" name="Rectangle 3">
            <a:extLst>
              <a:ext uri="{FF2B5EF4-FFF2-40B4-BE49-F238E27FC236}">
                <a16:creationId xmlns:a16="http://schemas.microsoft.com/office/drawing/2014/main" id="{A2463094-D7F9-4930-AEF1-B4B9CF2715FD}"/>
              </a:ext>
            </a:extLst>
          </p:cNvPr>
          <p:cNvSpPr>
            <a:spLocks noGrp="1" noChangeArrowheads="1"/>
          </p:cNvSpPr>
          <p:nvPr>
            <p:ph type="body" idx="1"/>
          </p:nvPr>
        </p:nvSpPr>
        <p:spPr>
          <a:xfrm>
            <a:off x="304800" y="838200"/>
            <a:ext cx="8458200" cy="5638800"/>
          </a:xfrm>
          <a:solidFill>
            <a:srgbClr val="EAEAEA"/>
          </a:solidFill>
          <a:ln>
            <a:solidFill>
              <a:srgbClr val="FF0000"/>
            </a:solidFill>
            <a:miter lim="800000"/>
            <a:headEnd/>
            <a:tailEnd/>
          </a:ln>
        </p:spPr>
        <p:txBody>
          <a:bodyPr/>
          <a:lstStyle/>
          <a:p>
            <a:pPr lvl="1" eaLnBrk="1" hangingPunct="1">
              <a:spcBef>
                <a:spcPct val="0"/>
              </a:spcBef>
              <a:buFontTx/>
              <a:buNone/>
            </a:pPr>
            <a:r>
              <a:rPr lang="en-US" altLang="zh-CN" sz="2400">
                <a:latin typeface="+mn-ea"/>
                <a:ea typeface="+mn-ea"/>
              </a:rPr>
              <a:t>public class DataRace extends Thread {</a:t>
            </a:r>
          </a:p>
          <a:p>
            <a:pPr lvl="1" eaLnBrk="1" hangingPunct="1">
              <a:spcBef>
                <a:spcPct val="0"/>
              </a:spcBef>
              <a:buFontTx/>
              <a:buNone/>
            </a:pPr>
            <a:r>
              <a:rPr lang="en-US" altLang="zh-CN" sz="2400">
                <a:latin typeface="+mn-ea"/>
                <a:ea typeface="+mn-ea"/>
              </a:rPr>
              <a:t>    static int </a:t>
            </a:r>
            <a:r>
              <a:rPr lang="en-US" altLang="zh-CN" sz="2400">
                <a:solidFill>
                  <a:srgbClr val="FF3300"/>
                </a:solidFill>
                <a:latin typeface="+mn-ea"/>
                <a:ea typeface="+mn-ea"/>
              </a:rPr>
              <a:t>x</a:t>
            </a:r>
            <a:r>
              <a:rPr lang="en-US" altLang="zh-CN" sz="2400">
                <a:latin typeface="+mn-ea"/>
                <a:ea typeface="+mn-ea"/>
              </a:rPr>
              <a:t>;</a:t>
            </a:r>
          </a:p>
          <a:p>
            <a:pPr lvl="1" eaLnBrk="1" hangingPunct="1">
              <a:spcBef>
                <a:spcPct val="0"/>
              </a:spcBef>
              <a:buFontTx/>
              <a:buNone/>
            </a:pPr>
            <a:r>
              <a:rPr lang="en-US" altLang="zh-CN" sz="2400">
                <a:latin typeface="+mn-ea"/>
                <a:ea typeface="+mn-ea"/>
              </a:rPr>
              <a:t>    public void run() {</a:t>
            </a:r>
          </a:p>
          <a:p>
            <a:pPr lvl="1" eaLnBrk="1" hangingPunct="1">
              <a:spcBef>
                <a:spcPct val="0"/>
              </a:spcBef>
              <a:buFontTx/>
              <a:buNone/>
            </a:pPr>
            <a:r>
              <a:rPr lang="en-US" altLang="zh-CN" sz="2400">
                <a:latin typeface="+mn-ea"/>
                <a:ea typeface="+mn-ea"/>
              </a:rPr>
              <a:t>        for (int i = 0; i &lt; 100000; i++) {</a:t>
            </a:r>
          </a:p>
          <a:p>
            <a:pPr lvl="1" eaLnBrk="1" hangingPunct="1">
              <a:spcBef>
                <a:spcPct val="0"/>
              </a:spcBef>
              <a:buFontTx/>
              <a:buNone/>
            </a:pPr>
            <a:r>
              <a:rPr lang="en-US" altLang="zh-CN" sz="2400">
                <a:latin typeface="+mn-ea"/>
                <a:ea typeface="+mn-ea"/>
              </a:rPr>
              <a:t>            x = x + 1;</a:t>
            </a:r>
          </a:p>
          <a:p>
            <a:pPr lvl="1" eaLnBrk="1" hangingPunct="1">
              <a:spcBef>
                <a:spcPct val="0"/>
              </a:spcBef>
              <a:buFontTx/>
              <a:buNone/>
            </a:pPr>
            <a:r>
              <a:rPr lang="en-US" altLang="zh-CN" sz="2400">
                <a:latin typeface="+mn-ea"/>
                <a:ea typeface="+mn-ea"/>
              </a:rPr>
              <a:t>            x = x – 1;</a:t>
            </a:r>
          </a:p>
          <a:p>
            <a:pPr lvl="1" eaLnBrk="1" hangingPunct="1">
              <a:spcBef>
                <a:spcPct val="0"/>
              </a:spcBef>
              <a:buFontTx/>
              <a:buNone/>
            </a:pPr>
            <a:r>
              <a:rPr lang="en-US" altLang="zh-CN" sz="2400">
                <a:latin typeface="+mn-ea"/>
                <a:ea typeface="+mn-ea"/>
              </a:rPr>
              <a:t>        }</a:t>
            </a:r>
          </a:p>
          <a:p>
            <a:pPr lvl="1" eaLnBrk="1" hangingPunct="1">
              <a:spcBef>
                <a:spcPct val="0"/>
              </a:spcBef>
              <a:buFontTx/>
              <a:buNone/>
            </a:pPr>
            <a:r>
              <a:rPr lang="en-US" altLang="zh-CN" sz="2400">
                <a:latin typeface="+mn-ea"/>
                <a:ea typeface="+mn-ea"/>
              </a:rPr>
              <a:t>    }</a:t>
            </a:r>
          </a:p>
          <a:p>
            <a:pPr lvl="1" eaLnBrk="1" hangingPunct="1">
              <a:spcBef>
                <a:spcPct val="0"/>
              </a:spcBef>
              <a:buFontTx/>
              <a:buNone/>
            </a:pPr>
            <a:r>
              <a:rPr lang="en-US" altLang="zh-CN" sz="2400">
                <a:latin typeface="+mn-ea"/>
                <a:ea typeface="+mn-ea"/>
              </a:rPr>
              <a:t>    public static void main(String[] args) {</a:t>
            </a:r>
          </a:p>
          <a:p>
            <a:pPr lvl="1" eaLnBrk="1" hangingPunct="1">
              <a:spcBef>
                <a:spcPct val="0"/>
              </a:spcBef>
              <a:buFontTx/>
              <a:buNone/>
            </a:pPr>
            <a:r>
              <a:rPr lang="en-US" altLang="zh-CN" sz="2400">
                <a:latin typeface="+mn-ea"/>
                <a:ea typeface="+mn-ea"/>
              </a:rPr>
              <a:t>         x = 0;</a:t>
            </a:r>
          </a:p>
          <a:p>
            <a:pPr lvl="1" eaLnBrk="1" hangingPunct="1">
              <a:spcBef>
                <a:spcPct val="0"/>
              </a:spcBef>
              <a:buFontTx/>
              <a:buNone/>
            </a:pPr>
            <a:r>
              <a:rPr lang="en-US" altLang="zh-CN" sz="2400">
                <a:latin typeface="+mn-ea"/>
                <a:ea typeface="+mn-ea"/>
              </a:rPr>
              <a:t>         for (int i = 0; i &lt; 100000; i++)</a:t>
            </a:r>
          </a:p>
          <a:p>
            <a:pPr lvl="1" eaLnBrk="1" hangingPunct="1">
              <a:spcBef>
                <a:spcPct val="0"/>
              </a:spcBef>
              <a:buFontTx/>
              <a:buNone/>
            </a:pPr>
            <a:r>
              <a:rPr lang="en-US" altLang="zh-CN" sz="2400">
                <a:latin typeface="+mn-ea"/>
                <a:ea typeface="+mn-ea"/>
              </a:rPr>
              <a:t>             new DataRace().start();</a:t>
            </a:r>
          </a:p>
          <a:p>
            <a:pPr lvl="1" eaLnBrk="1" hangingPunct="1">
              <a:spcBef>
                <a:spcPct val="0"/>
              </a:spcBef>
              <a:buFontTx/>
              <a:buNone/>
            </a:pPr>
            <a:r>
              <a:rPr lang="en-US" altLang="zh-CN" sz="2400">
                <a:latin typeface="+mn-ea"/>
                <a:ea typeface="+mn-ea"/>
              </a:rPr>
              <a:t>         System.out.println(x);	</a:t>
            </a:r>
            <a:r>
              <a:rPr lang="en-US" altLang="zh-CN" sz="2400">
                <a:solidFill>
                  <a:srgbClr val="FF3300"/>
                </a:solidFill>
                <a:latin typeface="+mn-ea"/>
                <a:ea typeface="+mn-ea"/>
              </a:rPr>
              <a:t>// x not always 0!</a:t>
            </a:r>
          </a:p>
          <a:p>
            <a:pPr lvl="1" eaLnBrk="1" hangingPunct="1">
              <a:spcBef>
                <a:spcPct val="0"/>
              </a:spcBef>
              <a:buFontTx/>
              <a:buNone/>
            </a:pPr>
            <a:r>
              <a:rPr lang="en-US" altLang="zh-CN" sz="2400">
                <a:latin typeface="+mn-ea"/>
                <a:ea typeface="+mn-ea"/>
              </a:rPr>
              <a:t>    }</a:t>
            </a:r>
          </a:p>
          <a:p>
            <a:pPr lvl="1" eaLnBrk="1" hangingPunct="1">
              <a:spcBef>
                <a:spcPct val="0"/>
              </a:spcBef>
              <a:buFontTx/>
              <a:buNone/>
            </a:pPr>
            <a:r>
              <a:rPr lang="en-US" altLang="zh-CN" sz="2400">
                <a:latin typeface="+mn-ea"/>
                <a:ea typeface="+mn-ea"/>
              </a:rPr>
              <a:t>}</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5" name="Picture 2">
            <a:extLst>
              <a:ext uri="{FF2B5EF4-FFF2-40B4-BE49-F238E27FC236}">
                <a16:creationId xmlns:a16="http://schemas.microsoft.com/office/drawing/2014/main" id="{D6BEC9C7-FE0F-480E-9D4D-9A939E8FF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762000"/>
            <a:ext cx="8837612" cy="53340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9" name="Group 2">
            <a:extLst>
              <a:ext uri="{FF2B5EF4-FFF2-40B4-BE49-F238E27FC236}">
                <a16:creationId xmlns:a16="http://schemas.microsoft.com/office/drawing/2014/main" id="{187965A2-FBF1-4354-866F-B6CBFB248F97}"/>
              </a:ext>
            </a:extLst>
          </p:cNvPr>
          <p:cNvGrpSpPr>
            <a:grpSpLocks/>
          </p:cNvGrpSpPr>
          <p:nvPr/>
        </p:nvGrpSpPr>
        <p:grpSpPr bwMode="auto">
          <a:xfrm>
            <a:off x="1447800" y="990600"/>
            <a:ext cx="5105400" cy="4038600"/>
            <a:chOff x="912" y="624"/>
            <a:chExt cx="3216" cy="2544"/>
          </a:xfrm>
        </p:grpSpPr>
        <p:graphicFrame>
          <p:nvGraphicFramePr>
            <p:cNvPr id="98311" name="Object 3">
              <a:extLst>
                <a:ext uri="{FF2B5EF4-FFF2-40B4-BE49-F238E27FC236}">
                  <a16:creationId xmlns:a16="http://schemas.microsoft.com/office/drawing/2014/main" id="{E0A77A93-DCF8-49C8-82A6-69DBF1FB251D}"/>
                </a:ext>
              </a:extLst>
            </p:cNvPr>
            <p:cNvGraphicFramePr>
              <a:graphicFrameLocks noChangeAspect="1"/>
            </p:cNvGraphicFramePr>
            <p:nvPr/>
          </p:nvGraphicFramePr>
          <p:xfrm>
            <a:off x="1199" y="624"/>
            <a:ext cx="2796" cy="2544"/>
          </p:xfrm>
          <a:graphic>
            <a:graphicData uri="http://schemas.openxmlformats.org/presentationml/2006/ole">
              <mc:AlternateContent xmlns:mc="http://schemas.openxmlformats.org/markup-compatibility/2006">
                <mc:Choice xmlns:v="urn:schemas-microsoft-com:vml" Requires="v">
                  <p:oleObj spid="_x0000_s11274" name="位图图像" r:id="rId3" imgW="2238687" imgH="3734321" progId="Paint.Picture">
                    <p:embed/>
                  </p:oleObj>
                </mc:Choice>
                <mc:Fallback>
                  <p:oleObj name="位图图像" r:id="rId3" imgW="2238687" imgH="3734321" progId="Paint.Picture">
                    <p:embed/>
                    <p:pic>
                      <p:nvPicPr>
                        <p:cNvPr id="98311" name="Object 3">
                          <a:extLst>
                            <a:ext uri="{FF2B5EF4-FFF2-40B4-BE49-F238E27FC236}">
                              <a16:creationId xmlns:a16="http://schemas.microsoft.com/office/drawing/2014/main" id="{E0A77A93-DCF8-49C8-82A6-69DBF1FB2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 y="624"/>
                          <a:ext cx="2796" cy="2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312" name="Rectangle 4">
              <a:extLst>
                <a:ext uri="{FF2B5EF4-FFF2-40B4-BE49-F238E27FC236}">
                  <a16:creationId xmlns:a16="http://schemas.microsoft.com/office/drawing/2014/main" id="{63940873-85E6-4BA9-BA1B-495268015284}"/>
                </a:ext>
              </a:extLst>
            </p:cNvPr>
            <p:cNvSpPr>
              <a:spLocks noChangeArrowheads="1"/>
            </p:cNvSpPr>
            <p:nvPr/>
          </p:nvSpPr>
          <p:spPr bwMode="auto">
            <a:xfrm>
              <a:off x="912" y="2795"/>
              <a:ext cx="3216" cy="321"/>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solidFill>
                  <a:schemeClr val="bg1"/>
                </a:solidFill>
                <a:latin typeface="Times New Roman" panose="02020603050405020304" pitchFamily="18" charset="0"/>
              </a:endParaRPr>
            </a:p>
          </p:txBody>
        </p:sp>
      </p:grpSp>
      <p:sp>
        <p:nvSpPr>
          <p:cNvPr id="98310" name="Text Box 5">
            <a:extLst>
              <a:ext uri="{FF2B5EF4-FFF2-40B4-BE49-F238E27FC236}">
                <a16:creationId xmlns:a16="http://schemas.microsoft.com/office/drawing/2014/main" id="{D4B1A9A6-7EA0-4560-A654-25BA28D14A6E}"/>
              </a:ext>
            </a:extLst>
          </p:cNvPr>
          <p:cNvSpPr txBox="1">
            <a:spLocks noChangeArrowheads="1"/>
          </p:cNvSpPr>
          <p:nvPr/>
        </p:nvSpPr>
        <p:spPr bwMode="auto">
          <a:xfrm>
            <a:off x="5943600" y="5486400"/>
            <a:ext cx="237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hlinkClick r:id="rId5"/>
              </a:rPr>
              <a:t>ThreadDemo.java</a:t>
            </a:r>
            <a:endParaRPr kumimoji="1" lang="en-US" altLang="zh-CN" sz="2400">
              <a:latin typeface="Times New Roman" panose="02020603050405020304" pitchFamily="18" charset="0"/>
            </a:endParaRPr>
          </a:p>
        </p:txBody>
      </p:sp>
    </p:spTree>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3" name="Rectangle 2">
            <a:extLst>
              <a:ext uri="{FF2B5EF4-FFF2-40B4-BE49-F238E27FC236}">
                <a16:creationId xmlns:a16="http://schemas.microsoft.com/office/drawing/2014/main" id="{5A871BA1-18FA-4154-9260-A55C851BE712}"/>
              </a:ext>
            </a:extLst>
          </p:cNvPr>
          <p:cNvSpPr>
            <a:spLocks noGrp="1" noChangeArrowheads="1"/>
          </p:cNvSpPr>
          <p:nvPr>
            <p:ph type="title"/>
          </p:nvPr>
        </p:nvSpPr>
        <p:spPr>
          <a:xfrm>
            <a:off x="457200" y="228600"/>
            <a:ext cx="8229600" cy="868363"/>
          </a:xfrm>
        </p:spPr>
        <p:txBody>
          <a:bodyPr/>
          <a:lstStyle/>
          <a:p>
            <a:pPr eaLnBrk="1" hangingPunct="1"/>
            <a:r>
              <a:rPr lang="en-US" altLang="zh-CN" sz="3600" b="1">
                <a:latin typeface="+mn-ea"/>
                <a:ea typeface="+mn-ea"/>
              </a:rPr>
              <a:t>Thread Scheduling Observations</a:t>
            </a:r>
          </a:p>
        </p:txBody>
      </p:sp>
      <p:sp>
        <p:nvSpPr>
          <p:cNvPr id="99334" name="Rectangle 3">
            <a:extLst>
              <a:ext uri="{FF2B5EF4-FFF2-40B4-BE49-F238E27FC236}">
                <a16:creationId xmlns:a16="http://schemas.microsoft.com/office/drawing/2014/main" id="{F62BB759-45F0-4137-8397-2E1152D0D600}"/>
              </a:ext>
            </a:extLst>
          </p:cNvPr>
          <p:cNvSpPr>
            <a:spLocks noGrp="1" noChangeArrowheads="1"/>
          </p:cNvSpPr>
          <p:nvPr>
            <p:ph type="body" idx="1"/>
          </p:nvPr>
        </p:nvSpPr>
        <p:spPr>
          <a:xfrm>
            <a:off x="457200" y="1219200"/>
            <a:ext cx="8229600" cy="4830763"/>
          </a:xfrm>
        </p:spPr>
        <p:txBody>
          <a:bodyPr/>
          <a:lstStyle/>
          <a:p>
            <a:pPr marL="533400" indent="-533400" eaLnBrk="1" hangingPunct="1"/>
            <a:r>
              <a:rPr lang="en-US" altLang="zh-CN" sz="2600" b="1">
                <a:latin typeface="+mn-ea"/>
                <a:ea typeface="+mn-ea"/>
              </a:rPr>
              <a:t>Order thread is selected is </a:t>
            </a:r>
            <a:r>
              <a:rPr lang="en-US" altLang="zh-CN" sz="2600" b="1">
                <a:solidFill>
                  <a:srgbClr val="FF3300"/>
                </a:solidFill>
                <a:latin typeface="+mn-ea"/>
                <a:ea typeface="+mn-ea"/>
              </a:rPr>
              <a:t>indeterminate</a:t>
            </a:r>
          </a:p>
          <a:p>
            <a:pPr marL="914400" lvl="1" indent="-457200" eaLnBrk="1" hangingPunct="1"/>
            <a:r>
              <a:rPr lang="en-US" altLang="zh-CN" sz="2600" b="1">
                <a:latin typeface="+mn-ea"/>
                <a:ea typeface="+mn-ea"/>
              </a:rPr>
              <a:t>Depends on scheduler</a:t>
            </a:r>
          </a:p>
          <a:p>
            <a:pPr marL="533400" indent="-533400" eaLnBrk="1" hangingPunct="1"/>
            <a:r>
              <a:rPr lang="en-US" altLang="zh-CN" sz="2600" b="1">
                <a:latin typeface="+mn-ea"/>
                <a:ea typeface="+mn-ea"/>
              </a:rPr>
              <a:t>Thread can block indefinitely (starvation)</a:t>
            </a:r>
          </a:p>
          <a:p>
            <a:pPr marL="914400" lvl="1" indent="-457200" eaLnBrk="1" hangingPunct="1"/>
            <a:r>
              <a:rPr lang="en-US" altLang="zh-CN" sz="2600" b="1">
                <a:latin typeface="+mn-ea"/>
                <a:ea typeface="+mn-ea"/>
              </a:rPr>
              <a:t>If other threads always execute first</a:t>
            </a:r>
          </a:p>
          <a:p>
            <a:pPr marL="533400" indent="-533400" eaLnBrk="1" hangingPunct="1"/>
            <a:r>
              <a:rPr lang="en-US" altLang="zh-CN" sz="2600" b="1">
                <a:latin typeface="+mn-ea"/>
                <a:ea typeface="+mn-ea"/>
              </a:rPr>
              <a:t>Thread scheduling may cause </a:t>
            </a:r>
            <a:r>
              <a:rPr lang="en-US" altLang="zh-CN" sz="2600" b="1">
                <a:solidFill>
                  <a:srgbClr val="FF3300"/>
                </a:solidFill>
                <a:latin typeface="+mn-ea"/>
                <a:ea typeface="+mn-ea"/>
              </a:rPr>
              <a:t>data races</a:t>
            </a:r>
          </a:p>
          <a:p>
            <a:pPr marL="914400" lvl="1" indent="-457200" eaLnBrk="1" hangingPunct="1"/>
            <a:r>
              <a:rPr lang="en-US" altLang="zh-CN" sz="2600" b="1">
                <a:latin typeface="+mn-ea"/>
                <a:ea typeface="+mn-ea"/>
              </a:rPr>
              <a:t>Modifying same data from multiple threads</a:t>
            </a:r>
          </a:p>
          <a:p>
            <a:pPr marL="914400" lvl="1" indent="-457200" eaLnBrk="1" hangingPunct="1"/>
            <a:r>
              <a:rPr lang="en-US" altLang="zh-CN" sz="2600" b="1">
                <a:latin typeface="+mn-ea"/>
                <a:ea typeface="+mn-ea"/>
              </a:rPr>
              <a:t>Result depends on thread execution order</a:t>
            </a:r>
          </a:p>
          <a:p>
            <a:pPr marL="533400" indent="-533400" eaLnBrk="1" hangingPunct="1"/>
            <a:r>
              <a:rPr lang="en-US" altLang="zh-CN" sz="2600" b="1">
                <a:latin typeface="+mn-ea"/>
                <a:ea typeface="+mn-ea"/>
              </a:rPr>
              <a:t>Synchronization</a:t>
            </a:r>
          </a:p>
          <a:p>
            <a:pPr marL="914400" lvl="1" indent="-457200" eaLnBrk="1" hangingPunct="1"/>
            <a:r>
              <a:rPr lang="en-US" altLang="zh-CN" sz="2600" b="1">
                <a:latin typeface="+mn-ea"/>
                <a:ea typeface="+mn-ea"/>
              </a:rPr>
              <a:t>Control thread execution order</a:t>
            </a:r>
          </a:p>
          <a:p>
            <a:pPr marL="914400" lvl="1" indent="-457200" eaLnBrk="1" hangingPunct="1"/>
            <a:r>
              <a:rPr lang="en-US" altLang="zh-CN" sz="2600" b="1">
                <a:latin typeface="+mn-ea"/>
                <a:ea typeface="+mn-ea"/>
              </a:rPr>
              <a:t>Eliminate data races</a:t>
            </a:r>
          </a:p>
          <a:p>
            <a:pPr marL="914400" lvl="1" indent="-457200" eaLnBrk="1" hangingPunct="1"/>
            <a:endParaRPr lang="en-US" altLang="zh-CN" sz="2600" b="1">
              <a:latin typeface="+mn-ea"/>
              <a:ea typeface="+mn-ea"/>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Rectangle 2">
            <a:extLst>
              <a:ext uri="{FF2B5EF4-FFF2-40B4-BE49-F238E27FC236}">
                <a16:creationId xmlns:a16="http://schemas.microsoft.com/office/drawing/2014/main" id="{79855967-75B8-49AF-BDE8-C397D6A94AB5}"/>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Synchronization of Threads</a:t>
            </a:r>
          </a:p>
        </p:txBody>
      </p:sp>
      <p:sp>
        <p:nvSpPr>
          <p:cNvPr id="100358" name="Rectangle 3">
            <a:extLst>
              <a:ext uri="{FF2B5EF4-FFF2-40B4-BE49-F238E27FC236}">
                <a16:creationId xmlns:a16="http://schemas.microsoft.com/office/drawing/2014/main" id="{71BF9E25-19EC-43B0-BF26-11DD8E9AFBD7}"/>
              </a:ext>
            </a:extLst>
          </p:cNvPr>
          <p:cNvSpPr>
            <a:spLocks noGrp="1" noChangeArrowheads="1"/>
          </p:cNvSpPr>
          <p:nvPr>
            <p:ph type="body" idx="1"/>
          </p:nvPr>
        </p:nvSpPr>
        <p:spPr>
          <a:xfrm>
            <a:off x="457200" y="1295400"/>
            <a:ext cx="8229600" cy="4830763"/>
          </a:xfrm>
        </p:spPr>
        <p:txBody>
          <a:bodyPr/>
          <a:lstStyle/>
          <a:p>
            <a:pPr eaLnBrk="1" hangingPunct="1">
              <a:lnSpc>
                <a:spcPct val="80000"/>
              </a:lnSpc>
            </a:pPr>
            <a:r>
              <a:rPr lang="en-US" altLang="zh-CN" sz="2800" b="1">
                <a:latin typeface="+mn-ea"/>
                <a:ea typeface="+mn-ea"/>
              </a:rPr>
              <a:t>In many cases </a:t>
            </a:r>
            <a:r>
              <a:rPr lang="en-US" altLang="zh-CN" sz="2800" b="1">
                <a:solidFill>
                  <a:srgbClr val="FF0000"/>
                </a:solidFill>
                <a:latin typeface="+mn-ea"/>
                <a:ea typeface="+mn-ea"/>
              </a:rPr>
              <a:t>concurrently running threads share data and must consider the state and activities of other threads</a:t>
            </a:r>
            <a:r>
              <a:rPr lang="en-US" altLang="zh-CN" sz="2800" b="1">
                <a:latin typeface="+mn-ea"/>
                <a:ea typeface="+mn-ea"/>
              </a:rPr>
              <a:t>.</a:t>
            </a:r>
          </a:p>
          <a:p>
            <a:pPr eaLnBrk="1" hangingPunct="1">
              <a:lnSpc>
                <a:spcPct val="80000"/>
              </a:lnSpc>
            </a:pPr>
            <a:r>
              <a:rPr lang="en-US" altLang="zh-CN" sz="2800" b="1">
                <a:solidFill>
                  <a:srgbClr val="FF0000"/>
                </a:solidFill>
                <a:latin typeface="+mn-ea"/>
                <a:ea typeface="+mn-ea"/>
              </a:rPr>
              <a:t>If two threads can both execute a method that modifies the state of an object then the method should be declared to be synchronized, allowing only one thread to execute the method at a time.</a:t>
            </a:r>
          </a:p>
          <a:p>
            <a:pPr eaLnBrk="1" hangingPunct="1">
              <a:lnSpc>
                <a:spcPct val="80000"/>
              </a:lnSpc>
            </a:pPr>
            <a:r>
              <a:rPr lang="en-US" altLang="zh-CN" sz="2800" b="1">
                <a:latin typeface="+mn-ea"/>
                <a:ea typeface="+mn-ea"/>
              </a:rPr>
              <a:t>If a class has at least one synchronized methods, each instance of it has a monitor. A monitor is an object that can block threads and notify them when it is available.</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1" name="Rectangle 2">
            <a:extLst>
              <a:ext uri="{FF2B5EF4-FFF2-40B4-BE49-F238E27FC236}">
                <a16:creationId xmlns:a16="http://schemas.microsoft.com/office/drawing/2014/main" id="{A7EA3DFA-722A-480D-AFC4-84F8650A8689}"/>
              </a:ext>
            </a:extLst>
          </p:cNvPr>
          <p:cNvSpPr>
            <a:spLocks noGrp="1" noChangeArrowheads="1"/>
          </p:cNvSpPr>
          <p:nvPr>
            <p:ph type="title"/>
          </p:nvPr>
        </p:nvSpPr>
        <p:spPr>
          <a:xfrm>
            <a:off x="457200" y="274638"/>
            <a:ext cx="8229600" cy="715962"/>
          </a:xfrm>
        </p:spPr>
        <p:txBody>
          <a:bodyPr/>
          <a:lstStyle/>
          <a:p>
            <a:pPr eaLnBrk="1" hangingPunct="1"/>
            <a:r>
              <a:rPr lang="en-US" altLang="zh-CN" sz="3600" b="1">
                <a:latin typeface="+mn-ea"/>
                <a:ea typeface="+mn-ea"/>
              </a:rPr>
              <a:t>Synchronization of Threads (cont.)</a:t>
            </a:r>
          </a:p>
        </p:txBody>
      </p:sp>
      <p:sp>
        <p:nvSpPr>
          <p:cNvPr id="101382" name="Rectangle 3">
            <a:extLst>
              <a:ext uri="{FF2B5EF4-FFF2-40B4-BE49-F238E27FC236}">
                <a16:creationId xmlns:a16="http://schemas.microsoft.com/office/drawing/2014/main" id="{588D8780-04D5-44C1-B31C-2A645E20729F}"/>
              </a:ext>
            </a:extLst>
          </p:cNvPr>
          <p:cNvSpPr>
            <a:spLocks noGrp="1" noChangeArrowheads="1"/>
          </p:cNvSpPr>
          <p:nvPr>
            <p:ph type="body" idx="1"/>
          </p:nvPr>
        </p:nvSpPr>
        <p:spPr/>
        <p:txBody>
          <a:bodyPr/>
          <a:lstStyle/>
          <a:p>
            <a:pPr eaLnBrk="1" hangingPunct="1"/>
            <a:endParaRPr lang="en-US" altLang="zh-CN" b="1">
              <a:latin typeface="+mn-ea"/>
              <a:ea typeface="+mn-ea"/>
            </a:endParaRPr>
          </a:p>
          <a:p>
            <a:pPr eaLnBrk="1" hangingPunct="1"/>
            <a:endParaRPr lang="en-US" altLang="zh-CN" b="1">
              <a:latin typeface="+mn-ea"/>
              <a:ea typeface="+mn-ea"/>
            </a:endParaRPr>
          </a:p>
          <a:p>
            <a:pPr eaLnBrk="1" hangingPunct="1"/>
            <a:endParaRPr lang="en-US" altLang="zh-CN" b="1">
              <a:latin typeface="+mn-ea"/>
              <a:ea typeface="+mn-ea"/>
            </a:endParaRPr>
          </a:p>
          <a:p>
            <a:pPr eaLnBrk="1" hangingPunct="1"/>
            <a:r>
              <a:rPr lang="en-US" altLang="zh-CN" sz="2800" b="1">
                <a:latin typeface="+mn-ea"/>
                <a:ea typeface="+mn-ea"/>
              </a:rPr>
              <a:t>Only one thread may be inside the body of this function. A second call will be blocked until the first call returns or wait() is called inside the synchronized method.</a:t>
            </a:r>
          </a:p>
        </p:txBody>
      </p:sp>
      <p:pic>
        <p:nvPicPr>
          <p:cNvPr id="101383" name="Picture 4">
            <a:extLst>
              <a:ext uri="{FF2B5EF4-FFF2-40B4-BE49-F238E27FC236}">
                <a16:creationId xmlns:a16="http://schemas.microsoft.com/office/drawing/2014/main" id="{EAD2808B-B937-46F6-9150-EBDDE833E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19200"/>
            <a:ext cx="6400800" cy="21383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Rectangle 2">
            <a:extLst>
              <a:ext uri="{FF2B5EF4-FFF2-40B4-BE49-F238E27FC236}">
                <a16:creationId xmlns:a16="http://schemas.microsoft.com/office/drawing/2014/main" id="{353F2E59-D1C4-421D-989F-697C855971F2}"/>
              </a:ext>
            </a:extLst>
          </p:cNvPr>
          <p:cNvSpPr>
            <a:spLocks noGrp="1" noChangeArrowheads="1"/>
          </p:cNvSpPr>
          <p:nvPr>
            <p:ph type="title"/>
          </p:nvPr>
        </p:nvSpPr>
        <p:spPr>
          <a:xfrm>
            <a:off x="457200" y="274638"/>
            <a:ext cx="8229600" cy="639762"/>
          </a:xfrm>
        </p:spPr>
        <p:txBody>
          <a:bodyPr/>
          <a:lstStyle/>
          <a:p>
            <a:pPr eaLnBrk="1" hangingPunct="1"/>
            <a:r>
              <a:rPr lang="en-US" altLang="zh-CN" sz="3600" b="1">
                <a:latin typeface="+mn-ea"/>
                <a:ea typeface="+mn-ea"/>
              </a:rPr>
              <a:t>Synchronization of Threads (cont.)</a:t>
            </a:r>
          </a:p>
        </p:txBody>
      </p:sp>
      <p:sp>
        <p:nvSpPr>
          <p:cNvPr id="102406" name="Rectangle 3">
            <a:extLst>
              <a:ext uri="{FF2B5EF4-FFF2-40B4-BE49-F238E27FC236}">
                <a16:creationId xmlns:a16="http://schemas.microsoft.com/office/drawing/2014/main" id="{F4A4712C-87EE-4599-80F4-56FE18909DD6}"/>
              </a:ext>
            </a:extLst>
          </p:cNvPr>
          <p:cNvSpPr>
            <a:spLocks noGrp="1" noChangeArrowheads="1"/>
          </p:cNvSpPr>
          <p:nvPr>
            <p:ph type="body" idx="1"/>
          </p:nvPr>
        </p:nvSpPr>
        <p:spPr>
          <a:xfrm>
            <a:off x="457200" y="1219200"/>
            <a:ext cx="8229600" cy="4906963"/>
          </a:xfrm>
        </p:spPr>
        <p:txBody>
          <a:bodyPr/>
          <a:lstStyle/>
          <a:p>
            <a:pPr eaLnBrk="1" hangingPunct="1"/>
            <a:r>
              <a:rPr lang="en-US" altLang="zh-CN" sz="2800" b="1">
                <a:latin typeface="+mn-ea"/>
                <a:ea typeface="+mn-ea"/>
              </a:rPr>
              <a:t>If you don’t need to protect an entire method, </a:t>
            </a:r>
            <a:r>
              <a:rPr lang="en-US" altLang="zh-CN" sz="2800" b="1">
                <a:solidFill>
                  <a:srgbClr val="FF0000"/>
                </a:solidFill>
                <a:latin typeface="+mn-ea"/>
                <a:ea typeface="+mn-ea"/>
              </a:rPr>
              <a:t>you can synchronize on an object</a:t>
            </a:r>
            <a:r>
              <a:rPr lang="en-US" altLang="zh-CN" sz="2800" b="1">
                <a:latin typeface="+mn-ea"/>
                <a:ea typeface="+mn-ea"/>
              </a:rPr>
              <a:t>:</a:t>
            </a:r>
          </a:p>
          <a:p>
            <a:pPr eaLnBrk="1" hangingPunct="1"/>
            <a:r>
              <a:rPr lang="en-US" altLang="zh-CN" sz="2800" b="1">
                <a:solidFill>
                  <a:srgbClr val="FF0000"/>
                </a:solidFill>
                <a:latin typeface="+mn-ea"/>
                <a:ea typeface="+mn-ea"/>
              </a:rPr>
              <a:t>Declaring a method as synchronized is equivalent to synchronizing on this</a:t>
            </a:r>
            <a:r>
              <a:rPr lang="en-US" altLang="zh-CN" sz="2800" b="1">
                <a:latin typeface="+mn-ea"/>
                <a:ea typeface="+mn-ea"/>
              </a:rPr>
              <a:t> for all the method block.</a:t>
            </a:r>
          </a:p>
        </p:txBody>
      </p:sp>
      <p:grpSp>
        <p:nvGrpSpPr>
          <p:cNvPr id="102407" name="Group 4">
            <a:extLst>
              <a:ext uri="{FF2B5EF4-FFF2-40B4-BE49-F238E27FC236}">
                <a16:creationId xmlns:a16="http://schemas.microsoft.com/office/drawing/2014/main" id="{29C8E3C8-2FBD-45E1-A746-39FDCFD35E29}"/>
              </a:ext>
            </a:extLst>
          </p:cNvPr>
          <p:cNvGrpSpPr>
            <a:grpSpLocks/>
          </p:cNvGrpSpPr>
          <p:nvPr/>
        </p:nvGrpSpPr>
        <p:grpSpPr bwMode="auto">
          <a:xfrm>
            <a:off x="1676400" y="3581400"/>
            <a:ext cx="5715000" cy="2635250"/>
            <a:chOff x="1056" y="2256"/>
            <a:chExt cx="3600" cy="1660"/>
          </a:xfrm>
        </p:grpSpPr>
        <p:pic>
          <p:nvPicPr>
            <p:cNvPr id="102408" name="Picture 5">
              <a:extLst>
                <a:ext uri="{FF2B5EF4-FFF2-40B4-BE49-F238E27FC236}">
                  <a16:creationId xmlns:a16="http://schemas.microsoft.com/office/drawing/2014/main" id="{AB1B831B-C802-44AB-94BB-5F0971025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 y="2256"/>
              <a:ext cx="3600" cy="166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2409" name="Line 6">
              <a:extLst>
                <a:ext uri="{FF2B5EF4-FFF2-40B4-BE49-F238E27FC236}">
                  <a16:creationId xmlns:a16="http://schemas.microsoft.com/office/drawing/2014/main" id="{21A53336-6061-4D8E-9805-010021DC37D1}"/>
                </a:ext>
              </a:extLst>
            </p:cNvPr>
            <p:cNvSpPr>
              <a:spLocks noChangeShapeType="1"/>
            </p:cNvSpPr>
            <p:nvPr/>
          </p:nvSpPr>
          <p:spPr bwMode="auto">
            <a:xfrm flipH="1">
              <a:off x="3168" y="2880"/>
              <a:ext cx="816"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9" name="Text Box 2">
            <a:extLst>
              <a:ext uri="{FF2B5EF4-FFF2-40B4-BE49-F238E27FC236}">
                <a16:creationId xmlns:a16="http://schemas.microsoft.com/office/drawing/2014/main" id="{3F78A02A-ED7B-48FF-A3D8-68B7A930BD29}"/>
              </a:ext>
            </a:extLst>
          </p:cNvPr>
          <p:cNvSpPr txBox="1">
            <a:spLocks noChangeArrowheads="1"/>
          </p:cNvSpPr>
          <p:nvPr/>
        </p:nvSpPr>
        <p:spPr bwMode="auto">
          <a:xfrm>
            <a:off x="323850" y="908050"/>
            <a:ext cx="2936875" cy="6413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3600" b="1" u="sng">
                <a:solidFill>
                  <a:srgbClr val="2B0ED6"/>
                </a:solidFill>
                <a:latin typeface="Times New Roman" panose="02020603050405020304" pitchFamily="18" charset="0"/>
                <a:ea typeface="仿宋_GB2312" pitchFamily="49" charset="-122"/>
              </a:rPr>
              <a:t>线程的互斥锁</a:t>
            </a:r>
          </a:p>
        </p:txBody>
      </p:sp>
      <p:sp>
        <p:nvSpPr>
          <p:cNvPr id="103430" name="Text Box 3">
            <a:extLst>
              <a:ext uri="{FF2B5EF4-FFF2-40B4-BE49-F238E27FC236}">
                <a16:creationId xmlns:a16="http://schemas.microsoft.com/office/drawing/2014/main" id="{20E13E76-4996-45CF-9FCC-7EDA5FD7ACCB}"/>
              </a:ext>
            </a:extLst>
          </p:cNvPr>
          <p:cNvSpPr txBox="1">
            <a:spLocks noChangeArrowheads="1"/>
          </p:cNvSpPr>
          <p:nvPr/>
        </p:nvSpPr>
        <p:spPr bwMode="auto">
          <a:xfrm>
            <a:off x="250825" y="1752600"/>
            <a:ext cx="8642350" cy="230187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ü"/>
            </a:pPr>
            <a:r>
              <a:rPr kumimoji="1" lang="zh-CN" altLang="en-US" sz="2400" b="1">
                <a:solidFill>
                  <a:srgbClr val="FF0000"/>
                </a:solidFill>
                <a:latin typeface="仿宋_GB2312" pitchFamily="49" charset="-122"/>
                <a:ea typeface="仿宋_GB2312" pitchFamily="49" charset="-122"/>
              </a:rPr>
              <a:t>同步是一种保证共享资源完整性的手段；</a:t>
            </a:r>
          </a:p>
          <a:p>
            <a:pPr eaLnBrk="1" hangingPunct="1">
              <a:buFont typeface="Wingdings" panose="05000000000000000000" pitchFamily="2" charset="2"/>
              <a:buChar char="ü"/>
            </a:pPr>
            <a:r>
              <a:rPr kumimoji="1" lang="zh-CN" altLang="en-US" sz="2400" b="1">
                <a:solidFill>
                  <a:srgbClr val="FF0000"/>
                </a:solidFill>
                <a:latin typeface="仿宋_GB2312" pitchFamily="49" charset="-122"/>
                <a:ea typeface="仿宋_GB2312" pitchFamily="49" charset="-122"/>
              </a:rPr>
              <a:t>具体作法是在代表原子操作的程序代码前加上</a:t>
            </a:r>
            <a:r>
              <a:rPr kumimoji="1" lang="en-US" altLang="zh-CN" sz="2400" b="1">
                <a:solidFill>
                  <a:srgbClr val="FF0000"/>
                </a:solidFill>
                <a:latin typeface="仿宋_GB2312" pitchFamily="49" charset="-122"/>
                <a:ea typeface="仿宋_GB2312" pitchFamily="49" charset="-122"/>
              </a:rPr>
              <a:t>synchronized</a:t>
            </a:r>
            <a:r>
              <a:rPr kumimoji="1" lang="zh-CN" altLang="en-US" sz="2400" b="1">
                <a:solidFill>
                  <a:srgbClr val="FF0000"/>
                </a:solidFill>
                <a:latin typeface="仿宋_GB2312" pitchFamily="49" charset="-122"/>
                <a:ea typeface="仿宋_GB2312" pitchFamily="49" charset="-122"/>
              </a:rPr>
              <a:t>标记，这样的代码被称为同步代码块。</a:t>
            </a:r>
          </a:p>
          <a:p>
            <a:pPr eaLnBrk="1" hangingPunct="1">
              <a:buFont typeface="Wingdings" panose="05000000000000000000" pitchFamily="2" charset="2"/>
              <a:buChar char="ü"/>
            </a:pPr>
            <a:r>
              <a:rPr kumimoji="1" lang="en-US" altLang="zh-CN" sz="2400" b="1">
                <a:latin typeface="Times New Roman" panose="02020603050405020304" pitchFamily="18" charset="0"/>
                <a:ea typeface="仿宋_GB2312" pitchFamily="49" charset="-122"/>
              </a:rPr>
              <a:t>Java</a:t>
            </a:r>
            <a:r>
              <a:rPr kumimoji="1" lang="zh-CN" altLang="en-US" sz="2400" b="1">
                <a:latin typeface="Times New Roman" panose="02020603050405020304" pitchFamily="18" charset="0"/>
                <a:ea typeface="仿宋_GB2312" pitchFamily="49" charset="-122"/>
              </a:rPr>
              <a:t>中用关键字</a:t>
            </a:r>
            <a:r>
              <a:rPr kumimoji="1" lang="en-US" altLang="zh-CN" sz="2400" b="1">
                <a:solidFill>
                  <a:srgbClr val="FF0000"/>
                </a:solidFill>
                <a:latin typeface="Times New Roman" panose="02020603050405020304" pitchFamily="18" charset="0"/>
                <a:ea typeface="仿宋_GB2312" pitchFamily="49" charset="-122"/>
              </a:rPr>
              <a:t>synchronized</a:t>
            </a:r>
            <a:r>
              <a:rPr kumimoji="1" lang="zh-CN" altLang="en-US" sz="2400" b="1">
                <a:latin typeface="Times New Roman" panose="02020603050405020304" pitchFamily="18" charset="0"/>
                <a:ea typeface="仿宋_GB2312" pitchFamily="49" charset="-122"/>
              </a:rPr>
              <a:t>为共享资源加锁，在任何一个时</a:t>
            </a:r>
          </a:p>
          <a:p>
            <a:pPr eaLnBrk="1" hangingPunct="1"/>
            <a:r>
              <a:rPr kumimoji="1" lang="zh-CN" altLang="en-US" sz="2400" b="1">
                <a:latin typeface="Times New Roman" panose="02020603050405020304" pitchFamily="18" charset="0"/>
                <a:ea typeface="仿宋_GB2312" pitchFamily="49" charset="-122"/>
              </a:rPr>
              <a:t>刻只能有一个线程能取得加锁对象的钥匙，对加锁对象进行操作。从而达到了对共享资源访问时的保护。</a:t>
            </a:r>
          </a:p>
        </p:txBody>
      </p:sp>
      <p:sp>
        <p:nvSpPr>
          <p:cNvPr id="103431" name="Text Box 4">
            <a:extLst>
              <a:ext uri="{FF2B5EF4-FFF2-40B4-BE49-F238E27FC236}">
                <a16:creationId xmlns:a16="http://schemas.microsoft.com/office/drawing/2014/main" id="{F8A50A59-DABB-4A8C-A189-95D5CA52F82F}"/>
              </a:ext>
            </a:extLst>
          </p:cNvPr>
          <p:cNvSpPr txBox="1">
            <a:spLocks noChangeArrowheads="1"/>
          </p:cNvSpPr>
          <p:nvPr/>
        </p:nvSpPr>
        <p:spPr bwMode="auto">
          <a:xfrm>
            <a:off x="250825" y="4149725"/>
            <a:ext cx="8642350" cy="171767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buClr>
                <a:schemeClr val="hlink"/>
              </a:buClr>
              <a:buSzPct val="110000"/>
              <a:buFont typeface="Wingdings" panose="05000000000000000000" pitchFamily="2" charset="2"/>
              <a:buNone/>
            </a:pPr>
            <a:r>
              <a:rPr kumimoji="1" lang="en-US" altLang="zh-CN" sz="2400" b="1">
                <a:latin typeface="Times New Roman" panose="02020603050405020304" pitchFamily="18" charset="0"/>
                <a:ea typeface="仿宋_GB2312" pitchFamily="49" charset="-122"/>
              </a:rPr>
              <a:t>synchronized</a:t>
            </a:r>
            <a:r>
              <a:rPr kumimoji="1" lang="zh-CN" altLang="en-US" sz="2400" b="1">
                <a:latin typeface="Times New Roman" panose="02020603050405020304" pitchFamily="18" charset="0"/>
                <a:ea typeface="仿宋_GB2312" pitchFamily="49" charset="-122"/>
              </a:rPr>
              <a:t>关键字可以使用在：</a:t>
            </a:r>
          </a:p>
          <a:p>
            <a:pPr lvl="1" eaLnBrk="1" hangingPunct="1">
              <a:lnSpc>
                <a:spcPct val="110000"/>
              </a:lnSpc>
              <a:buClr>
                <a:schemeClr val="hlink"/>
              </a:buClr>
              <a:buSzPct val="110000"/>
              <a:buFont typeface="Wingdings" panose="05000000000000000000" pitchFamily="2" charset="2"/>
              <a:buNone/>
            </a:pPr>
            <a:r>
              <a:rPr kumimoji="1" lang="en-US" altLang="zh-CN" sz="2400" b="1">
                <a:solidFill>
                  <a:srgbClr val="FF0000"/>
                </a:solidFill>
                <a:latin typeface="Times New Roman" panose="02020603050405020304" pitchFamily="18" charset="0"/>
                <a:ea typeface="仿宋_GB2312" pitchFamily="49" charset="-122"/>
              </a:rPr>
              <a:t>1.</a:t>
            </a:r>
            <a:r>
              <a:rPr kumimoji="1" lang="zh-CN" altLang="en-US" sz="2400" b="1">
                <a:solidFill>
                  <a:srgbClr val="FF0000"/>
                </a:solidFill>
                <a:latin typeface="Times New Roman" panose="02020603050405020304" pitchFamily="18" charset="0"/>
                <a:ea typeface="仿宋_GB2312" pitchFamily="49" charset="-122"/>
              </a:rPr>
              <a:t>一个成员方法上</a:t>
            </a:r>
          </a:p>
          <a:p>
            <a:pPr lvl="1" eaLnBrk="1" hangingPunct="1">
              <a:lnSpc>
                <a:spcPct val="110000"/>
              </a:lnSpc>
              <a:buClr>
                <a:schemeClr val="hlink"/>
              </a:buClr>
              <a:buSzPct val="110000"/>
              <a:buFont typeface="Wingdings" panose="05000000000000000000" pitchFamily="2" charset="2"/>
              <a:buNone/>
            </a:pPr>
            <a:r>
              <a:rPr kumimoji="1" lang="en-US" altLang="zh-CN" sz="2400" b="1">
                <a:solidFill>
                  <a:srgbClr val="FF0000"/>
                </a:solidFill>
                <a:latin typeface="Times New Roman" panose="02020603050405020304" pitchFamily="18" charset="0"/>
                <a:ea typeface="仿宋_GB2312" pitchFamily="49" charset="-122"/>
              </a:rPr>
              <a:t>2.</a:t>
            </a:r>
            <a:r>
              <a:rPr kumimoji="1" lang="zh-CN" altLang="en-US" sz="2400" b="1">
                <a:solidFill>
                  <a:srgbClr val="FF0000"/>
                </a:solidFill>
                <a:latin typeface="Times New Roman" panose="02020603050405020304" pitchFamily="18" charset="0"/>
                <a:ea typeface="仿宋_GB2312" pitchFamily="49" charset="-122"/>
              </a:rPr>
              <a:t>一个静态方法上</a:t>
            </a:r>
          </a:p>
          <a:p>
            <a:pPr lvl="1" eaLnBrk="1" hangingPunct="1">
              <a:lnSpc>
                <a:spcPct val="110000"/>
              </a:lnSpc>
              <a:buClr>
                <a:schemeClr val="hlink"/>
              </a:buClr>
              <a:buSzPct val="110000"/>
              <a:buFont typeface="Wingdings" panose="05000000000000000000" pitchFamily="2" charset="2"/>
              <a:buNone/>
            </a:pPr>
            <a:r>
              <a:rPr kumimoji="1" lang="en-US" altLang="zh-CN" sz="2400" b="1">
                <a:solidFill>
                  <a:srgbClr val="FF0000"/>
                </a:solidFill>
                <a:latin typeface="Times New Roman" panose="02020603050405020304" pitchFamily="18" charset="0"/>
                <a:ea typeface="仿宋_GB2312" pitchFamily="49" charset="-122"/>
              </a:rPr>
              <a:t>3.</a:t>
            </a:r>
            <a:r>
              <a:rPr kumimoji="1" lang="zh-CN" altLang="en-US" sz="2400" b="1">
                <a:solidFill>
                  <a:srgbClr val="FF0000"/>
                </a:solidFill>
                <a:latin typeface="Times New Roman" panose="02020603050405020304" pitchFamily="18" charset="0"/>
                <a:ea typeface="仿宋_GB2312" pitchFamily="49" charset="-122"/>
              </a:rPr>
              <a:t>一个语句块上</a:t>
            </a:r>
          </a:p>
        </p:txBody>
      </p:sp>
    </p:spTree>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53" name="Group 2">
            <a:extLst>
              <a:ext uri="{FF2B5EF4-FFF2-40B4-BE49-F238E27FC236}">
                <a16:creationId xmlns:a16="http://schemas.microsoft.com/office/drawing/2014/main" id="{F0740E92-A303-4C22-A625-573FF98C0C46}"/>
              </a:ext>
            </a:extLst>
          </p:cNvPr>
          <p:cNvGrpSpPr>
            <a:grpSpLocks/>
          </p:cNvGrpSpPr>
          <p:nvPr/>
        </p:nvGrpSpPr>
        <p:grpSpPr bwMode="auto">
          <a:xfrm>
            <a:off x="179388" y="620713"/>
            <a:ext cx="8713787" cy="5545137"/>
            <a:chOff x="113" y="391"/>
            <a:chExt cx="5489" cy="3493"/>
          </a:xfrm>
        </p:grpSpPr>
        <p:pic>
          <p:nvPicPr>
            <p:cNvPr id="104454" name="Picture 3">
              <a:extLst>
                <a:ext uri="{FF2B5EF4-FFF2-40B4-BE49-F238E27FC236}">
                  <a16:creationId xmlns:a16="http://schemas.microsoft.com/office/drawing/2014/main" id="{2E5AE3F4-8AFA-4495-8609-67115CE27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391"/>
              <a:ext cx="5489" cy="349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4455" name="AutoShape 4">
              <a:extLst>
                <a:ext uri="{FF2B5EF4-FFF2-40B4-BE49-F238E27FC236}">
                  <a16:creationId xmlns:a16="http://schemas.microsoft.com/office/drawing/2014/main" id="{DA5EEF56-BF0B-498A-802A-EE3C94140012}"/>
                </a:ext>
              </a:extLst>
            </p:cNvPr>
            <p:cNvSpPr>
              <a:spLocks noChangeArrowheads="1"/>
            </p:cNvSpPr>
            <p:nvPr/>
          </p:nvSpPr>
          <p:spPr bwMode="auto">
            <a:xfrm>
              <a:off x="2381" y="2478"/>
              <a:ext cx="817" cy="136"/>
            </a:xfrm>
            <a:prstGeom prst="leftArrow">
              <a:avLst>
                <a:gd name="adj1" fmla="val 50000"/>
                <a:gd name="adj2" fmla="val 150184"/>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456" name="AutoShape 5">
              <a:extLst>
                <a:ext uri="{FF2B5EF4-FFF2-40B4-BE49-F238E27FC236}">
                  <a16:creationId xmlns:a16="http://schemas.microsoft.com/office/drawing/2014/main" id="{EB3EDDF0-1822-471E-9D46-B7E8083C8374}"/>
                </a:ext>
              </a:extLst>
            </p:cNvPr>
            <p:cNvSpPr>
              <a:spLocks noChangeArrowheads="1"/>
            </p:cNvSpPr>
            <p:nvPr/>
          </p:nvSpPr>
          <p:spPr bwMode="auto">
            <a:xfrm>
              <a:off x="2472" y="1933"/>
              <a:ext cx="862" cy="182"/>
            </a:xfrm>
            <a:prstGeom prst="leftArrow">
              <a:avLst>
                <a:gd name="adj1" fmla="val 50000"/>
                <a:gd name="adj2" fmla="val 118407"/>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7" name="Group 2">
            <a:extLst>
              <a:ext uri="{FF2B5EF4-FFF2-40B4-BE49-F238E27FC236}">
                <a16:creationId xmlns:a16="http://schemas.microsoft.com/office/drawing/2014/main" id="{0FDC6BC6-18F4-4B6C-8886-F07F0FC34257}"/>
              </a:ext>
            </a:extLst>
          </p:cNvPr>
          <p:cNvGrpSpPr>
            <a:grpSpLocks/>
          </p:cNvGrpSpPr>
          <p:nvPr/>
        </p:nvGrpSpPr>
        <p:grpSpPr bwMode="auto">
          <a:xfrm>
            <a:off x="1371600" y="990600"/>
            <a:ext cx="4953000" cy="4291013"/>
            <a:chOff x="1728" y="993"/>
            <a:chExt cx="2064" cy="2334"/>
          </a:xfrm>
        </p:grpSpPr>
        <p:graphicFrame>
          <p:nvGraphicFramePr>
            <p:cNvPr id="105479" name="Object 3">
              <a:extLst>
                <a:ext uri="{FF2B5EF4-FFF2-40B4-BE49-F238E27FC236}">
                  <a16:creationId xmlns:a16="http://schemas.microsoft.com/office/drawing/2014/main" id="{6AA4EE27-2C90-4385-A81D-25F0FD73010B}"/>
                </a:ext>
              </a:extLst>
            </p:cNvPr>
            <p:cNvGraphicFramePr>
              <a:graphicFrameLocks noChangeAspect="1"/>
            </p:cNvGraphicFramePr>
            <p:nvPr/>
          </p:nvGraphicFramePr>
          <p:xfrm>
            <a:off x="2160" y="993"/>
            <a:ext cx="1440" cy="2334"/>
          </p:xfrm>
          <a:graphic>
            <a:graphicData uri="http://schemas.openxmlformats.org/presentationml/2006/ole">
              <mc:AlternateContent xmlns:mc="http://schemas.openxmlformats.org/markup-compatibility/2006">
                <mc:Choice xmlns:v="urn:schemas-microsoft-com:vml" Requires="v">
                  <p:oleObj spid="_x0000_s12298" name="位图图像" r:id="rId3" imgW="2285714" imgH="3704762" progId="Paint.Picture">
                    <p:embed/>
                  </p:oleObj>
                </mc:Choice>
                <mc:Fallback>
                  <p:oleObj name="位图图像" r:id="rId3" imgW="2285714" imgH="3704762" progId="Paint.Picture">
                    <p:embed/>
                    <p:pic>
                      <p:nvPicPr>
                        <p:cNvPr id="105479" name="Object 3">
                          <a:extLst>
                            <a:ext uri="{FF2B5EF4-FFF2-40B4-BE49-F238E27FC236}">
                              <a16:creationId xmlns:a16="http://schemas.microsoft.com/office/drawing/2014/main" id="{6AA4EE27-2C90-4385-A81D-25F0FD730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993"/>
                          <a:ext cx="1440" cy="2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480" name="Rectangle 4">
              <a:extLst>
                <a:ext uri="{FF2B5EF4-FFF2-40B4-BE49-F238E27FC236}">
                  <a16:creationId xmlns:a16="http://schemas.microsoft.com/office/drawing/2014/main" id="{41393E65-EEAB-487A-926B-01A6BD0B52CC}"/>
                </a:ext>
              </a:extLst>
            </p:cNvPr>
            <p:cNvSpPr>
              <a:spLocks noChangeArrowheads="1"/>
            </p:cNvSpPr>
            <p:nvPr/>
          </p:nvSpPr>
          <p:spPr bwMode="auto">
            <a:xfrm>
              <a:off x="1728" y="3120"/>
              <a:ext cx="2064" cy="19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05478" name="Text Box 5">
            <a:extLst>
              <a:ext uri="{FF2B5EF4-FFF2-40B4-BE49-F238E27FC236}">
                <a16:creationId xmlns:a16="http://schemas.microsoft.com/office/drawing/2014/main" id="{2675D495-8780-41ED-B773-BAE5506CDFBB}"/>
              </a:ext>
            </a:extLst>
          </p:cNvPr>
          <p:cNvSpPr txBox="1">
            <a:spLocks noChangeArrowheads="1"/>
          </p:cNvSpPr>
          <p:nvPr/>
        </p:nvSpPr>
        <p:spPr bwMode="auto">
          <a:xfrm>
            <a:off x="6324600" y="5638800"/>
            <a:ext cx="2525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hlinkClick r:id="rId5"/>
              </a:rPr>
              <a:t>ThreadDemo1.java</a:t>
            </a:r>
            <a:endParaRPr kumimoji="1" lang="en-US" altLang="zh-CN" sz="2400">
              <a:latin typeface="Times New Roman" panose="02020603050405020304" pitchFamily="18"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a:latin typeface="+mn-ea"/>
                <a:ea typeface="+mn-ea"/>
              </a:rPr>
              <a:t>数组</a:t>
            </a:r>
          </a:p>
        </p:txBody>
      </p:sp>
      <p:sp>
        <p:nvSpPr>
          <p:cNvPr id="36867" name="Rectangle 3"/>
          <p:cNvSpPr>
            <a:spLocks noGrp="1" noChangeArrowheads="1"/>
          </p:cNvSpPr>
          <p:nvPr>
            <p:ph idx="1"/>
          </p:nvPr>
        </p:nvSpPr>
        <p:spPr>
          <a:xfrm>
            <a:off x="628650" y="1825625"/>
            <a:ext cx="7886700" cy="3010144"/>
          </a:xfrm>
        </p:spPr>
        <p:txBody>
          <a:bodyPr/>
          <a:lstStyle/>
          <a:p>
            <a:pPr eaLnBrk="1" hangingPunct="1"/>
            <a:r>
              <a:rPr lang="zh-CN" altLang="en-US" dirty="0">
                <a:latin typeface="+mn-ea"/>
                <a:ea typeface="+mn-ea"/>
              </a:rPr>
              <a:t>数组中的元素都是同一种类型。</a:t>
            </a:r>
          </a:p>
          <a:p>
            <a:pPr eaLnBrk="1" hangingPunct="1"/>
            <a:r>
              <a:rPr lang="zh-CN" altLang="en-US" dirty="0">
                <a:latin typeface="+mn-ea"/>
                <a:ea typeface="+mn-ea"/>
              </a:rPr>
              <a:t>数组的长度在创建的时候确定，并且在创建后固定不变。</a:t>
            </a:r>
          </a:p>
          <a:p>
            <a:pPr eaLnBrk="1" hangingPunct="1"/>
            <a:r>
              <a:rPr lang="zh-CN" altLang="en-US" dirty="0">
                <a:latin typeface="+mn-ea"/>
                <a:ea typeface="+mn-ea"/>
              </a:rPr>
              <a:t>如果要建立存储不同类型数据的集合，或者要求集合的长度可以动态变化，可以使用</a:t>
            </a:r>
            <a:r>
              <a:rPr lang="en-US" altLang="zh-CN" dirty="0">
                <a:latin typeface="+mn-ea"/>
                <a:ea typeface="+mn-ea"/>
              </a:rPr>
              <a:t>Collection(</a:t>
            </a:r>
            <a:r>
              <a:rPr lang="zh-CN" altLang="en-US" dirty="0">
                <a:latin typeface="+mn-ea"/>
                <a:ea typeface="+mn-ea"/>
              </a:rPr>
              <a:t>集合）类。</a:t>
            </a:r>
          </a:p>
          <a:p>
            <a:pPr eaLnBrk="1" hangingPunct="1"/>
            <a:endParaRPr lang="zh-CN" altLang="en-US" dirty="0">
              <a:latin typeface="+mn-ea"/>
              <a:ea typeface="+mn-ea"/>
            </a:endParaRPr>
          </a:p>
          <a:p>
            <a:pPr eaLnBrk="1" hangingPunct="1"/>
            <a:endParaRPr lang="en-US" altLang="zh-CN" dirty="0">
              <a:latin typeface="+mn-ea"/>
              <a:ea typeface="+mn-ea"/>
            </a:endParaRPr>
          </a:p>
        </p:txBody>
      </p:sp>
    </p:spTree>
    <p:extLst>
      <p:ext uri="{BB962C8B-B14F-4D97-AF65-F5344CB8AC3E}">
        <p14:creationId xmlns:p14="http://schemas.microsoft.com/office/powerpoint/2010/main" val="238858908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501" name="Picture 2">
            <a:extLst>
              <a:ext uri="{FF2B5EF4-FFF2-40B4-BE49-F238E27FC236}">
                <a16:creationId xmlns:a16="http://schemas.microsoft.com/office/drawing/2014/main" id="{0A370882-AE85-4378-AE08-0E9CA043C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836613"/>
            <a:ext cx="8642350" cy="51847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6502" name="AutoShape 3">
            <a:extLst>
              <a:ext uri="{FF2B5EF4-FFF2-40B4-BE49-F238E27FC236}">
                <a16:creationId xmlns:a16="http://schemas.microsoft.com/office/drawing/2014/main" id="{D0CF015A-41D6-4E67-BCCE-097EBBA45BE5}"/>
              </a:ext>
            </a:extLst>
          </p:cNvPr>
          <p:cNvSpPr>
            <a:spLocks noChangeArrowheads="1"/>
          </p:cNvSpPr>
          <p:nvPr/>
        </p:nvSpPr>
        <p:spPr bwMode="auto">
          <a:xfrm>
            <a:off x="4500563" y="4221163"/>
            <a:ext cx="1366837" cy="287337"/>
          </a:xfrm>
          <a:prstGeom prst="leftArrow">
            <a:avLst>
              <a:gd name="adj1" fmla="val 50000"/>
              <a:gd name="adj2" fmla="val 118923"/>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5" name="Group 2">
            <a:extLst>
              <a:ext uri="{FF2B5EF4-FFF2-40B4-BE49-F238E27FC236}">
                <a16:creationId xmlns:a16="http://schemas.microsoft.com/office/drawing/2014/main" id="{644EC186-2467-4CC4-92C1-D5B09039C11B}"/>
              </a:ext>
            </a:extLst>
          </p:cNvPr>
          <p:cNvGrpSpPr>
            <a:grpSpLocks/>
          </p:cNvGrpSpPr>
          <p:nvPr/>
        </p:nvGrpSpPr>
        <p:grpSpPr bwMode="auto">
          <a:xfrm>
            <a:off x="1371600" y="990600"/>
            <a:ext cx="4953000" cy="4291013"/>
            <a:chOff x="1728" y="993"/>
            <a:chExt cx="2064" cy="2334"/>
          </a:xfrm>
        </p:grpSpPr>
        <p:graphicFrame>
          <p:nvGraphicFramePr>
            <p:cNvPr id="107527" name="Object 3">
              <a:extLst>
                <a:ext uri="{FF2B5EF4-FFF2-40B4-BE49-F238E27FC236}">
                  <a16:creationId xmlns:a16="http://schemas.microsoft.com/office/drawing/2014/main" id="{404D31CF-D4D2-4D62-A1DB-DA696901FE81}"/>
                </a:ext>
              </a:extLst>
            </p:cNvPr>
            <p:cNvGraphicFramePr>
              <a:graphicFrameLocks noChangeAspect="1"/>
            </p:cNvGraphicFramePr>
            <p:nvPr/>
          </p:nvGraphicFramePr>
          <p:xfrm>
            <a:off x="2160" y="993"/>
            <a:ext cx="1440" cy="2334"/>
          </p:xfrm>
          <a:graphic>
            <a:graphicData uri="http://schemas.openxmlformats.org/presentationml/2006/ole">
              <mc:AlternateContent xmlns:mc="http://schemas.openxmlformats.org/markup-compatibility/2006">
                <mc:Choice xmlns:v="urn:schemas-microsoft-com:vml" Requires="v">
                  <p:oleObj spid="_x0000_s13322" name="位图图像" r:id="rId3" imgW="2285714" imgH="3704762" progId="Paint.Picture">
                    <p:embed/>
                  </p:oleObj>
                </mc:Choice>
                <mc:Fallback>
                  <p:oleObj name="位图图像" r:id="rId3" imgW="2285714" imgH="3704762" progId="Paint.Picture">
                    <p:embed/>
                    <p:pic>
                      <p:nvPicPr>
                        <p:cNvPr id="107527" name="Object 3">
                          <a:extLst>
                            <a:ext uri="{FF2B5EF4-FFF2-40B4-BE49-F238E27FC236}">
                              <a16:creationId xmlns:a16="http://schemas.microsoft.com/office/drawing/2014/main" id="{404D31CF-D4D2-4D62-A1DB-DA696901FE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993"/>
                          <a:ext cx="1440" cy="2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8" name="Rectangle 4">
              <a:extLst>
                <a:ext uri="{FF2B5EF4-FFF2-40B4-BE49-F238E27FC236}">
                  <a16:creationId xmlns:a16="http://schemas.microsoft.com/office/drawing/2014/main" id="{20A5FD98-F958-4AD5-9AA6-8AE3E14F27E5}"/>
                </a:ext>
              </a:extLst>
            </p:cNvPr>
            <p:cNvSpPr>
              <a:spLocks noChangeArrowheads="1"/>
            </p:cNvSpPr>
            <p:nvPr/>
          </p:nvSpPr>
          <p:spPr bwMode="auto">
            <a:xfrm>
              <a:off x="1728" y="3120"/>
              <a:ext cx="2064" cy="19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07526" name="Text Box 5">
            <a:extLst>
              <a:ext uri="{FF2B5EF4-FFF2-40B4-BE49-F238E27FC236}">
                <a16:creationId xmlns:a16="http://schemas.microsoft.com/office/drawing/2014/main" id="{4C2FFC00-FA6F-4A72-BEFE-F77878CBB91E}"/>
              </a:ext>
            </a:extLst>
          </p:cNvPr>
          <p:cNvSpPr txBox="1">
            <a:spLocks noChangeArrowheads="1"/>
          </p:cNvSpPr>
          <p:nvPr/>
        </p:nvSpPr>
        <p:spPr bwMode="auto">
          <a:xfrm>
            <a:off x="6324600" y="5638800"/>
            <a:ext cx="2525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hlinkClick r:id="rId5"/>
              </a:rPr>
              <a:t>ThreadDemo2.java</a:t>
            </a:r>
            <a:endParaRPr kumimoji="1" lang="en-US" altLang="zh-CN" sz="2400">
              <a:latin typeface="Times New Roman" panose="02020603050405020304" pitchFamily="18" charset="0"/>
            </a:endParaRPr>
          </a:p>
        </p:txBody>
      </p:sp>
    </p:spTree>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9" name="Text Box 2">
            <a:extLst>
              <a:ext uri="{FF2B5EF4-FFF2-40B4-BE49-F238E27FC236}">
                <a16:creationId xmlns:a16="http://schemas.microsoft.com/office/drawing/2014/main" id="{AAA94B58-B92F-4200-B8FB-15E7DAC039D0}"/>
              </a:ext>
            </a:extLst>
          </p:cNvPr>
          <p:cNvSpPr txBox="1">
            <a:spLocks noChangeArrowheads="1"/>
          </p:cNvSpPr>
          <p:nvPr/>
        </p:nvSpPr>
        <p:spPr bwMode="auto">
          <a:xfrm>
            <a:off x="228600" y="214313"/>
            <a:ext cx="5910263" cy="56197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buClr>
                <a:schemeClr val="hlink"/>
              </a:buClr>
              <a:buSzPct val="110000"/>
              <a:buFont typeface="Wingdings" panose="05000000000000000000" pitchFamily="2" charset="2"/>
              <a:buNone/>
            </a:pPr>
            <a:r>
              <a:rPr kumimoji="1" lang="zh-CN" altLang="en-US" sz="2800" b="1" u="sng">
                <a:solidFill>
                  <a:srgbClr val="2B0ED6"/>
                </a:solidFill>
                <a:latin typeface="仿宋_GB2312" pitchFamily="49" charset="-122"/>
                <a:ea typeface="仿宋_GB2312" pitchFamily="49" charset="-122"/>
              </a:rPr>
              <a:t>关键字</a:t>
            </a:r>
            <a:r>
              <a:rPr kumimoji="1" lang="en-US" altLang="zh-CN" sz="2800" b="1" u="sng">
                <a:solidFill>
                  <a:srgbClr val="2B0ED6"/>
                </a:solidFill>
                <a:latin typeface="仿宋_GB2312" pitchFamily="49" charset="-122"/>
                <a:ea typeface="仿宋_GB2312" pitchFamily="49" charset="-122"/>
              </a:rPr>
              <a:t>synchronized</a:t>
            </a:r>
            <a:r>
              <a:rPr kumimoji="1" lang="zh-CN" altLang="en-US" sz="2800" b="1" u="sng">
                <a:solidFill>
                  <a:srgbClr val="2B0ED6"/>
                </a:solidFill>
                <a:latin typeface="仿宋_GB2312" pitchFamily="49" charset="-122"/>
                <a:ea typeface="仿宋_GB2312" pitchFamily="49" charset="-122"/>
              </a:rPr>
              <a:t>的使用方法</a:t>
            </a:r>
            <a:r>
              <a:rPr kumimoji="1" lang="en-US" altLang="zh-CN" sz="2800" b="1" u="sng">
                <a:solidFill>
                  <a:srgbClr val="2B0ED6"/>
                </a:solidFill>
                <a:latin typeface="仿宋_GB2312" pitchFamily="49" charset="-122"/>
                <a:ea typeface="仿宋_GB2312" pitchFamily="49" charset="-122"/>
              </a:rPr>
              <a:t>(</a:t>
            </a:r>
            <a:r>
              <a:rPr kumimoji="1" lang="zh-CN" altLang="en-US" sz="2800" b="1" u="sng">
                <a:solidFill>
                  <a:srgbClr val="2B0ED6"/>
                </a:solidFill>
                <a:latin typeface="仿宋_GB2312" pitchFamily="49" charset="-122"/>
                <a:ea typeface="仿宋_GB2312" pitchFamily="49" charset="-122"/>
              </a:rPr>
              <a:t>例</a:t>
            </a:r>
            <a:r>
              <a:rPr kumimoji="1" lang="en-US" altLang="zh-CN" sz="2800" b="1" u="sng">
                <a:solidFill>
                  <a:srgbClr val="2B0ED6"/>
                </a:solidFill>
                <a:latin typeface="仿宋_GB2312" pitchFamily="49" charset="-122"/>
                <a:ea typeface="仿宋_GB2312" pitchFamily="49" charset="-122"/>
              </a:rPr>
              <a:t>)</a:t>
            </a:r>
            <a:endParaRPr kumimoji="1" lang="en-US" altLang="zh-CN" sz="2800" u="sng">
              <a:solidFill>
                <a:srgbClr val="2B0ED6"/>
              </a:solidFill>
              <a:latin typeface="仿宋_GB2312" pitchFamily="49" charset="-122"/>
              <a:ea typeface="仿宋_GB2312" pitchFamily="49" charset="-122"/>
            </a:endParaRPr>
          </a:p>
        </p:txBody>
      </p:sp>
      <p:sp>
        <p:nvSpPr>
          <p:cNvPr id="108550" name="Text Box 3">
            <a:extLst>
              <a:ext uri="{FF2B5EF4-FFF2-40B4-BE49-F238E27FC236}">
                <a16:creationId xmlns:a16="http://schemas.microsoft.com/office/drawing/2014/main" id="{D356C028-CED7-4AA1-9E3D-3574CD34B36B}"/>
              </a:ext>
            </a:extLst>
          </p:cNvPr>
          <p:cNvSpPr txBox="1">
            <a:spLocks noChangeArrowheads="1"/>
          </p:cNvSpPr>
          <p:nvPr/>
        </p:nvSpPr>
        <p:spPr bwMode="auto">
          <a:xfrm>
            <a:off x="395288" y="836613"/>
            <a:ext cx="8534400" cy="3756025"/>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a:pPr>
            <a:r>
              <a:rPr kumimoji="1" lang="en-US" altLang="zh-CN" sz="2400" b="1">
                <a:latin typeface="仿宋_GB2312" pitchFamily="49" charset="-122"/>
                <a:ea typeface="仿宋_GB2312" pitchFamily="49" charset="-122"/>
              </a:rPr>
              <a:t>public </a:t>
            </a:r>
            <a:r>
              <a:rPr kumimoji="1" lang="en-US" altLang="zh-CN" sz="2400" b="1">
                <a:solidFill>
                  <a:srgbClr val="E20000"/>
                </a:solidFill>
                <a:latin typeface="仿宋_GB2312" pitchFamily="49" charset="-122"/>
                <a:ea typeface="仿宋_GB2312" pitchFamily="49" charset="-122"/>
              </a:rPr>
              <a:t>synchronized</a:t>
            </a:r>
            <a:r>
              <a:rPr kumimoji="1" lang="en-US" altLang="zh-CN" sz="2400" b="1">
                <a:latin typeface="仿宋_GB2312" pitchFamily="49" charset="-122"/>
                <a:ea typeface="仿宋_GB2312" pitchFamily="49" charset="-122"/>
              </a:rPr>
              <a:t> void write();</a:t>
            </a:r>
          </a:p>
          <a:p>
            <a:pPr eaLnBrk="1" hangingPunct="1">
              <a:buFont typeface="Wingdings" panose="05000000000000000000" pitchFamily="2" charset="2"/>
              <a:buChar char="Ø"/>
            </a:pPr>
            <a:r>
              <a:rPr kumimoji="1" lang="zh-CN" altLang="en-US" sz="2400" b="1">
                <a:latin typeface="仿宋_GB2312" pitchFamily="49" charset="-122"/>
                <a:ea typeface="仿宋_GB2312" pitchFamily="49" charset="-122"/>
              </a:rPr>
              <a:t>由</a:t>
            </a:r>
            <a:r>
              <a:rPr kumimoji="1" lang="en-US" altLang="zh-CN" sz="2400" b="1">
                <a:solidFill>
                  <a:srgbClr val="E20000"/>
                </a:solidFill>
                <a:latin typeface="仿宋_GB2312" pitchFamily="49" charset="-122"/>
                <a:ea typeface="仿宋_GB2312" pitchFamily="49" charset="-122"/>
              </a:rPr>
              <a:t>synchronized</a:t>
            </a:r>
            <a:r>
              <a:rPr kumimoji="1" lang="zh-CN" altLang="en-US" sz="2400" b="1">
                <a:latin typeface="仿宋_GB2312" pitchFamily="49" charset="-122"/>
                <a:ea typeface="仿宋_GB2312" pitchFamily="49" charset="-122"/>
              </a:rPr>
              <a:t>关键字</a:t>
            </a:r>
            <a:r>
              <a:rPr kumimoji="1" lang="zh-CN" altLang="en-US" sz="2400" b="1">
                <a:solidFill>
                  <a:srgbClr val="E20000"/>
                </a:solidFill>
                <a:latin typeface="仿宋_GB2312" pitchFamily="49" charset="-122"/>
                <a:ea typeface="仿宋_GB2312" pitchFamily="49" charset="-122"/>
              </a:rPr>
              <a:t>锁定的是一个对象</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而不是一个方法，</a:t>
            </a:r>
          </a:p>
          <a:p>
            <a:pPr eaLnBrk="1" hangingPunct="1">
              <a:buFont typeface="Wingdings" panose="05000000000000000000" pitchFamily="2" charset="2"/>
              <a:buChar char="Ø"/>
            </a:pPr>
            <a:r>
              <a:rPr kumimoji="1" lang="zh-CN" altLang="en-US" sz="2400" b="1">
                <a:latin typeface="仿宋_GB2312" pitchFamily="49" charset="-122"/>
                <a:ea typeface="仿宋_GB2312" pitchFamily="49" charset="-122"/>
              </a:rPr>
              <a:t>一个线程调用某个对象的</a:t>
            </a:r>
            <a:r>
              <a:rPr kumimoji="1" lang="en-US" altLang="zh-CN" sz="2400" b="1">
                <a:latin typeface="仿宋_GB2312" pitchFamily="49" charset="-122"/>
                <a:ea typeface="仿宋_GB2312" pitchFamily="49" charset="-122"/>
              </a:rPr>
              <a:t>synchronized</a:t>
            </a:r>
            <a:r>
              <a:rPr kumimoji="1" lang="zh-CN" altLang="en-US" sz="2400" b="1">
                <a:latin typeface="仿宋_GB2312" pitchFamily="49" charset="-122"/>
                <a:ea typeface="仿宋_GB2312" pitchFamily="49" charset="-122"/>
              </a:rPr>
              <a:t>方法</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就锁定了这个对象，直到它从这个方法中退出</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才释放了这个锁定。因此，一旦一个对象被某个线程锁定了</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它的</a:t>
            </a:r>
            <a:r>
              <a:rPr kumimoji="1" lang="zh-CN" altLang="en-US" sz="2400" b="1">
                <a:solidFill>
                  <a:srgbClr val="E20000"/>
                </a:solidFill>
                <a:latin typeface="仿宋_GB2312" pitchFamily="49" charset="-122"/>
                <a:ea typeface="仿宋_GB2312" pitchFamily="49" charset="-122"/>
              </a:rPr>
              <a:t>所有</a:t>
            </a:r>
            <a:r>
              <a:rPr kumimoji="1" lang="en-US" altLang="zh-CN" sz="2400" b="1">
                <a:solidFill>
                  <a:srgbClr val="E20000"/>
                </a:solidFill>
                <a:latin typeface="仿宋_GB2312" pitchFamily="49" charset="-122"/>
                <a:ea typeface="仿宋_GB2312" pitchFamily="49" charset="-122"/>
              </a:rPr>
              <a:t>synchronized</a:t>
            </a:r>
            <a:r>
              <a:rPr kumimoji="1" lang="zh-CN" altLang="en-US" sz="2400" b="1">
                <a:latin typeface="仿宋_GB2312" pitchFamily="49" charset="-122"/>
                <a:ea typeface="仿宋_GB2312" pitchFamily="49" charset="-122"/>
              </a:rPr>
              <a:t>方法就都不允许别的线程调用了。</a:t>
            </a:r>
          </a:p>
          <a:p>
            <a:pPr eaLnBrk="1" hangingPunct="1">
              <a:buFont typeface="Wingdings" panose="05000000000000000000" pitchFamily="2" charset="2"/>
              <a:buChar char="Ø"/>
            </a:pPr>
            <a:r>
              <a:rPr kumimoji="1" lang="zh-CN" altLang="en-US" sz="2400" b="1">
                <a:latin typeface="仿宋_GB2312" pitchFamily="49" charset="-122"/>
                <a:ea typeface="仿宋_GB2312" pitchFamily="49" charset="-122"/>
              </a:rPr>
              <a:t>如果一个线程调用该方法，则方法体中访问的对象都被锁定，不允许其他线程访问，以解决共享资源的访问冲突问题。</a:t>
            </a:r>
          </a:p>
        </p:txBody>
      </p:sp>
      <p:sp>
        <p:nvSpPr>
          <p:cNvPr id="108551" name="Text Box 4">
            <a:extLst>
              <a:ext uri="{FF2B5EF4-FFF2-40B4-BE49-F238E27FC236}">
                <a16:creationId xmlns:a16="http://schemas.microsoft.com/office/drawing/2014/main" id="{4B6CBCED-D03F-445B-A40B-C318D74D06FC}"/>
              </a:ext>
            </a:extLst>
          </p:cNvPr>
          <p:cNvSpPr txBox="1">
            <a:spLocks noChangeArrowheads="1"/>
          </p:cNvSpPr>
          <p:nvPr/>
        </p:nvSpPr>
        <p:spPr bwMode="auto">
          <a:xfrm>
            <a:off x="457200" y="2590800"/>
            <a:ext cx="184150" cy="4572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latin typeface="仿宋_GB2312" pitchFamily="49" charset="-122"/>
              <a:ea typeface="仿宋_GB2312" pitchFamily="49" charset="-122"/>
            </a:endParaRPr>
          </a:p>
        </p:txBody>
      </p:sp>
      <p:sp>
        <p:nvSpPr>
          <p:cNvPr id="108552" name="Text Box 5">
            <a:extLst>
              <a:ext uri="{FF2B5EF4-FFF2-40B4-BE49-F238E27FC236}">
                <a16:creationId xmlns:a16="http://schemas.microsoft.com/office/drawing/2014/main" id="{4C7F160B-2F34-4476-855F-D3E6AE7BF2E8}"/>
              </a:ext>
            </a:extLst>
          </p:cNvPr>
          <p:cNvSpPr txBox="1">
            <a:spLocks noChangeArrowheads="1"/>
          </p:cNvSpPr>
          <p:nvPr/>
        </p:nvSpPr>
        <p:spPr bwMode="auto">
          <a:xfrm>
            <a:off x="395288" y="4724400"/>
            <a:ext cx="8569325" cy="1674813"/>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startAt="2"/>
            </a:pPr>
            <a:r>
              <a:rPr kumimoji="1" lang="en-US" altLang="zh-CN" sz="2400" b="1">
                <a:latin typeface="仿宋_GB2312" pitchFamily="49" charset="-122"/>
                <a:ea typeface="仿宋_GB2312" pitchFamily="49" charset="-122"/>
              </a:rPr>
              <a:t>public </a:t>
            </a:r>
            <a:r>
              <a:rPr kumimoji="1" lang="en-US" altLang="zh-CN" sz="2400" b="1">
                <a:solidFill>
                  <a:schemeClr val="tx2"/>
                </a:solidFill>
                <a:latin typeface="仿宋_GB2312" pitchFamily="49" charset="-122"/>
                <a:ea typeface="仿宋_GB2312" pitchFamily="49" charset="-122"/>
              </a:rPr>
              <a:t>static</a:t>
            </a:r>
            <a:r>
              <a:rPr kumimoji="1" lang="en-US" altLang="zh-CN" sz="2400" b="1">
                <a:latin typeface="仿宋_GB2312" pitchFamily="49" charset="-122"/>
                <a:ea typeface="仿宋_GB2312" pitchFamily="49" charset="-122"/>
              </a:rPr>
              <a:t> </a:t>
            </a:r>
            <a:r>
              <a:rPr kumimoji="1" lang="en-US" altLang="zh-CN" sz="2400" b="1">
                <a:solidFill>
                  <a:srgbClr val="E20000"/>
                </a:solidFill>
                <a:latin typeface="仿宋_GB2312" pitchFamily="49" charset="-122"/>
                <a:ea typeface="仿宋_GB2312" pitchFamily="49" charset="-122"/>
              </a:rPr>
              <a:t>synchronized</a:t>
            </a:r>
            <a:r>
              <a:rPr kumimoji="1" lang="en-US" altLang="zh-CN" sz="2400" b="1">
                <a:latin typeface="仿宋_GB2312" pitchFamily="49" charset="-122"/>
                <a:ea typeface="仿宋_GB2312" pitchFamily="49" charset="-122"/>
              </a:rPr>
              <a:t> int getValue();</a:t>
            </a:r>
          </a:p>
          <a:p>
            <a:pPr eaLnBrk="1" hangingPunct="1">
              <a:lnSpc>
                <a:spcPct val="110000"/>
              </a:lnSpc>
              <a:buClr>
                <a:schemeClr val="hlink"/>
              </a:buClr>
              <a:buSzPct val="110000"/>
              <a:buFont typeface="Wingdings" panose="05000000000000000000" pitchFamily="2" charset="2"/>
              <a:buChar char="Ø"/>
            </a:pPr>
            <a:r>
              <a:rPr kumimoji="1" lang="zh-CN" altLang="en-US" sz="2400" b="1">
                <a:latin typeface="仿宋_GB2312" pitchFamily="49" charset="-122"/>
                <a:ea typeface="仿宋_GB2312" pitchFamily="49" charset="-122"/>
              </a:rPr>
              <a:t>一个线程调用一个类的</a:t>
            </a:r>
            <a:r>
              <a:rPr kumimoji="1" lang="en-US" altLang="zh-CN" sz="2400" b="1">
                <a:latin typeface="仿宋_GB2312" pitchFamily="49" charset="-122"/>
                <a:ea typeface="仿宋_GB2312" pitchFamily="49" charset="-122"/>
              </a:rPr>
              <a:t>static synchronized</a:t>
            </a:r>
            <a:r>
              <a:rPr kumimoji="1" lang="zh-CN" altLang="en-US" sz="2400" b="1">
                <a:latin typeface="仿宋_GB2312" pitchFamily="49" charset="-122"/>
                <a:ea typeface="仿宋_GB2312" pitchFamily="49" charset="-122"/>
              </a:rPr>
              <a:t>方法</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就锁定了这个类对象</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也就控制了所有</a:t>
            </a:r>
            <a:r>
              <a:rPr kumimoji="1" lang="en-US" altLang="zh-CN" sz="2400" b="1">
                <a:latin typeface="仿宋_GB2312" pitchFamily="49" charset="-122"/>
                <a:ea typeface="仿宋_GB2312" pitchFamily="49" charset="-122"/>
              </a:rPr>
              <a:t>static synchronized</a:t>
            </a:r>
            <a:r>
              <a:rPr kumimoji="1" lang="zh-CN" altLang="en-US" sz="2400" b="1">
                <a:latin typeface="仿宋_GB2312" pitchFamily="49" charset="-122"/>
                <a:ea typeface="仿宋_GB2312" pitchFamily="49" charset="-122"/>
              </a:rPr>
              <a:t>方法。</a:t>
            </a:r>
            <a:r>
              <a:rPr kumimoji="1" lang="zh-CN" altLang="en-US" sz="2400" b="1">
                <a:latin typeface="Times New Roman" panose="02020603050405020304" pitchFamily="18" charset="0"/>
                <a:ea typeface="仿宋_GB2312" pitchFamily="49" charset="-122"/>
              </a:rPr>
              <a:t>即类中所有的静态同步方法在每个时刻只有一个可以执行</a:t>
            </a:r>
            <a:r>
              <a:rPr kumimoji="1" lang="zh-CN" altLang="en-US" sz="2400">
                <a:latin typeface="Times New Roman" panose="02020603050405020304" pitchFamily="18" charset="0"/>
                <a:ea typeface="黑体" panose="02010609060101010101" pitchFamily="49" charset="-122"/>
              </a:rPr>
              <a:t> </a:t>
            </a:r>
          </a:p>
        </p:txBody>
      </p:sp>
    </p:spTree>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3" name="Text Box 2">
            <a:extLst>
              <a:ext uri="{FF2B5EF4-FFF2-40B4-BE49-F238E27FC236}">
                <a16:creationId xmlns:a16="http://schemas.microsoft.com/office/drawing/2014/main" id="{F608FCA9-0EBB-42F5-AF8F-DAC93C92A685}"/>
              </a:ext>
            </a:extLst>
          </p:cNvPr>
          <p:cNvSpPr txBox="1">
            <a:spLocks noChangeArrowheads="1"/>
          </p:cNvSpPr>
          <p:nvPr/>
        </p:nvSpPr>
        <p:spPr bwMode="auto">
          <a:xfrm>
            <a:off x="288925" y="2382838"/>
            <a:ext cx="184150" cy="4572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1">
              <a:latin typeface="仿宋_GB2312" pitchFamily="49" charset="-122"/>
              <a:ea typeface="仿宋_GB2312" pitchFamily="49" charset="-122"/>
            </a:endParaRPr>
          </a:p>
        </p:txBody>
      </p:sp>
      <p:sp>
        <p:nvSpPr>
          <p:cNvPr id="283651" name="Text Box 3">
            <a:extLst>
              <a:ext uri="{FF2B5EF4-FFF2-40B4-BE49-F238E27FC236}">
                <a16:creationId xmlns:a16="http://schemas.microsoft.com/office/drawing/2014/main" id="{8850413F-3551-4BDA-9F38-0F71CC0CC144}"/>
              </a:ext>
            </a:extLst>
          </p:cNvPr>
          <p:cNvSpPr txBox="1">
            <a:spLocks noChangeArrowheads="1"/>
          </p:cNvSpPr>
          <p:nvPr/>
        </p:nvSpPr>
        <p:spPr bwMode="auto">
          <a:xfrm>
            <a:off x="381000" y="1676400"/>
            <a:ext cx="8458200" cy="120650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FF0000">
                      <a:gamma/>
                      <a:shade val="60000"/>
                      <a:invGamma/>
                    </a:srgbClr>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startAt="3"/>
            </a:pPr>
            <a:r>
              <a:rPr kumimoji="1" lang="en-US" altLang="zh-CN" sz="2400" b="1">
                <a:solidFill>
                  <a:srgbClr val="E20000"/>
                </a:solidFill>
                <a:latin typeface="仿宋_GB2312" pitchFamily="49" charset="-122"/>
                <a:ea typeface="仿宋_GB2312" pitchFamily="49" charset="-122"/>
              </a:rPr>
              <a:t>synchronized</a:t>
            </a:r>
            <a:r>
              <a:rPr kumimoji="1" lang="en-US" altLang="zh-CN" sz="2400" b="1">
                <a:latin typeface="仿宋_GB2312" pitchFamily="49" charset="-122"/>
                <a:ea typeface="仿宋_GB2312" pitchFamily="49" charset="-122"/>
              </a:rPr>
              <a:t> (</a:t>
            </a:r>
            <a:r>
              <a:rPr kumimoji="1" lang="en-US" altLang="zh-CN" sz="2400" b="1">
                <a:solidFill>
                  <a:srgbClr val="0000FF"/>
                </a:solidFill>
                <a:effectLst>
                  <a:outerShdw blurRad="38100" dist="38100" dir="2700000" algn="tl">
                    <a:srgbClr val="C0C0C0"/>
                  </a:outerShdw>
                </a:effectLst>
                <a:latin typeface="仿宋_GB2312" pitchFamily="49" charset="-122"/>
                <a:ea typeface="仿宋_GB2312" pitchFamily="49" charset="-122"/>
              </a:rPr>
              <a:t>obj</a:t>
            </a:r>
            <a:r>
              <a:rPr kumimoji="1" lang="en-US" altLang="zh-CN" sz="2400" b="1">
                <a:latin typeface="仿宋_GB2312" pitchFamily="49" charset="-122"/>
                <a:ea typeface="仿宋_GB2312" pitchFamily="49" charset="-122"/>
              </a:rPr>
              <a:t>) {</a:t>
            </a:r>
            <a:r>
              <a:rPr kumimoji="1" lang="en-US" altLang="zh-CN" sz="2400" b="1">
                <a:latin typeface="Tahoma" panose="020B0604030504040204" pitchFamily="34" charset="0"/>
                <a:ea typeface="仿宋_GB2312" pitchFamily="49" charset="-122"/>
              </a:rPr>
              <a:t>…</a:t>
            </a:r>
            <a:r>
              <a:rPr kumimoji="1" lang="en-US" altLang="zh-CN" sz="2400" b="1">
                <a:latin typeface="仿宋_GB2312" pitchFamily="49" charset="-122"/>
                <a:ea typeface="仿宋_GB2312" pitchFamily="49" charset="-122"/>
              </a:rPr>
              <a:t> </a:t>
            </a:r>
            <a:r>
              <a:rPr kumimoji="1" lang="en-US" altLang="zh-CN" sz="2400" b="1">
                <a:latin typeface="Tahoma" panose="020B0604030504040204" pitchFamily="34" charset="0"/>
                <a:ea typeface="仿宋_GB2312" pitchFamily="49" charset="-122"/>
              </a:rPr>
              <a:t>…</a:t>
            </a:r>
            <a:r>
              <a:rPr kumimoji="1" lang="en-US" altLang="zh-CN" sz="2400" b="1">
                <a:latin typeface="仿宋_GB2312" pitchFamily="49" charset="-122"/>
                <a:ea typeface="仿宋_GB2312" pitchFamily="49" charset="-122"/>
              </a:rPr>
              <a:t> }</a:t>
            </a:r>
          </a:p>
          <a:p>
            <a:pPr eaLnBrk="1" hangingPunct="1">
              <a:buFont typeface="Wingdings" panose="05000000000000000000" pitchFamily="2" charset="2"/>
              <a:buChar char="Ø"/>
            </a:pPr>
            <a:r>
              <a:rPr kumimoji="1" lang="zh-CN" altLang="en-US" sz="2400" b="1">
                <a:latin typeface="仿宋_GB2312" pitchFamily="49" charset="-122"/>
                <a:ea typeface="仿宋_GB2312" pitchFamily="49" charset="-122"/>
              </a:rPr>
              <a:t>一个线程进入由</a:t>
            </a:r>
            <a:r>
              <a:rPr kumimoji="1" lang="en-US" altLang="zh-CN" sz="2400" b="1">
                <a:latin typeface="仿宋_GB2312" pitchFamily="49" charset="-122"/>
                <a:ea typeface="仿宋_GB2312" pitchFamily="49" charset="-122"/>
              </a:rPr>
              <a:t>synchronized (obj) {</a:t>
            </a:r>
            <a:r>
              <a:rPr kumimoji="1" lang="en-US" altLang="zh-CN" sz="2400" b="1">
                <a:latin typeface="Tahoma" panose="020B0604030504040204" pitchFamily="34" charset="0"/>
                <a:ea typeface="仿宋_GB2312" pitchFamily="49" charset="-122"/>
              </a:rPr>
              <a:t>…</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修饰的程序块</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就锁定了由</a:t>
            </a:r>
            <a:r>
              <a:rPr kumimoji="1" lang="en-US" altLang="zh-CN" sz="2400" b="1">
                <a:latin typeface="仿宋_GB2312" pitchFamily="49" charset="-122"/>
                <a:ea typeface="仿宋_GB2312" pitchFamily="49" charset="-122"/>
              </a:rPr>
              <a:t>obj</a:t>
            </a:r>
            <a:r>
              <a:rPr kumimoji="1" lang="zh-CN" altLang="en-US" sz="2400" b="1">
                <a:latin typeface="仿宋_GB2312" pitchFamily="49" charset="-122"/>
                <a:ea typeface="仿宋_GB2312" pitchFamily="49" charset="-122"/>
              </a:rPr>
              <a:t>指定的那个对象。</a:t>
            </a:r>
          </a:p>
        </p:txBody>
      </p:sp>
      <p:sp>
        <p:nvSpPr>
          <p:cNvPr id="109575" name="Text Box 4">
            <a:extLst>
              <a:ext uri="{FF2B5EF4-FFF2-40B4-BE49-F238E27FC236}">
                <a16:creationId xmlns:a16="http://schemas.microsoft.com/office/drawing/2014/main" id="{FCD2A906-D1E6-4D5F-B65D-195887E64154}"/>
              </a:ext>
            </a:extLst>
          </p:cNvPr>
          <p:cNvSpPr txBox="1">
            <a:spLocks noChangeArrowheads="1"/>
          </p:cNvSpPr>
          <p:nvPr/>
        </p:nvSpPr>
        <p:spPr bwMode="auto">
          <a:xfrm>
            <a:off x="323850" y="3716338"/>
            <a:ext cx="8464550" cy="127952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7961" dir="13500000" algn="ctr" rotWithShape="0">
                    <a:srgbClr val="99000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kumimoji="1" lang="zh-CN" altLang="en-US" sz="2400" b="1">
                <a:solidFill>
                  <a:srgbClr val="2B0ED6"/>
                </a:solidFill>
                <a:latin typeface="仿宋_GB2312" pitchFamily="49" charset="-122"/>
                <a:ea typeface="仿宋_GB2312" pitchFamily="49" charset="-122"/>
              </a:rPr>
              <a:t>一个对象在某一时刻只能被一个线程锁定；</a:t>
            </a:r>
          </a:p>
          <a:p>
            <a:pPr eaLnBrk="1" hangingPunct="1">
              <a:lnSpc>
                <a:spcPct val="110000"/>
              </a:lnSpc>
              <a:buClr>
                <a:schemeClr val="hlink"/>
              </a:buClr>
              <a:buFont typeface="Wingdings" panose="05000000000000000000" pitchFamily="2" charset="2"/>
              <a:buChar char="Ø"/>
            </a:pPr>
            <a:r>
              <a:rPr kumimoji="1" lang="zh-CN" altLang="en-US" sz="2400" b="1">
                <a:solidFill>
                  <a:srgbClr val="2B0ED6"/>
                </a:solidFill>
                <a:latin typeface="仿宋_GB2312" pitchFamily="49" charset="-122"/>
                <a:ea typeface="仿宋_GB2312" pitchFamily="49" charset="-122"/>
              </a:rPr>
              <a:t>一个类可以有多个对象</a:t>
            </a:r>
            <a:r>
              <a:rPr kumimoji="1" lang="en-US" altLang="zh-CN" sz="2400" b="1">
                <a:solidFill>
                  <a:srgbClr val="2B0ED6"/>
                </a:solidFill>
                <a:latin typeface="仿宋_GB2312" pitchFamily="49" charset="-122"/>
                <a:ea typeface="仿宋_GB2312" pitchFamily="49" charset="-122"/>
              </a:rPr>
              <a:t>,</a:t>
            </a:r>
            <a:r>
              <a:rPr kumimoji="1" lang="zh-CN" altLang="en-US" sz="2400" b="1">
                <a:solidFill>
                  <a:srgbClr val="2B0ED6"/>
                </a:solidFill>
                <a:latin typeface="仿宋_GB2312" pitchFamily="49" charset="-122"/>
                <a:ea typeface="仿宋_GB2312" pitchFamily="49" charset="-122"/>
              </a:rPr>
              <a:t>不同的对象可以被不同的线程锁定</a:t>
            </a:r>
          </a:p>
          <a:p>
            <a:pPr eaLnBrk="1" hangingPunct="1">
              <a:lnSpc>
                <a:spcPct val="110000"/>
              </a:lnSpc>
              <a:buClr>
                <a:schemeClr val="hlink"/>
              </a:buClr>
              <a:buFont typeface="Wingdings" panose="05000000000000000000" pitchFamily="2" charset="2"/>
              <a:buChar char="Ø"/>
            </a:pPr>
            <a:r>
              <a:rPr kumimoji="1" lang="zh-CN" altLang="en-US" sz="2400" b="1">
                <a:solidFill>
                  <a:srgbClr val="2B0ED6"/>
                </a:solidFill>
                <a:latin typeface="仿宋_GB2312" pitchFamily="49" charset="-122"/>
                <a:ea typeface="仿宋_GB2312" pitchFamily="49" charset="-122"/>
              </a:rPr>
              <a:t>一个线程可以锁定多个对象</a:t>
            </a:r>
          </a:p>
        </p:txBody>
      </p:sp>
      <p:sp>
        <p:nvSpPr>
          <p:cNvPr id="109576" name="Text Box 5">
            <a:extLst>
              <a:ext uri="{FF2B5EF4-FFF2-40B4-BE49-F238E27FC236}">
                <a16:creationId xmlns:a16="http://schemas.microsoft.com/office/drawing/2014/main" id="{4E360F45-9B89-46AE-A2B1-9D2A5039F7D5}"/>
              </a:ext>
            </a:extLst>
          </p:cNvPr>
          <p:cNvSpPr txBox="1">
            <a:spLocks noChangeArrowheads="1"/>
          </p:cNvSpPr>
          <p:nvPr/>
        </p:nvSpPr>
        <p:spPr bwMode="auto">
          <a:xfrm>
            <a:off x="369888" y="3051175"/>
            <a:ext cx="1408112" cy="5794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u="sng">
                <a:solidFill>
                  <a:srgbClr val="D02104"/>
                </a:solidFill>
                <a:latin typeface="仿宋_GB2312" pitchFamily="49" charset="-122"/>
                <a:ea typeface="仿宋_GB2312" pitchFamily="49" charset="-122"/>
              </a:rPr>
              <a:t>注意：</a:t>
            </a:r>
          </a:p>
        </p:txBody>
      </p:sp>
      <p:sp>
        <p:nvSpPr>
          <p:cNvPr id="109577" name="Rectangle 6">
            <a:extLst>
              <a:ext uri="{FF2B5EF4-FFF2-40B4-BE49-F238E27FC236}">
                <a16:creationId xmlns:a16="http://schemas.microsoft.com/office/drawing/2014/main" id="{9191FB20-6838-4C28-9E4B-A1BDA786F760}"/>
              </a:ext>
            </a:extLst>
          </p:cNvPr>
          <p:cNvSpPr>
            <a:spLocks noChangeArrowheads="1"/>
          </p:cNvSpPr>
          <p:nvPr/>
        </p:nvSpPr>
        <p:spPr bwMode="auto">
          <a:xfrm>
            <a:off x="381000" y="825500"/>
            <a:ext cx="5910263" cy="51911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u="sng">
                <a:solidFill>
                  <a:srgbClr val="2B0ED6"/>
                </a:solidFill>
                <a:latin typeface="仿宋_GB2312" pitchFamily="49" charset="-122"/>
                <a:ea typeface="仿宋_GB2312" pitchFamily="49" charset="-122"/>
              </a:rPr>
              <a:t>关键字</a:t>
            </a:r>
            <a:r>
              <a:rPr kumimoji="1" lang="en-US" altLang="zh-CN" sz="2800" b="1" u="sng">
                <a:solidFill>
                  <a:srgbClr val="2B0ED6"/>
                </a:solidFill>
                <a:latin typeface="仿宋_GB2312" pitchFamily="49" charset="-122"/>
                <a:ea typeface="仿宋_GB2312" pitchFamily="49" charset="-122"/>
              </a:rPr>
              <a:t>synchronized</a:t>
            </a:r>
            <a:r>
              <a:rPr kumimoji="1" lang="zh-CN" altLang="en-US" sz="2800" b="1" u="sng">
                <a:solidFill>
                  <a:srgbClr val="2B0ED6"/>
                </a:solidFill>
                <a:latin typeface="仿宋_GB2312" pitchFamily="49" charset="-122"/>
                <a:ea typeface="仿宋_GB2312" pitchFamily="49" charset="-122"/>
              </a:rPr>
              <a:t>的使用方法</a:t>
            </a:r>
            <a:r>
              <a:rPr kumimoji="1" lang="en-US" altLang="zh-CN" sz="2800" b="1" u="sng">
                <a:solidFill>
                  <a:srgbClr val="2B0ED6"/>
                </a:solidFill>
                <a:latin typeface="仿宋_GB2312" pitchFamily="49" charset="-122"/>
                <a:ea typeface="仿宋_GB2312" pitchFamily="49" charset="-122"/>
              </a:rPr>
              <a:t>(</a:t>
            </a:r>
            <a:r>
              <a:rPr kumimoji="1" lang="zh-CN" altLang="en-US" sz="2800" b="1" u="sng">
                <a:solidFill>
                  <a:srgbClr val="2B0ED6"/>
                </a:solidFill>
                <a:latin typeface="仿宋_GB2312" pitchFamily="49" charset="-122"/>
                <a:ea typeface="仿宋_GB2312" pitchFamily="49" charset="-122"/>
              </a:rPr>
              <a:t>例</a:t>
            </a:r>
            <a:r>
              <a:rPr kumimoji="1" lang="en-US" altLang="zh-CN" sz="2800" b="1" u="sng">
                <a:solidFill>
                  <a:srgbClr val="2B0ED6"/>
                </a:solidFill>
                <a:latin typeface="仿宋_GB2312" pitchFamily="49" charset="-122"/>
                <a:ea typeface="仿宋_GB2312" pitchFamily="49" charset="-122"/>
              </a:rPr>
              <a:t>)</a:t>
            </a:r>
          </a:p>
        </p:txBody>
      </p:sp>
      <p:sp>
        <p:nvSpPr>
          <p:cNvPr id="109578" name="Text Box 7">
            <a:extLst>
              <a:ext uri="{FF2B5EF4-FFF2-40B4-BE49-F238E27FC236}">
                <a16:creationId xmlns:a16="http://schemas.microsoft.com/office/drawing/2014/main" id="{EF3FB1E2-5B24-43C7-9576-4D89DFBCF354}"/>
              </a:ext>
            </a:extLst>
          </p:cNvPr>
          <p:cNvSpPr txBox="1">
            <a:spLocks noChangeArrowheads="1"/>
          </p:cNvSpPr>
          <p:nvPr/>
        </p:nvSpPr>
        <p:spPr bwMode="auto">
          <a:xfrm>
            <a:off x="381000" y="5280025"/>
            <a:ext cx="2801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仿宋_GB2312" pitchFamily="49" charset="-122"/>
                <a:ea typeface="仿宋_GB2312" pitchFamily="49" charset="-122"/>
                <a:hlinkClick r:id="rId3"/>
              </a:rPr>
              <a:t>UnsynchPrint.java</a:t>
            </a:r>
            <a:endParaRPr kumimoji="1" lang="en-US" altLang="zh-CN" sz="2400" b="1">
              <a:latin typeface="仿宋_GB2312" pitchFamily="49" charset="-122"/>
              <a:ea typeface="仿宋_GB2312" pitchFamily="49" charset="-122"/>
            </a:endParaRPr>
          </a:p>
        </p:txBody>
      </p:sp>
      <p:sp>
        <p:nvSpPr>
          <p:cNvPr id="109579" name="Text Box 8">
            <a:extLst>
              <a:ext uri="{FF2B5EF4-FFF2-40B4-BE49-F238E27FC236}">
                <a16:creationId xmlns:a16="http://schemas.microsoft.com/office/drawing/2014/main" id="{F8FDF9AA-0FE4-47D7-8467-94ADE6850682}"/>
              </a:ext>
            </a:extLst>
          </p:cNvPr>
          <p:cNvSpPr txBox="1">
            <a:spLocks noChangeArrowheads="1"/>
          </p:cNvSpPr>
          <p:nvPr/>
        </p:nvSpPr>
        <p:spPr bwMode="auto">
          <a:xfrm>
            <a:off x="3419475" y="5300663"/>
            <a:ext cx="2493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仿宋_GB2312" pitchFamily="49" charset="-122"/>
                <a:ea typeface="仿宋_GB2312" pitchFamily="49" charset="-122"/>
                <a:hlinkClick r:id="rId4"/>
              </a:rPr>
              <a:t>SynchPrint.java</a:t>
            </a:r>
            <a:endParaRPr kumimoji="1" lang="en-US" altLang="zh-CN" sz="2400" b="1">
              <a:latin typeface="仿宋_GB2312" pitchFamily="49" charset="-122"/>
              <a:ea typeface="仿宋_GB2312" pitchFamily="49" charset="-122"/>
            </a:endParaRPr>
          </a:p>
        </p:txBody>
      </p:sp>
      <p:sp>
        <p:nvSpPr>
          <p:cNvPr id="109580" name="Text Box 9">
            <a:extLst>
              <a:ext uri="{FF2B5EF4-FFF2-40B4-BE49-F238E27FC236}">
                <a16:creationId xmlns:a16="http://schemas.microsoft.com/office/drawing/2014/main" id="{D369F6CD-62B1-479F-B1C9-6867DD36F1A3}"/>
              </a:ext>
            </a:extLst>
          </p:cNvPr>
          <p:cNvSpPr txBox="1">
            <a:spLocks noChangeArrowheads="1"/>
          </p:cNvSpPr>
          <p:nvPr/>
        </p:nvSpPr>
        <p:spPr bwMode="auto">
          <a:xfrm>
            <a:off x="539750" y="5734050"/>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仿宋_GB2312" pitchFamily="49" charset="-122"/>
                <a:ea typeface="仿宋_GB2312" pitchFamily="49" charset="-122"/>
                <a:hlinkClick r:id="rId5"/>
              </a:rPr>
              <a:t>Clock.java</a:t>
            </a:r>
            <a:endParaRPr kumimoji="1" lang="en-US" altLang="zh-CN" sz="2400" b="1">
              <a:latin typeface="仿宋_GB2312" pitchFamily="49" charset="-122"/>
              <a:ea typeface="仿宋_GB2312" pitchFamily="49" charset="-122"/>
            </a:endParaRPr>
          </a:p>
        </p:txBody>
      </p:sp>
      <p:sp>
        <p:nvSpPr>
          <p:cNvPr id="109581" name="Text Box 10">
            <a:extLst>
              <a:ext uri="{FF2B5EF4-FFF2-40B4-BE49-F238E27FC236}">
                <a16:creationId xmlns:a16="http://schemas.microsoft.com/office/drawing/2014/main" id="{A8A49AF0-A4A2-4BA5-8C45-E0216661E3BA}"/>
              </a:ext>
            </a:extLst>
          </p:cNvPr>
          <p:cNvSpPr txBox="1">
            <a:spLocks noChangeArrowheads="1"/>
          </p:cNvSpPr>
          <p:nvPr/>
        </p:nvSpPr>
        <p:spPr bwMode="auto">
          <a:xfrm>
            <a:off x="2411413" y="5734050"/>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仿宋_GB2312" pitchFamily="49" charset="-122"/>
                <a:ea typeface="仿宋_GB2312" pitchFamily="49" charset="-122"/>
                <a:hlinkClick r:id="rId6"/>
              </a:rPr>
              <a:t>Clock.html</a:t>
            </a:r>
            <a:endParaRPr kumimoji="1" lang="en-US" altLang="zh-CN" sz="2400" b="1">
              <a:latin typeface="仿宋_GB2312" pitchFamily="49" charset="-122"/>
              <a:ea typeface="仿宋_GB2312" pitchFamily="49" charset="-122"/>
            </a:endParaRPr>
          </a:p>
        </p:txBody>
      </p:sp>
    </p:spTree>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7" name="Picture 2">
            <a:extLst>
              <a:ext uri="{FF2B5EF4-FFF2-40B4-BE49-F238E27FC236}">
                <a16:creationId xmlns:a16="http://schemas.microsoft.com/office/drawing/2014/main" id="{765469B7-8094-4359-9A00-AFEFCB228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989138"/>
            <a:ext cx="8213725" cy="26606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0598" name="AutoShape 3">
            <a:extLst>
              <a:ext uri="{FF2B5EF4-FFF2-40B4-BE49-F238E27FC236}">
                <a16:creationId xmlns:a16="http://schemas.microsoft.com/office/drawing/2014/main" id="{9563012F-A0FC-4D97-A2CC-5ED5423A74EB}"/>
              </a:ext>
            </a:extLst>
          </p:cNvPr>
          <p:cNvSpPr>
            <a:spLocks noChangeArrowheads="1"/>
          </p:cNvSpPr>
          <p:nvPr/>
        </p:nvSpPr>
        <p:spPr bwMode="auto">
          <a:xfrm>
            <a:off x="5867400" y="3644900"/>
            <a:ext cx="1439863" cy="142875"/>
          </a:xfrm>
          <a:prstGeom prst="leftArrow">
            <a:avLst>
              <a:gd name="adj1" fmla="val 50000"/>
              <a:gd name="adj2" fmla="val 251945"/>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21" name="Group 2">
            <a:extLst>
              <a:ext uri="{FF2B5EF4-FFF2-40B4-BE49-F238E27FC236}">
                <a16:creationId xmlns:a16="http://schemas.microsoft.com/office/drawing/2014/main" id="{7B24C44A-7941-4183-8D59-12E7774A90F3}"/>
              </a:ext>
            </a:extLst>
          </p:cNvPr>
          <p:cNvGrpSpPr>
            <a:grpSpLocks/>
          </p:cNvGrpSpPr>
          <p:nvPr/>
        </p:nvGrpSpPr>
        <p:grpSpPr bwMode="auto">
          <a:xfrm>
            <a:off x="250825" y="836613"/>
            <a:ext cx="8642350" cy="5113337"/>
            <a:chOff x="158" y="527"/>
            <a:chExt cx="5444" cy="3221"/>
          </a:xfrm>
        </p:grpSpPr>
        <p:pic>
          <p:nvPicPr>
            <p:cNvPr id="111622" name="Picture 3">
              <a:extLst>
                <a:ext uri="{FF2B5EF4-FFF2-40B4-BE49-F238E27FC236}">
                  <a16:creationId xmlns:a16="http://schemas.microsoft.com/office/drawing/2014/main" id="{CC29C15A-F1A1-4145-9690-2D330FF88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527"/>
              <a:ext cx="5444" cy="3221"/>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1623" name="AutoShape 4">
              <a:extLst>
                <a:ext uri="{FF2B5EF4-FFF2-40B4-BE49-F238E27FC236}">
                  <a16:creationId xmlns:a16="http://schemas.microsoft.com/office/drawing/2014/main" id="{C737E7C0-B8E7-4DE3-A719-8D0520BD5BF8}"/>
                </a:ext>
              </a:extLst>
            </p:cNvPr>
            <p:cNvSpPr>
              <a:spLocks noChangeArrowheads="1"/>
            </p:cNvSpPr>
            <p:nvPr/>
          </p:nvSpPr>
          <p:spPr bwMode="auto">
            <a:xfrm>
              <a:off x="2562" y="799"/>
              <a:ext cx="771" cy="91"/>
            </a:xfrm>
            <a:prstGeom prst="leftArrow">
              <a:avLst>
                <a:gd name="adj1" fmla="val 50000"/>
                <a:gd name="adj2" fmla="val 211813"/>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1624" name="AutoShape 5">
              <a:extLst>
                <a:ext uri="{FF2B5EF4-FFF2-40B4-BE49-F238E27FC236}">
                  <a16:creationId xmlns:a16="http://schemas.microsoft.com/office/drawing/2014/main" id="{2F9D7524-8D3E-4124-843E-EEC71B7D6244}"/>
                </a:ext>
              </a:extLst>
            </p:cNvPr>
            <p:cNvSpPr>
              <a:spLocks noChangeArrowheads="1"/>
            </p:cNvSpPr>
            <p:nvPr/>
          </p:nvSpPr>
          <p:spPr bwMode="auto">
            <a:xfrm>
              <a:off x="2336" y="1026"/>
              <a:ext cx="771" cy="91"/>
            </a:xfrm>
            <a:prstGeom prst="leftArrow">
              <a:avLst>
                <a:gd name="adj1" fmla="val 50000"/>
                <a:gd name="adj2" fmla="val 211813"/>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1625" name="AutoShape 6">
              <a:extLst>
                <a:ext uri="{FF2B5EF4-FFF2-40B4-BE49-F238E27FC236}">
                  <a16:creationId xmlns:a16="http://schemas.microsoft.com/office/drawing/2014/main" id="{68DC5F4F-9AEA-4795-9466-E1A392381E43}"/>
                </a:ext>
              </a:extLst>
            </p:cNvPr>
            <p:cNvSpPr>
              <a:spLocks noChangeArrowheads="1"/>
            </p:cNvSpPr>
            <p:nvPr/>
          </p:nvSpPr>
          <p:spPr bwMode="auto">
            <a:xfrm>
              <a:off x="3606" y="1933"/>
              <a:ext cx="771" cy="91"/>
            </a:xfrm>
            <a:prstGeom prst="leftArrow">
              <a:avLst>
                <a:gd name="adj1" fmla="val 50000"/>
                <a:gd name="adj2" fmla="val 211813"/>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45" name="Group 2">
            <a:extLst>
              <a:ext uri="{FF2B5EF4-FFF2-40B4-BE49-F238E27FC236}">
                <a16:creationId xmlns:a16="http://schemas.microsoft.com/office/drawing/2014/main" id="{105A98CA-CEB4-42CC-AA2D-675373A9B2E6}"/>
              </a:ext>
            </a:extLst>
          </p:cNvPr>
          <p:cNvGrpSpPr>
            <a:grpSpLocks/>
          </p:cNvGrpSpPr>
          <p:nvPr/>
        </p:nvGrpSpPr>
        <p:grpSpPr bwMode="auto">
          <a:xfrm>
            <a:off x="323850" y="1844675"/>
            <a:ext cx="8569325" cy="2571750"/>
            <a:chOff x="204" y="1162"/>
            <a:chExt cx="5398" cy="1620"/>
          </a:xfrm>
        </p:grpSpPr>
        <p:pic>
          <p:nvPicPr>
            <p:cNvPr id="112646" name="Picture 3">
              <a:extLst>
                <a:ext uri="{FF2B5EF4-FFF2-40B4-BE49-F238E27FC236}">
                  <a16:creationId xmlns:a16="http://schemas.microsoft.com/office/drawing/2014/main" id="{C5DB4C35-854E-4577-90E9-4340256C2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1162"/>
              <a:ext cx="5398" cy="162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2647" name="AutoShape 4">
              <a:extLst>
                <a:ext uri="{FF2B5EF4-FFF2-40B4-BE49-F238E27FC236}">
                  <a16:creationId xmlns:a16="http://schemas.microsoft.com/office/drawing/2014/main" id="{D37318B6-A3DA-4FD8-95BA-7CBB1614C128}"/>
                </a:ext>
              </a:extLst>
            </p:cNvPr>
            <p:cNvSpPr>
              <a:spLocks noChangeArrowheads="1"/>
            </p:cNvSpPr>
            <p:nvPr/>
          </p:nvSpPr>
          <p:spPr bwMode="auto">
            <a:xfrm>
              <a:off x="4014" y="1207"/>
              <a:ext cx="771" cy="91"/>
            </a:xfrm>
            <a:prstGeom prst="leftArrow">
              <a:avLst>
                <a:gd name="adj1" fmla="val 50000"/>
                <a:gd name="adj2" fmla="val 211813"/>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669" name="Group 2">
            <a:extLst>
              <a:ext uri="{FF2B5EF4-FFF2-40B4-BE49-F238E27FC236}">
                <a16:creationId xmlns:a16="http://schemas.microsoft.com/office/drawing/2014/main" id="{F8F56CE6-A9EE-4C27-8FBB-CDD69BDB6D3F}"/>
              </a:ext>
            </a:extLst>
          </p:cNvPr>
          <p:cNvGrpSpPr>
            <a:grpSpLocks/>
          </p:cNvGrpSpPr>
          <p:nvPr/>
        </p:nvGrpSpPr>
        <p:grpSpPr bwMode="auto">
          <a:xfrm>
            <a:off x="381000" y="838200"/>
            <a:ext cx="4267200" cy="5334000"/>
            <a:chOff x="336" y="384"/>
            <a:chExt cx="2688" cy="3360"/>
          </a:xfrm>
        </p:grpSpPr>
        <p:graphicFrame>
          <p:nvGraphicFramePr>
            <p:cNvPr id="113674" name="Object 3">
              <a:extLst>
                <a:ext uri="{FF2B5EF4-FFF2-40B4-BE49-F238E27FC236}">
                  <a16:creationId xmlns:a16="http://schemas.microsoft.com/office/drawing/2014/main" id="{64D5D628-80D6-4748-B05F-3A0F805EE8DA}"/>
                </a:ext>
              </a:extLst>
            </p:cNvPr>
            <p:cNvGraphicFramePr>
              <a:graphicFrameLocks noChangeAspect="1"/>
            </p:cNvGraphicFramePr>
            <p:nvPr/>
          </p:nvGraphicFramePr>
          <p:xfrm>
            <a:off x="864" y="384"/>
            <a:ext cx="1948" cy="3360"/>
          </p:xfrm>
          <a:graphic>
            <a:graphicData uri="http://schemas.openxmlformats.org/presentationml/2006/ole">
              <mc:AlternateContent xmlns:mc="http://schemas.openxmlformats.org/markup-compatibility/2006">
                <mc:Choice xmlns:v="urn:schemas-microsoft-com:vml" Requires="v">
                  <p:oleObj spid="_x0000_s14346" name="位图图像" r:id="rId3" imgW="2180952" imgH="3761905" progId="Paint.Picture">
                    <p:embed/>
                  </p:oleObj>
                </mc:Choice>
                <mc:Fallback>
                  <p:oleObj name="位图图像" r:id="rId3" imgW="2180952" imgH="3761905" progId="Paint.Picture">
                    <p:embed/>
                    <p:pic>
                      <p:nvPicPr>
                        <p:cNvPr id="113674" name="Object 3">
                          <a:extLst>
                            <a:ext uri="{FF2B5EF4-FFF2-40B4-BE49-F238E27FC236}">
                              <a16:creationId xmlns:a16="http://schemas.microsoft.com/office/drawing/2014/main" id="{64D5D628-80D6-4748-B05F-3A0F805EE8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384"/>
                          <a:ext cx="1948" cy="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75" name="Rectangle 4">
              <a:extLst>
                <a:ext uri="{FF2B5EF4-FFF2-40B4-BE49-F238E27FC236}">
                  <a16:creationId xmlns:a16="http://schemas.microsoft.com/office/drawing/2014/main" id="{89FFDE44-04FA-4FA6-9787-9F53029D2BBE}"/>
                </a:ext>
              </a:extLst>
            </p:cNvPr>
            <p:cNvSpPr>
              <a:spLocks noChangeArrowheads="1"/>
            </p:cNvSpPr>
            <p:nvPr/>
          </p:nvSpPr>
          <p:spPr bwMode="auto">
            <a:xfrm>
              <a:off x="336" y="3408"/>
              <a:ext cx="2688" cy="288"/>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13670" name="Text Box 5">
            <a:extLst>
              <a:ext uri="{FF2B5EF4-FFF2-40B4-BE49-F238E27FC236}">
                <a16:creationId xmlns:a16="http://schemas.microsoft.com/office/drawing/2014/main" id="{647F6AD3-9F3D-4C61-972C-26C4EAB35C7D}"/>
              </a:ext>
            </a:extLst>
          </p:cNvPr>
          <p:cNvSpPr txBox="1">
            <a:spLocks noChangeArrowheads="1"/>
          </p:cNvSpPr>
          <p:nvPr/>
        </p:nvSpPr>
        <p:spPr bwMode="auto">
          <a:xfrm>
            <a:off x="5638800" y="5486400"/>
            <a:ext cx="2525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hlinkClick r:id="rId5"/>
              </a:rPr>
              <a:t>ThreadDemo3.java</a:t>
            </a:r>
            <a:endParaRPr kumimoji="1" lang="en-US" altLang="zh-CN" sz="2400">
              <a:latin typeface="Times New Roman" panose="02020603050405020304" pitchFamily="18" charset="0"/>
            </a:endParaRPr>
          </a:p>
        </p:txBody>
      </p:sp>
      <p:grpSp>
        <p:nvGrpSpPr>
          <p:cNvPr id="288774" name="Group 6">
            <a:extLst>
              <a:ext uri="{FF2B5EF4-FFF2-40B4-BE49-F238E27FC236}">
                <a16:creationId xmlns:a16="http://schemas.microsoft.com/office/drawing/2014/main" id="{3E40F2D8-866B-434B-99AE-BD264ACACC11}"/>
              </a:ext>
            </a:extLst>
          </p:cNvPr>
          <p:cNvGrpSpPr>
            <a:grpSpLocks/>
          </p:cNvGrpSpPr>
          <p:nvPr/>
        </p:nvGrpSpPr>
        <p:grpSpPr bwMode="auto">
          <a:xfrm>
            <a:off x="5715000" y="1524000"/>
            <a:ext cx="1981200" cy="762000"/>
            <a:chOff x="3600" y="960"/>
            <a:chExt cx="1248" cy="480"/>
          </a:xfrm>
        </p:grpSpPr>
        <p:sp>
          <p:nvSpPr>
            <p:cNvPr id="113672" name="AutoShape 7">
              <a:extLst>
                <a:ext uri="{FF2B5EF4-FFF2-40B4-BE49-F238E27FC236}">
                  <a16:creationId xmlns:a16="http://schemas.microsoft.com/office/drawing/2014/main" id="{CEDFEB1D-22CC-4D77-BC47-C9A8C1240893}"/>
                </a:ext>
              </a:extLst>
            </p:cNvPr>
            <p:cNvSpPr>
              <a:spLocks noChangeArrowheads="1"/>
            </p:cNvSpPr>
            <p:nvPr/>
          </p:nvSpPr>
          <p:spPr bwMode="auto">
            <a:xfrm>
              <a:off x="3600" y="960"/>
              <a:ext cx="1248" cy="480"/>
            </a:xfrm>
            <a:prstGeom prst="wedgeRoundRectCallout">
              <a:avLst>
                <a:gd name="adj1" fmla="val -135417"/>
                <a:gd name="adj2" fmla="val 52583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1">
                <a:solidFill>
                  <a:srgbClr val="0000FF"/>
                </a:solidFill>
                <a:latin typeface="Times New Roman" panose="02020603050405020304" pitchFamily="18" charset="0"/>
                <a:ea typeface="黑体" panose="02010609060101010101" pitchFamily="49" charset="-122"/>
              </a:endParaRPr>
            </a:p>
          </p:txBody>
        </p:sp>
        <p:sp>
          <p:nvSpPr>
            <p:cNvPr id="113673" name="Text Box 8">
              <a:extLst>
                <a:ext uri="{FF2B5EF4-FFF2-40B4-BE49-F238E27FC236}">
                  <a16:creationId xmlns:a16="http://schemas.microsoft.com/office/drawing/2014/main" id="{C8BC05DD-772C-423B-869F-5060ABC16896}"/>
                </a:ext>
              </a:extLst>
            </p:cNvPr>
            <p:cNvSpPr txBox="1">
              <a:spLocks noChangeArrowheads="1"/>
            </p:cNvSpPr>
            <p:nvPr/>
          </p:nvSpPr>
          <p:spPr bwMode="auto">
            <a:xfrm>
              <a:off x="3696" y="1056"/>
              <a:ext cx="10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00FF"/>
                  </a:solidFill>
                  <a:latin typeface="Times New Roman" panose="02020603050405020304" pitchFamily="18" charset="0"/>
                  <a:ea typeface="黑体" panose="02010609060101010101" pitchFamily="49" charset="-122"/>
                </a:rPr>
                <a:t>不同步产生</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88774"/>
                                        </p:tgtEl>
                                        <p:attrNameLst>
                                          <p:attrName>style.visibility</p:attrName>
                                        </p:attrNameLst>
                                      </p:cBhvr>
                                      <p:to>
                                        <p:strVal val="visible"/>
                                      </p:to>
                                    </p:set>
                                    <p:animEffect transition="in" filter="box(in)">
                                      <p:cBhvr>
                                        <p:cTn id="7" dur="500"/>
                                        <p:tgtEl>
                                          <p:spTgt spid="288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3" name="Text Box 2">
            <a:extLst>
              <a:ext uri="{FF2B5EF4-FFF2-40B4-BE49-F238E27FC236}">
                <a16:creationId xmlns:a16="http://schemas.microsoft.com/office/drawing/2014/main" id="{4E650953-9E1F-401F-B26D-CD87F7B1D273}"/>
              </a:ext>
            </a:extLst>
          </p:cNvPr>
          <p:cNvSpPr txBox="1">
            <a:spLocks noChangeArrowheads="1"/>
          </p:cNvSpPr>
          <p:nvPr/>
        </p:nvSpPr>
        <p:spPr bwMode="auto">
          <a:xfrm>
            <a:off x="609600" y="5562600"/>
            <a:ext cx="2525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hlinkClick r:id="rId3"/>
              </a:rPr>
              <a:t>ThreadDemo4.java</a:t>
            </a:r>
            <a:endParaRPr kumimoji="1" lang="en-US" altLang="zh-CN" sz="2400">
              <a:latin typeface="Times New Roman" panose="02020603050405020304" pitchFamily="18" charset="0"/>
            </a:endParaRPr>
          </a:p>
        </p:txBody>
      </p:sp>
      <p:grpSp>
        <p:nvGrpSpPr>
          <p:cNvPr id="114694" name="Group 3">
            <a:extLst>
              <a:ext uri="{FF2B5EF4-FFF2-40B4-BE49-F238E27FC236}">
                <a16:creationId xmlns:a16="http://schemas.microsoft.com/office/drawing/2014/main" id="{08B5FF68-2F6D-4154-AACC-ED88693A3B90}"/>
              </a:ext>
            </a:extLst>
          </p:cNvPr>
          <p:cNvGrpSpPr>
            <a:grpSpLocks/>
          </p:cNvGrpSpPr>
          <p:nvPr/>
        </p:nvGrpSpPr>
        <p:grpSpPr bwMode="auto">
          <a:xfrm>
            <a:off x="3429000" y="228600"/>
            <a:ext cx="5334000" cy="6400800"/>
            <a:chOff x="144" y="144"/>
            <a:chExt cx="3360" cy="4032"/>
          </a:xfrm>
        </p:grpSpPr>
        <p:graphicFrame>
          <p:nvGraphicFramePr>
            <p:cNvPr id="114699" name="Object 4">
              <a:extLst>
                <a:ext uri="{FF2B5EF4-FFF2-40B4-BE49-F238E27FC236}">
                  <a16:creationId xmlns:a16="http://schemas.microsoft.com/office/drawing/2014/main" id="{0AEF06ED-D26F-4D4B-BEF1-6A365D52E1F0}"/>
                </a:ext>
              </a:extLst>
            </p:cNvPr>
            <p:cNvGraphicFramePr>
              <a:graphicFrameLocks noChangeAspect="1"/>
            </p:cNvGraphicFramePr>
            <p:nvPr/>
          </p:nvGraphicFramePr>
          <p:xfrm>
            <a:off x="672" y="144"/>
            <a:ext cx="2592" cy="3936"/>
          </p:xfrm>
          <a:graphic>
            <a:graphicData uri="http://schemas.openxmlformats.org/presentationml/2006/ole">
              <mc:AlternateContent xmlns:mc="http://schemas.openxmlformats.org/markup-compatibility/2006">
                <mc:Choice xmlns:v="urn:schemas-microsoft-com:vml" Requires="v">
                  <p:oleObj spid="_x0000_s15370" name="位图图像" r:id="rId4" imgW="2142857" imgH="3685714" progId="Paint.Picture">
                    <p:embed/>
                  </p:oleObj>
                </mc:Choice>
                <mc:Fallback>
                  <p:oleObj name="位图图像" r:id="rId4" imgW="2142857" imgH="3685714" progId="Paint.Picture">
                    <p:embed/>
                    <p:pic>
                      <p:nvPicPr>
                        <p:cNvPr id="114699" name="Object 4">
                          <a:extLst>
                            <a:ext uri="{FF2B5EF4-FFF2-40B4-BE49-F238E27FC236}">
                              <a16:creationId xmlns:a16="http://schemas.microsoft.com/office/drawing/2014/main" id="{0AEF06ED-D26F-4D4B-BEF1-6A365D52E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144"/>
                          <a:ext cx="2592" cy="3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700" name="Rectangle 5">
              <a:extLst>
                <a:ext uri="{FF2B5EF4-FFF2-40B4-BE49-F238E27FC236}">
                  <a16:creationId xmlns:a16="http://schemas.microsoft.com/office/drawing/2014/main" id="{A3172DB7-0E57-46DC-9CD1-457A979ABC52}"/>
                </a:ext>
              </a:extLst>
            </p:cNvPr>
            <p:cNvSpPr>
              <a:spLocks noChangeArrowheads="1"/>
            </p:cNvSpPr>
            <p:nvPr/>
          </p:nvSpPr>
          <p:spPr bwMode="auto">
            <a:xfrm>
              <a:off x="144" y="3552"/>
              <a:ext cx="3360" cy="624"/>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89798" name="Text Box 6">
            <a:extLst>
              <a:ext uri="{FF2B5EF4-FFF2-40B4-BE49-F238E27FC236}">
                <a16:creationId xmlns:a16="http://schemas.microsoft.com/office/drawing/2014/main" id="{D6EFE636-E07E-4776-A51B-7AB8B3761E71}"/>
              </a:ext>
            </a:extLst>
          </p:cNvPr>
          <p:cNvSpPr txBox="1">
            <a:spLocks noChangeArrowheads="1"/>
          </p:cNvSpPr>
          <p:nvPr/>
        </p:nvSpPr>
        <p:spPr bwMode="auto">
          <a:xfrm>
            <a:off x="381000" y="2362200"/>
            <a:ext cx="2951163" cy="3022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i="1" u="sng">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能否在代码块和函数</a:t>
            </a:r>
          </a:p>
          <a:p>
            <a:pPr eaLnBrk="1" hangingPunct="1"/>
            <a:r>
              <a:rPr kumimoji="1" lang="zh-CN" altLang="en-US" sz="2400" b="1" i="1" u="sng">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之间形成同步呢</a:t>
            </a:r>
            <a:r>
              <a:rPr kumimoji="1" lang="en-US" altLang="zh-CN" sz="2400" b="1" i="1" u="sng">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a:t>
            </a:r>
          </a:p>
          <a:p>
            <a:pPr eaLnBrk="1" hangingPunct="1"/>
            <a:endParaRPr kumimoji="1" lang="en-US" altLang="zh-CN" sz="2400" b="1" i="1" u="sng">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eaLnBrk="1" hangingPunct="1"/>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答案是肯定的。同步</a:t>
            </a:r>
          </a:p>
          <a:p>
            <a:pPr eaLnBrk="1" hangingPunct="1"/>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函数中的监视对象是</a:t>
            </a:r>
          </a:p>
          <a:p>
            <a:pPr eaLnBrk="1" hangingPunct="1"/>
            <a:r>
              <a:rPr kumimoji="1" lang="en-US" altLang="zh-CN"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this,</a:t>
            </a:r>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所以我们让代</a:t>
            </a:r>
          </a:p>
          <a:p>
            <a:pPr eaLnBrk="1" hangingPunct="1"/>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码块中的监视对象改</a:t>
            </a:r>
          </a:p>
          <a:p>
            <a:pPr eaLnBrk="1" hangingPunct="1"/>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为</a:t>
            </a:r>
            <a:r>
              <a:rPr kumimoji="1" lang="en-US" altLang="zh-CN"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this</a:t>
            </a:r>
            <a:r>
              <a:rPr kumimoji="1" lang="zh-CN" altLang="en-US" sz="24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就可以了。</a:t>
            </a:r>
          </a:p>
        </p:txBody>
      </p:sp>
      <p:grpSp>
        <p:nvGrpSpPr>
          <p:cNvPr id="289799" name="Group 7">
            <a:extLst>
              <a:ext uri="{FF2B5EF4-FFF2-40B4-BE49-F238E27FC236}">
                <a16:creationId xmlns:a16="http://schemas.microsoft.com/office/drawing/2014/main" id="{11AF4CDB-C96E-4E70-B28F-B8433E25B501}"/>
              </a:ext>
            </a:extLst>
          </p:cNvPr>
          <p:cNvGrpSpPr>
            <a:grpSpLocks/>
          </p:cNvGrpSpPr>
          <p:nvPr/>
        </p:nvGrpSpPr>
        <p:grpSpPr bwMode="auto">
          <a:xfrm>
            <a:off x="990600" y="838200"/>
            <a:ext cx="1676400" cy="609600"/>
            <a:chOff x="624" y="528"/>
            <a:chExt cx="1056" cy="384"/>
          </a:xfrm>
        </p:grpSpPr>
        <p:sp>
          <p:nvSpPr>
            <p:cNvPr id="114697" name="AutoShape 8">
              <a:extLst>
                <a:ext uri="{FF2B5EF4-FFF2-40B4-BE49-F238E27FC236}">
                  <a16:creationId xmlns:a16="http://schemas.microsoft.com/office/drawing/2014/main" id="{738DF351-B4BA-4FF8-BF5F-A9731426311F}"/>
                </a:ext>
              </a:extLst>
            </p:cNvPr>
            <p:cNvSpPr>
              <a:spLocks noChangeArrowheads="1"/>
            </p:cNvSpPr>
            <p:nvPr/>
          </p:nvSpPr>
          <p:spPr bwMode="auto">
            <a:xfrm>
              <a:off x="624" y="528"/>
              <a:ext cx="1056" cy="384"/>
            </a:xfrm>
            <a:prstGeom prst="wedgeRoundRectCallout">
              <a:avLst>
                <a:gd name="adj1" fmla="val 267991"/>
                <a:gd name="adj2" fmla="val 77708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latin typeface="Times New Roman" panose="02020603050405020304" pitchFamily="18" charset="0"/>
                <a:ea typeface="黑体" panose="02010609060101010101" pitchFamily="49" charset="-122"/>
              </a:endParaRPr>
            </a:p>
          </p:txBody>
        </p:sp>
        <p:sp>
          <p:nvSpPr>
            <p:cNvPr id="114698" name="Text Box 9">
              <a:extLst>
                <a:ext uri="{FF2B5EF4-FFF2-40B4-BE49-F238E27FC236}">
                  <a16:creationId xmlns:a16="http://schemas.microsoft.com/office/drawing/2014/main" id="{9D2091D6-61F3-47B6-8C15-75C034D7F13D}"/>
                </a:ext>
              </a:extLst>
            </p:cNvPr>
            <p:cNvSpPr txBox="1">
              <a:spLocks noChangeArrowheads="1"/>
            </p:cNvSpPr>
            <p:nvPr/>
          </p:nvSpPr>
          <p:spPr bwMode="auto">
            <a:xfrm>
              <a:off x="758" y="541"/>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solidFill>
                    <a:srgbClr val="0000FF"/>
                  </a:solidFill>
                  <a:latin typeface="Times New Roman" panose="02020603050405020304" pitchFamily="18" charset="0"/>
                  <a:ea typeface="黑体" panose="02010609060101010101" pitchFamily="49" charset="-122"/>
                </a:rPr>
                <a:t>同步了</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89799"/>
                                        </p:tgtEl>
                                        <p:attrNameLst>
                                          <p:attrName>style.visibility</p:attrName>
                                        </p:attrNameLst>
                                      </p:cBhvr>
                                      <p:to>
                                        <p:strVal val="visible"/>
                                      </p:to>
                                    </p:set>
                                    <p:animEffect transition="in" filter="box(in)">
                                      <p:cBhvr>
                                        <p:cTn id="7" dur="500"/>
                                        <p:tgtEl>
                                          <p:spTgt spid="289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7" name="Picture 2">
            <a:extLst>
              <a:ext uri="{FF2B5EF4-FFF2-40B4-BE49-F238E27FC236}">
                <a16:creationId xmlns:a16="http://schemas.microsoft.com/office/drawing/2014/main" id="{E9E46B3B-C73B-46B0-91CB-97CE17055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981075"/>
            <a:ext cx="8353425" cy="48831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5718" name="Oval 3">
            <a:extLst>
              <a:ext uri="{FF2B5EF4-FFF2-40B4-BE49-F238E27FC236}">
                <a16:creationId xmlns:a16="http://schemas.microsoft.com/office/drawing/2014/main" id="{A2AFECE8-3B65-4EE0-B6F9-B4F6DCE6DB26}"/>
              </a:ext>
            </a:extLst>
          </p:cNvPr>
          <p:cNvSpPr>
            <a:spLocks noChangeArrowheads="1"/>
          </p:cNvSpPr>
          <p:nvPr/>
        </p:nvSpPr>
        <p:spPr bwMode="auto">
          <a:xfrm>
            <a:off x="395288" y="3068638"/>
            <a:ext cx="6624637" cy="288925"/>
          </a:xfrm>
          <a:prstGeom prst="ellipse">
            <a:avLst/>
          </a:prstGeom>
          <a:noFill/>
          <a:ln w="3810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a:latin typeface="+mn-ea"/>
                <a:ea typeface="+mn-ea"/>
              </a:rPr>
              <a:t>数组声明</a:t>
            </a:r>
          </a:p>
        </p:txBody>
      </p:sp>
      <p:sp>
        <p:nvSpPr>
          <p:cNvPr id="37891" name="Rectangle 3"/>
          <p:cNvSpPr>
            <a:spLocks noGrp="1" noChangeArrowheads="1"/>
          </p:cNvSpPr>
          <p:nvPr>
            <p:ph idx="1"/>
          </p:nvPr>
        </p:nvSpPr>
        <p:spPr/>
        <p:txBody>
          <a:bodyPr/>
          <a:lstStyle/>
          <a:p>
            <a:pPr eaLnBrk="1" hangingPunct="1">
              <a:lnSpc>
                <a:spcPct val="90000"/>
              </a:lnSpc>
            </a:pPr>
            <a:r>
              <a:rPr kumimoji="1" lang="zh-CN" altLang="en-US" dirty="0">
                <a:latin typeface="+mn-ea"/>
                <a:ea typeface="+mn-ea"/>
              </a:rPr>
              <a:t>可以声明基本类型和类类型的数组</a:t>
            </a:r>
            <a:r>
              <a:rPr kumimoji="1" lang="zh-CN" altLang="en-US" dirty="0">
                <a:latin typeface="+mn-ea"/>
                <a:ea typeface="+mn-ea"/>
                <a:sym typeface="Wingdings" panose="05000000000000000000" pitchFamily="2" charset="2"/>
              </a:rPr>
              <a:t>声明包含两部分：数组类型与数组名称。</a:t>
            </a:r>
          </a:p>
          <a:p>
            <a:pPr lvl="1" eaLnBrk="1" hangingPunct="1">
              <a:lnSpc>
                <a:spcPct val="90000"/>
              </a:lnSpc>
              <a:buFont typeface="Wingdings" panose="05000000000000000000" pitchFamily="2" charset="2"/>
              <a:buNone/>
            </a:pPr>
            <a:r>
              <a:rPr kumimoji="1" lang="zh-CN" altLang="en-US" dirty="0">
                <a:latin typeface="+mn-ea"/>
                <a:ea typeface="+mn-ea"/>
              </a:rPr>
              <a:t>格式：</a:t>
            </a:r>
          </a:p>
          <a:p>
            <a:pPr lvl="1" eaLnBrk="1" hangingPunct="1">
              <a:lnSpc>
                <a:spcPct val="90000"/>
              </a:lnSpc>
              <a:buFont typeface="Wingdings" panose="05000000000000000000" pitchFamily="2" charset="2"/>
              <a:buNone/>
            </a:pPr>
            <a:r>
              <a:rPr kumimoji="1" lang="zh-CN" altLang="en-US" dirty="0">
                <a:latin typeface="+mn-ea"/>
                <a:ea typeface="+mn-ea"/>
              </a:rPr>
              <a:t>    </a:t>
            </a:r>
            <a:r>
              <a:rPr kumimoji="1" lang="en-US" altLang="zh-CN" dirty="0">
                <a:latin typeface="+mn-ea"/>
                <a:ea typeface="+mn-ea"/>
              </a:rPr>
              <a:t>C,C++  </a:t>
            </a:r>
            <a:r>
              <a:rPr kumimoji="1" lang="zh-CN" altLang="zh-CN" dirty="0">
                <a:latin typeface="+mn-ea"/>
                <a:ea typeface="+mn-ea"/>
              </a:rPr>
              <a:t>标准形式：</a:t>
            </a:r>
          </a:p>
          <a:p>
            <a:pPr lvl="1" eaLnBrk="1" hangingPunct="1">
              <a:lnSpc>
                <a:spcPct val="90000"/>
              </a:lnSpc>
              <a:buFont typeface="Wingdings" panose="05000000000000000000" pitchFamily="2" charset="2"/>
              <a:buNone/>
            </a:pPr>
            <a:r>
              <a:rPr kumimoji="1" lang="zh-CN" altLang="en-US" dirty="0">
                <a:latin typeface="+mn-ea"/>
                <a:ea typeface="+mn-ea"/>
              </a:rPr>
              <a:t>	</a:t>
            </a:r>
            <a:r>
              <a:rPr kumimoji="1" lang="en-US" altLang="zh-CN" dirty="0">
                <a:latin typeface="+mn-ea"/>
                <a:ea typeface="+mn-ea"/>
              </a:rPr>
              <a:t>char   s[] ;   </a:t>
            </a:r>
          </a:p>
          <a:p>
            <a:pPr lvl="1" eaLnBrk="1" hangingPunct="1">
              <a:lnSpc>
                <a:spcPct val="90000"/>
              </a:lnSpc>
              <a:buFont typeface="Wingdings" panose="05000000000000000000" pitchFamily="2" charset="2"/>
              <a:buNone/>
            </a:pPr>
            <a:r>
              <a:rPr kumimoji="1" lang="en-US" altLang="zh-CN" dirty="0">
                <a:latin typeface="+mn-ea"/>
                <a:ea typeface="+mn-ea"/>
              </a:rPr>
              <a:t>	Point p[] ;  </a:t>
            </a:r>
          </a:p>
          <a:p>
            <a:pPr lvl="1" eaLnBrk="1" hangingPunct="1">
              <a:lnSpc>
                <a:spcPct val="90000"/>
              </a:lnSpc>
              <a:buFont typeface="Wingdings" panose="05000000000000000000" pitchFamily="2" charset="2"/>
              <a:buNone/>
            </a:pPr>
            <a:endParaRPr kumimoji="1" lang="en-US" altLang="zh-CN" dirty="0">
              <a:latin typeface="+mn-ea"/>
              <a:ea typeface="+mn-ea"/>
            </a:endParaRPr>
          </a:p>
          <a:p>
            <a:pPr lvl="1" eaLnBrk="1" hangingPunct="1">
              <a:lnSpc>
                <a:spcPct val="90000"/>
              </a:lnSpc>
              <a:buFont typeface="Wingdings" panose="05000000000000000000" pitchFamily="2" charset="2"/>
              <a:buNone/>
            </a:pPr>
            <a:r>
              <a:rPr kumimoji="1" lang="en-US" altLang="zh-CN" dirty="0">
                <a:latin typeface="+mn-ea"/>
                <a:ea typeface="+mn-ea"/>
              </a:rPr>
              <a:t>	char [] s ;</a:t>
            </a:r>
          </a:p>
          <a:p>
            <a:pPr lvl="1" eaLnBrk="1" hangingPunct="1">
              <a:lnSpc>
                <a:spcPct val="90000"/>
              </a:lnSpc>
              <a:buFont typeface="Wingdings" panose="05000000000000000000" pitchFamily="2" charset="2"/>
              <a:buNone/>
            </a:pPr>
            <a:r>
              <a:rPr kumimoji="1" lang="en-US" altLang="zh-CN" dirty="0">
                <a:latin typeface="+mn-ea"/>
                <a:ea typeface="+mn-ea"/>
              </a:rPr>
              <a:t> 	Point[] p ;</a:t>
            </a:r>
          </a:p>
          <a:p>
            <a:pPr eaLnBrk="1" hangingPunct="1">
              <a:lnSpc>
                <a:spcPct val="90000"/>
              </a:lnSpc>
            </a:pPr>
            <a:endParaRPr kumimoji="1" lang="en-US" altLang="zh-CN" dirty="0">
              <a:latin typeface="+mn-ea"/>
              <a:ea typeface="+mn-ea"/>
            </a:endParaRPr>
          </a:p>
          <a:p>
            <a:pPr eaLnBrk="1" hangingPunct="1">
              <a:lnSpc>
                <a:spcPct val="90000"/>
              </a:lnSpc>
            </a:pPr>
            <a:endParaRPr lang="en-US" altLang="zh-CN" dirty="0">
              <a:latin typeface="+mn-ea"/>
              <a:ea typeface="+mn-ea"/>
            </a:endParaRPr>
          </a:p>
        </p:txBody>
      </p:sp>
    </p:spTree>
    <p:extLst>
      <p:ext uri="{BB962C8B-B14F-4D97-AF65-F5344CB8AC3E}">
        <p14:creationId xmlns:p14="http://schemas.microsoft.com/office/powerpoint/2010/main" val="27784215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1" name="Rectangle 2">
            <a:extLst>
              <a:ext uri="{FF2B5EF4-FFF2-40B4-BE49-F238E27FC236}">
                <a16:creationId xmlns:a16="http://schemas.microsoft.com/office/drawing/2014/main" id="{0ACBD8F2-6F2B-4DF9-8078-5F7AAC2C3BFE}"/>
              </a:ext>
            </a:extLst>
          </p:cNvPr>
          <p:cNvSpPr>
            <a:spLocks noGrp="1" noChangeArrowheads="1"/>
          </p:cNvSpPr>
          <p:nvPr>
            <p:ph type="body" idx="1"/>
          </p:nvPr>
        </p:nvSpPr>
        <p:spPr>
          <a:xfrm>
            <a:off x="685800" y="549275"/>
            <a:ext cx="7772400" cy="5546725"/>
          </a:xfrm>
          <a:ln>
            <a:solidFill>
              <a:srgbClr val="FF0000"/>
            </a:solidFill>
            <a:miter lim="800000"/>
            <a:headEnd/>
            <a:tailEnd/>
          </a:ln>
        </p:spPr>
        <p:txBody>
          <a:bodyPr>
            <a:normAutofit lnSpcReduction="10000"/>
          </a:bodyPr>
          <a:lstStyle/>
          <a:p>
            <a:pPr eaLnBrk="1" hangingPunct="1">
              <a:lnSpc>
                <a:spcPct val="80000"/>
              </a:lnSpc>
            </a:pPr>
            <a:r>
              <a:rPr lang="zh-CN" altLang="en-US" sz="2400" b="1">
                <a:latin typeface="+mn-ea"/>
                <a:ea typeface="+mn-ea"/>
              </a:rPr>
              <a:t>关键字</a:t>
            </a:r>
            <a:r>
              <a:rPr lang="en-US" altLang="zh-CN" sz="2400" b="1">
                <a:latin typeface="+mn-ea"/>
                <a:ea typeface="+mn-ea"/>
              </a:rPr>
              <a:t>synchronized</a:t>
            </a:r>
            <a:r>
              <a:rPr lang="zh-CN" altLang="en-US" sz="2400" b="1">
                <a:latin typeface="+mn-ea"/>
                <a:ea typeface="+mn-ea"/>
              </a:rPr>
              <a:t>可以作为</a:t>
            </a:r>
            <a:r>
              <a:rPr lang="en-US" altLang="zh-CN" sz="2400" b="1">
                <a:latin typeface="+mn-ea"/>
                <a:ea typeface="+mn-ea"/>
              </a:rPr>
              <a:t>JAVA</a:t>
            </a:r>
            <a:r>
              <a:rPr lang="zh-CN" altLang="en-US" sz="2400" b="1">
                <a:latin typeface="+mn-ea"/>
                <a:ea typeface="+mn-ea"/>
              </a:rPr>
              <a:t>方法修饰符，也可以作为</a:t>
            </a:r>
            <a:r>
              <a:rPr lang="en-US" altLang="zh-CN" sz="2400" b="1">
                <a:latin typeface="+mn-ea"/>
                <a:ea typeface="+mn-ea"/>
              </a:rPr>
              <a:t>JAVA</a:t>
            </a:r>
            <a:r>
              <a:rPr lang="zh-CN" altLang="en-US" sz="2400" b="1">
                <a:latin typeface="+mn-ea"/>
                <a:ea typeface="+mn-ea"/>
              </a:rPr>
              <a:t>方法内的语句。</a:t>
            </a:r>
            <a:r>
              <a:rPr lang="zh-CN" altLang="en-US" sz="2400" b="1">
                <a:solidFill>
                  <a:srgbClr val="0000FF"/>
                </a:solidFill>
                <a:latin typeface="+mn-ea"/>
                <a:ea typeface="+mn-ea"/>
              </a:rPr>
              <a:t>被它修饰的代码部分往往被描述为临界区。这使很多人认为，由于代码被</a:t>
            </a:r>
            <a:r>
              <a:rPr lang="en-US" altLang="zh-CN" sz="2400" b="1">
                <a:solidFill>
                  <a:srgbClr val="0000FF"/>
                </a:solidFill>
                <a:latin typeface="+mn-ea"/>
                <a:ea typeface="+mn-ea"/>
              </a:rPr>
              <a:t>syscharonized</a:t>
            </a:r>
            <a:r>
              <a:rPr lang="zh-CN" altLang="en-US" sz="2400" b="1">
                <a:solidFill>
                  <a:srgbClr val="0000FF"/>
                </a:solidFill>
                <a:latin typeface="+mn-ea"/>
                <a:ea typeface="+mn-ea"/>
              </a:rPr>
              <a:t>保护着，因此同一时刻只能有一个线程访问它。但这种观点是错误的。</a:t>
            </a:r>
          </a:p>
          <a:p>
            <a:pPr eaLnBrk="1" hangingPunct="1">
              <a:lnSpc>
                <a:spcPct val="80000"/>
              </a:lnSpc>
            </a:pPr>
            <a:r>
              <a:rPr lang="zh-CN" altLang="en-US" sz="2400" b="1">
                <a:latin typeface="+mn-ea"/>
                <a:ea typeface="+mn-ea"/>
              </a:rPr>
              <a:t>对于</a:t>
            </a:r>
            <a:r>
              <a:rPr lang="en-US" altLang="zh-CN" sz="2400" b="1">
                <a:latin typeface="+mn-ea"/>
                <a:ea typeface="+mn-ea"/>
              </a:rPr>
              <a:t>JAVA</a:t>
            </a:r>
            <a:r>
              <a:rPr lang="zh-CN" altLang="en-US" sz="2400" b="1">
                <a:latin typeface="+mn-ea"/>
                <a:ea typeface="+mn-ea"/>
              </a:rPr>
              <a:t>类中的方法，关键字</a:t>
            </a:r>
            <a:r>
              <a:rPr lang="en-US" altLang="zh-CN" sz="2400" b="1">
                <a:latin typeface="+mn-ea"/>
                <a:ea typeface="+mn-ea"/>
              </a:rPr>
              <a:t>sysnchronized</a:t>
            </a:r>
            <a:r>
              <a:rPr lang="zh-CN" altLang="en-US" sz="2400" b="1">
                <a:latin typeface="+mn-ea"/>
                <a:ea typeface="+mn-ea"/>
              </a:rPr>
              <a:t>其实并不锁定该方法或该方法的部分代码，它只是锁定对象。</a:t>
            </a:r>
            <a:br>
              <a:rPr lang="zh-CN" altLang="en-US" sz="2400" b="1">
                <a:latin typeface="+mn-ea"/>
                <a:ea typeface="+mn-ea"/>
              </a:rPr>
            </a:br>
            <a:r>
              <a:rPr lang="zh-CN" altLang="en-US" sz="2400" b="1">
                <a:latin typeface="+mn-ea"/>
                <a:ea typeface="+mn-ea"/>
              </a:rPr>
              <a:t>当</a:t>
            </a:r>
            <a:r>
              <a:rPr lang="en-US" altLang="zh-CN" sz="2400" b="1">
                <a:latin typeface="+mn-ea"/>
                <a:ea typeface="+mn-ea"/>
              </a:rPr>
              <a:t>synchronized</a:t>
            </a:r>
            <a:r>
              <a:rPr lang="zh-CN" altLang="en-US" sz="2400" b="1">
                <a:latin typeface="+mn-ea"/>
                <a:ea typeface="+mn-ea"/>
              </a:rPr>
              <a:t>被当做方法修饰符的时候，他所取得的</a:t>
            </a:r>
            <a:r>
              <a:rPr lang="en-US" altLang="zh-CN" sz="2400" b="1">
                <a:latin typeface="+mn-ea"/>
                <a:ea typeface="+mn-ea"/>
              </a:rPr>
              <a:t>lock</a:t>
            </a:r>
            <a:r>
              <a:rPr lang="zh-CN" altLang="en-US" sz="2400" b="1">
                <a:latin typeface="+mn-ea"/>
                <a:ea typeface="+mn-ea"/>
              </a:rPr>
              <a:t>将被交给方法调用者（某对象）。如果</a:t>
            </a:r>
            <a:r>
              <a:rPr lang="en-US" altLang="zh-CN" sz="2400" b="1">
                <a:latin typeface="+mn-ea"/>
                <a:ea typeface="+mn-ea"/>
              </a:rPr>
              <a:t>synchronized</a:t>
            </a:r>
            <a:r>
              <a:rPr lang="zh-CN" altLang="en-US" sz="2400" b="1">
                <a:latin typeface="+mn-ea"/>
                <a:ea typeface="+mn-ea"/>
              </a:rPr>
              <a:t>作用于某对象的引用，则取得的</a:t>
            </a:r>
            <a:r>
              <a:rPr lang="en-US" altLang="zh-CN" sz="2400" b="1">
                <a:latin typeface="+mn-ea"/>
                <a:ea typeface="+mn-ea"/>
              </a:rPr>
              <a:t>lock</a:t>
            </a:r>
            <a:r>
              <a:rPr lang="zh-CN" altLang="en-US" sz="2400" b="1">
                <a:latin typeface="+mn-ea"/>
                <a:ea typeface="+mn-ea"/>
              </a:rPr>
              <a:t>将交给该引用所指的对象。</a:t>
            </a:r>
          </a:p>
          <a:p>
            <a:pPr eaLnBrk="1" hangingPunct="1">
              <a:lnSpc>
                <a:spcPct val="80000"/>
              </a:lnSpc>
            </a:pPr>
            <a:r>
              <a:rPr lang="zh-CN" altLang="en-US" sz="2400" b="1">
                <a:latin typeface="+mn-ea"/>
                <a:ea typeface="+mn-ea"/>
              </a:rPr>
              <a:t>对一个对象进行同步控制到底意味什么呢？它说明调用该方法的线程将会取得对象的</a:t>
            </a:r>
            <a:r>
              <a:rPr lang="en-US" altLang="zh-CN" sz="2400" b="1">
                <a:latin typeface="+mn-ea"/>
                <a:ea typeface="+mn-ea"/>
              </a:rPr>
              <a:t>lock</a:t>
            </a:r>
            <a:r>
              <a:rPr lang="zh-CN" altLang="en-US" sz="2400" b="1">
                <a:latin typeface="+mn-ea"/>
                <a:ea typeface="+mn-ea"/>
              </a:rPr>
              <a:t>。通过</a:t>
            </a:r>
            <a:r>
              <a:rPr lang="en-US" altLang="zh-CN" sz="2400" b="1">
                <a:latin typeface="+mn-ea"/>
                <a:ea typeface="+mn-ea"/>
              </a:rPr>
              <a:t>synchronized</a:t>
            </a:r>
            <a:r>
              <a:rPr lang="zh-CN" altLang="en-US" sz="2400" b="1">
                <a:latin typeface="+mn-ea"/>
                <a:ea typeface="+mn-ea"/>
              </a:rPr>
              <a:t>函数或者</a:t>
            </a:r>
            <a:r>
              <a:rPr lang="en-US" altLang="zh-CN" sz="2400" b="1">
                <a:latin typeface="+mn-ea"/>
                <a:ea typeface="+mn-ea"/>
              </a:rPr>
              <a:t>synchronized</a:t>
            </a:r>
            <a:r>
              <a:rPr lang="zh-CN" altLang="en-US" sz="2400" b="1">
                <a:latin typeface="+mn-ea"/>
                <a:ea typeface="+mn-ea"/>
              </a:rPr>
              <a:t>语句来申请对象</a:t>
            </a:r>
            <a:r>
              <a:rPr lang="en-US" altLang="zh-CN" sz="2400" b="1">
                <a:latin typeface="+mn-ea"/>
                <a:ea typeface="+mn-ea"/>
              </a:rPr>
              <a:t>A</a:t>
            </a:r>
            <a:r>
              <a:rPr lang="zh-CN" altLang="en-US" sz="2400" b="1">
                <a:latin typeface="+mn-ea"/>
                <a:ea typeface="+mn-ea"/>
              </a:rPr>
              <a:t>的</a:t>
            </a:r>
            <a:r>
              <a:rPr lang="en-US" altLang="zh-CN" sz="2400" b="1">
                <a:latin typeface="+mn-ea"/>
                <a:ea typeface="+mn-ea"/>
              </a:rPr>
              <a:t>lock</a:t>
            </a:r>
            <a:r>
              <a:rPr lang="zh-CN" altLang="en-US" sz="2400" b="1">
                <a:latin typeface="+mn-ea"/>
                <a:ea typeface="+mn-ea"/>
              </a:rPr>
              <a:t>的线程，在该</a:t>
            </a:r>
            <a:r>
              <a:rPr lang="en-US" altLang="zh-CN" sz="2400" b="1">
                <a:latin typeface="+mn-ea"/>
                <a:ea typeface="+mn-ea"/>
              </a:rPr>
              <a:t>lock</a:t>
            </a:r>
            <a:r>
              <a:rPr lang="zh-CN" altLang="en-US" sz="2400" b="1">
                <a:latin typeface="+mn-ea"/>
                <a:ea typeface="+mn-ea"/>
              </a:rPr>
              <a:t>被释放前无法获得满足。</a:t>
            </a:r>
          </a:p>
          <a:p>
            <a:pPr eaLnBrk="1" hangingPunct="1">
              <a:lnSpc>
                <a:spcPct val="80000"/>
              </a:lnSpc>
            </a:pPr>
            <a:r>
              <a:rPr lang="zh-CN" altLang="en-US" sz="2400" b="1">
                <a:latin typeface="+mn-ea"/>
                <a:ea typeface="+mn-ea"/>
              </a:rPr>
              <a:t>因此，</a:t>
            </a:r>
            <a:r>
              <a:rPr lang="en-US" altLang="zh-CN" sz="2400" b="1">
                <a:latin typeface="+mn-ea"/>
                <a:ea typeface="+mn-ea"/>
              </a:rPr>
              <a:t>synchronized</a:t>
            </a:r>
            <a:r>
              <a:rPr lang="zh-CN" altLang="en-US" sz="2400" b="1">
                <a:latin typeface="+mn-ea"/>
                <a:ea typeface="+mn-ea"/>
              </a:rPr>
              <a:t>方法或</a:t>
            </a:r>
            <a:r>
              <a:rPr lang="en-US" altLang="zh-CN" sz="2400" b="1">
                <a:latin typeface="+mn-ea"/>
                <a:ea typeface="+mn-ea"/>
              </a:rPr>
              <a:t>synchronized</a:t>
            </a:r>
            <a:r>
              <a:rPr lang="zh-CN" altLang="en-US" sz="2400" b="1">
                <a:latin typeface="+mn-ea"/>
                <a:ea typeface="+mn-ea"/>
              </a:rPr>
              <a:t>区段内的代码在同一时刻下可有多个线程执行，只要是对不同的对象调用该方法就可以。</a:t>
            </a:r>
          </a:p>
          <a:p>
            <a:pPr eaLnBrk="1" hangingPunct="1">
              <a:lnSpc>
                <a:spcPct val="80000"/>
              </a:lnSpc>
            </a:pPr>
            <a:endParaRPr lang="en-US" altLang="zh-CN" sz="2000">
              <a:latin typeface="+mn-ea"/>
              <a:ea typeface="+mn-ea"/>
            </a:endParaRPr>
          </a:p>
        </p:txBody>
      </p:sp>
    </p:spTree>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5" name="Rectangle 2">
            <a:extLst>
              <a:ext uri="{FF2B5EF4-FFF2-40B4-BE49-F238E27FC236}">
                <a16:creationId xmlns:a16="http://schemas.microsoft.com/office/drawing/2014/main" id="{A76F4416-5F44-4DBD-B20C-D648F00C2C26}"/>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Releasing the Lock Flag</a:t>
            </a:r>
          </a:p>
        </p:txBody>
      </p:sp>
      <p:sp>
        <p:nvSpPr>
          <p:cNvPr id="117766" name="Rectangle 3">
            <a:extLst>
              <a:ext uri="{FF2B5EF4-FFF2-40B4-BE49-F238E27FC236}">
                <a16:creationId xmlns:a16="http://schemas.microsoft.com/office/drawing/2014/main" id="{2420BEFD-5FBE-408A-BB15-64AF9F9498DF}"/>
              </a:ext>
            </a:extLst>
          </p:cNvPr>
          <p:cNvSpPr>
            <a:spLocks noGrp="1" noChangeArrowheads="1"/>
          </p:cNvSpPr>
          <p:nvPr>
            <p:ph type="body" idx="1"/>
          </p:nvPr>
        </p:nvSpPr>
        <p:spPr>
          <a:xfrm>
            <a:off x="533400" y="1295400"/>
            <a:ext cx="8229600" cy="4525963"/>
          </a:xfrm>
        </p:spPr>
        <p:txBody>
          <a:bodyPr/>
          <a:lstStyle/>
          <a:p>
            <a:pPr eaLnBrk="1" hangingPunct="1"/>
            <a:r>
              <a:rPr lang="en-US" altLang="zh-CN" sz="2800" b="1">
                <a:latin typeface="+mn-ea"/>
                <a:ea typeface="+mn-ea"/>
              </a:rPr>
              <a:t>The lock flag is released in the following events:</a:t>
            </a:r>
          </a:p>
          <a:p>
            <a:pPr lvl="1" eaLnBrk="1" hangingPunct="1"/>
            <a:r>
              <a:rPr lang="en-US" altLang="zh-CN" sz="2400" b="1">
                <a:latin typeface="+mn-ea"/>
                <a:ea typeface="+mn-ea"/>
              </a:rPr>
              <a:t>Released when the thread passes the end of the synchronized code block</a:t>
            </a:r>
          </a:p>
          <a:p>
            <a:pPr lvl="1" eaLnBrk="1" hangingPunct="1"/>
            <a:r>
              <a:rPr lang="en-US" altLang="zh-CN" sz="2400" b="1">
                <a:latin typeface="+mn-ea"/>
                <a:ea typeface="+mn-ea"/>
              </a:rPr>
              <a:t>Released automatically when a break, return, or exception is thrown by the synchronized code block</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9" name="Rectangle 2">
            <a:extLst>
              <a:ext uri="{FF2B5EF4-FFF2-40B4-BE49-F238E27FC236}">
                <a16:creationId xmlns:a16="http://schemas.microsoft.com/office/drawing/2014/main" id="{EC3318A1-A10A-4C09-97AA-F3BFAEBC1216}"/>
              </a:ext>
            </a:extLst>
          </p:cNvPr>
          <p:cNvSpPr>
            <a:spLocks noGrp="1" noChangeArrowheads="1"/>
          </p:cNvSpPr>
          <p:nvPr>
            <p:ph type="title"/>
          </p:nvPr>
        </p:nvSpPr>
        <p:spPr/>
        <p:txBody>
          <a:bodyPr/>
          <a:lstStyle/>
          <a:p>
            <a:pPr eaLnBrk="1" hangingPunct="1"/>
            <a:r>
              <a:rPr lang="en-US" altLang="zh-CN" sz="4000" b="1">
                <a:latin typeface="+mn-ea"/>
                <a:ea typeface="+mn-ea"/>
              </a:rPr>
              <a:t>Using synchronized – Putting It Together</a:t>
            </a:r>
          </a:p>
        </p:txBody>
      </p:sp>
      <p:sp>
        <p:nvSpPr>
          <p:cNvPr id="118790" name="Rectangle 3">
            <a:extLst>
              <a:ext uri="{FF2B5EF4-FFF2-40B4-BE49-F238E27FC236}">
                <a16:creationId xmlns:a16="http://schemas.microsoft.com/office/drawing/2014/main" id="{306C0D9C-4502-45F7-9A51-B55F06B2D5EA}"/>
              </a:ext>
            </a:extLst>
          </p:cNvPr>
          <p:cNvSpPr>
            <a:spLocks noGrp="1" noChangeArrowheads="1"/>
          </p:cNvSpPr>
          <p:nvPr>
            <p:ph type="body" idx="1"/>
          </p:nvPr>
        </p:nvSpPr>
        <p:spPr/>
        <p:txBody>
          <a:bodyPr/>
          <a:lstStyle/>
          <a:p>
            <a:pPr eaLnBrk="1" hangingPunct="1"/>
            <a:r>
              <a:rPr lang="en-US" altLang="zh-CN" sz="2800" b="1" i="1">
                <a:latin typeface="+mn-ea"/>
                <a:ea typeface="+mn-ea"/>
              </a:rPr>
              <a:t>All </a:t>
            </a:r>
            <a:r>
              <a:rPr lang="en-US" altLang="zh-CN" sz="2800" b="1">
                <a:latin typeface="+mn-ea"/>
                <a:ea typeface="+mn-ea"/>
              </a:rPr>
              <a:t>access to delicate data should be synchronized.</a:t>
            </a:r>
          </a:p>
          <a:p>
            <a:pPr eaLnBrk="1" hangingPunct="1"/>
            <a:r>
              <a:rPr lang="en-US" altLang="zh-CN" sz="2800" b="1">
                <a:latin typeface="+mn-ea"/>
                <a:ea typeface="+mn-ea"/>
              </a:rPr>
              <a:t>Delicate data protected by synchronized should be private.</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Rectangle 2">
            <a:extLst>
              <a:ext uri="{FF2B5EF4-FFF2-40B4-BE49-F238E27FC236}">
                <a16:creationId xmlns:a16="http://schemas.microsoft.com/office/drawing/2014/main" id="{CB21DD12-60A0-419F-A156-ACA1DB504C57}"/>
              </a:ext>
            </a:extLst>
          </p:cNvPr>
          <p:cNvSpPr>
            <a:spLocks noGrp="1" noChangeArrowheads="1"/>
          </p:cNvSpPr>
          <p:nvPr>
            <p:ph type="title"/>
          </p:nvPr>
        </p:nvSpPr>
        <p:spPr/>
        <p:txBody>
          <a:bodyPr/>
          <a:lstStyle/>
          <a:p>
            <a:pPr eaLnBrk="1" hangingPunct="1"/>
            <a:r>
              <a:rPr lang="en-US" altLang="zh-CN" sz="3600" b="1">
                <a:latin typeface="+mn-ea"/>
                <a:ea typeface="+mn-ea"/>
              </a:rPr>
              <a:t>Using synchronized – Putting It Together</a:t>
            </a:r>
          </a:p>
        </p:txBody>
      </p:sp>
      <p:sp>
        <p:nvSpPr>
          <p:cNvPr id="119814" name="Rectangle 3">
            <a:extLst>
              <a:ext uri="{FF2B5EF4-FFF2-40B4-BE49-F238E27FC236}">
                <a16:creationId xmlns:a16="http://schemas.microsoft.com/office/drawing/2014/main" id="{82BDF894-1D87-4A62-AA28-FCD3AE435C19}"/>
              </a:ext>
            </a:extLst>
          </p:cNvPr>
          <p:cNvSpPr>
            <a:spLocks noGrp="1" noChangeArrowheads="1"/>
          </p:cNvSpPr>
          <p:nvPr>
            <p:ph type="body" idx="1"/>
          </p:nvPr>
        </p:nvSpPr>
        <p:spPr>
          <a:xfrm>
            <a:off x="457200" y="1524000"/>
            <a:ext cx="8229600" cy="4602163"/>
          </a:xfrm>
        </p:spPr>
        <p:txBody>
          <a:bodyPr/>
          <a:lstStyle/>
          <a:p>
            <a:pPr eaLnBrk="1" hangingPunct="1"/>
            <a:r>
              <a:rPr lang="en-US" altLang="zh-CN" sz="2800" b="1">
                <a:latin typeface="+mn-ea"/>
                <a:ea typeface="+mn-ea"/>
              </a:rPr>
              <a:t>The following two code segments are equivalent:</a:t>
            </a:r>
          </a:p>
        </p:txBody>
      </p:sp>
      <p:grpSp>
        <p:nvGrpSpPr>
          <p:cNvPr id="119815" name="Group 4">
            <a:extLst>
              <a:ext uri="{FF2B5EF4-FFF2-40B4-BE49-F238E27FC236}">
                <a16:creationId xmlns:a16="http://schemas.microsoft.com/office/drawing/2014/main" id="{E941AB3E-530C-4315-8C4A-0BA84A4E3357}"/>
              </a:ext>
            </a:extLst>
          </p:cNvPr>
          <p:cNvGrpSpPr>
            <a:grpSpLocks/>
          </p:cNvGrpSpPr>
          <p:nvPr/>
        </p:nvGrpSpPr>
        <p:grpSpPr bwMode="auto">
          <a:xfrm>
            <a:off x="914400" y="2514600"/>
            <a:ext cx="7696200" cy="3324225"/>
            <a:chOff x="576" y="1680"/>
            <a:chExt cx="4848" cy="2094"/>
          </a:xfrm>
        </p:grpSpPr>
        <p:pic>
          <p:nvPicPr>
            <p:cNvPr id="119816" name="Picture 5">
              <a:extLst>
                <a:ext uri="{FF2B5EF4-FFF2-40B4-BE49-F238E27FC236}">
                  <a16:creationId xmlns:a16="http://schemas.microsoft.com/office/drawing/2014/main" id="{D6A4F722-EA37-4BFB-8303-A34167561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 y="1680"/>
              <a:ext cx="4272" cy="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7" name="Line 6">
              <a:extLst>
                <a:ext uri="{FF2B5EF4-FFF2-40B4-BE49-F238E27FC236}">
                  <a16:creationId xmlns:a16="http://schemas.microsoft.com/office/drawing/2014/main" id="{F67337FF-45AD-4002-9991-15C8A75EDFF2}"/>
                </a:ext>
              </a:extLst>
            </p:cNvPr>
            <p:cNvSpPr>
              <a:spLocks noChangeShapeType="1"/>
            </p:cNvSpPr>
            <p:nvPr/>
          </p:nvSpPr>
          <p:spPr bwMode="auto">
            <a:xfrm flipH="1">
              <a:off x="2928" y="2064"/>
              <a:ext cx="768"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18" name="Line 7">
              <a:extLst>
                <a:ext uri="{FF2B5EF4-FFF2-40B4-BE49-F238E27FC236}">
                  <a16:creationId xmlns:a16="http://schemas.microsoft.com/office/drawing/2014/main" id="{F651F836-603D-4933-9729-374D87A4CEEB}"/>
                </a:ext>
              </a:extLst>
            </p:cNvPr>
            <p:cNvSpPr>
              <a:spLocks noChangeShapeType="1"/>
            </p:cNvSpPr>
            <p:nvPr/>
          </p:nvSpPr>
          <p:spPr bwMode="auto">
            <a:xfrm flipH="1">
              <a:off x="4704" y="3168"/>
              <a:ext cx="72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Rectangle 2">
            <a:extLst>
              <a:ext uri="{FF2B5EF4-FFF2-40B4-BE49-F238E27FC236}">
                <a16:creationId xmlns:a16="http://schemas.microsoft.com/office/drawing/2014/main" id="{2DDFDCED-56B9-4A67-BAAC-9FCD7F67BDF9}"/>
              </a:ext>
            </a:extLst>
          </p:cNvPr>
          <p:cNvSpPr>
            <a:spLocks noGrp="1" noChangeArrowheads="1"/>
          </p:cNvSpPr>
          <p:nvPr>
            <p:ph type="title"/>
          </p:nvPr>
        </p:nvSpPr>
        <p:spPr>
          <a:xfrm>
            <a:off x="457200" y="274638"/>
            <a:ext cx="8229600" cy="639762"/>
          </a:xfrm>
        </p:spPr>
        <p:txBody>
          <a:bodyPr/>
          <a:lstStyle/>
          <a:p>
            <a:pPr eaLnBrk="1" hangingPunct="1"/>
            <a:r>
              <a:rPr lang="en-US" altLang="zh-CN" sz="3600" b="1">
                <a:latin typeface="+mn-ea"/>
                <a:ea typeface="+mn-ea"/>
              </a:rPr>
              <a:t>Synchronization of Threads (cont.)</a:t>
            </a:r>
          </a:p>
        </p:txBody>
      </p:sp>
      <p:sp>
        <p:nvSpPr>
          <p:cNvPr id="120838" name="Rectangle 3">
            <a:extLst>
              <a:ext uri="{FF2B5EF4-FFF2-40B4-BE49-F238E27FC236}">
                <a16:creationId xmlns:a16="http://schemas.microsoft.com/office/drawing/2014/main" id="{D75531C2-0D70-49F8-9F70-FB7CC9A46815}"/>
              </a:ext>
            </a:extLst>
          </p:cNvPr>
          <p:cNvSpPr>
            <a:spLocks noGrp="1" noChangeArrowheads="1"/>
          </p:cNvSpPr>
          <p:nvPr>
            <p:ph type="body" idx="1"/>
          </p:nvPr>
        </p:nvSpPr>
        <p:spPr>
          <a:xfrm>
            <a:off x="457200" y="1143000"/>
            <a:ext cx="8229600" cy="4983163"/>
          </a:xfrm>
        </p:spPr>
        <p:txBody>
          <a:bodyPr/>
          <a:lstStyle/>
          <a:p>
            <a:pPr eaLnBrk="1" hangingPunct="1"/>
            <a:r>
              <a:rPr lang="en-US" altLang="zh-CN" sz="2600" b="1">
                <a:latin typeface="+mn-ea"/>
                <a:ea typeface="+mn-ea"/>
              </a:rPr>
              <a:t>The Object class has three synchronization methods:</a:t>
            </a:r>
          </a:p>
          <a:p>
            <a:pPr lvl="1" eaLnBrk="1" hangingPunct="1"/>
            <a:r>
              <a:rPr lang="en-US" altLang="zh-CN" sz="2600" b="1">
                <a:solidFill>
                  <a:srgbClr val="FF0000"/>
                </a:solidFill>
                <a:latin typeface="+mn-ea"/>
                <a:ea typeface="+mn-ea"/>
              </a:rPr>
              <a:t>wait()</a:t>
            </a:r>
          </a:p>
          <a:p>
            <a:pPr lvl="1" eaLnBrk="1" hangingPunct="1"/>
            <a:r>
              <a:rPr lang="en-US" altLang="zh-CN" sz="2600" b="1">
                <a:solidFill>
                  <a:srgbClr val="FF0000"/>
                </a:solidFill>
                <a:latin typeface="+mn-ea"/>
                <a:ea typeface="+mn-ea"/>
              </a:rPr>
              <a:t>notify()</a:t>
            </a:r>
          </a:p>
          <a:p>
            <a:pPr lvl="1" eaLnBrk="1" hangingPunct="1"/>
            <a:r>
              <a:rPr lang="en-US" altLang="zh-CN" sz="2600" b="1">
                <a:solidFill>
                  <a:srgbClr val="FF0000"/>
                </a:solidFill>
                <a:latin typeface="+mn-ea"/>
                <a:ea typeface="+mn-ea"/>
              </a:rPr>
              <a:t>notifyAll()</a:t>
            </a:r>
          </a:p>
          <a:p>
            <a:pPr eaLnBrk="1" hangingPunct="1"/>
            <a:r>
              <a:rPr lang="en-US" altLang="zh-CN" sz="2600" b="1">
                <a:latin typeface="+mn-ea"/>
                <a:ea typeface="+mn-ea"/>
              </a:rPr>
              <a:t>To wait on an object, you must first synchronize on it</a:t>
            </a:r>
          </a:p>
        </p:txBody>
      </p:sp>
      <p:pic>
        <p:nvPicPr>
          <p:cNvPr id="120839" name="Picture 4">
            <a:extLst>
              <a:ext uri="{FF2B5EF4-FFF2-40B4-BE49-F238E27FC236}">
                <a16:creationId xmlns:a16="http://schemas.microsoft.com/office/drawing/2014/main" id="{545DB1AF-3EAD-4EFB-B447-B2B0C51275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038600"/>
            <a:ext cx="6019800" cy="19367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1" name="Rectangle 2">
            <a:extLst>
              <a:ext uri="{FF2B5EF4-FFF2-40B4-BE49-F238E27FC236}">
                <a16:creationId xmlns:a16="http://schemas.microsoft.com/office/drawing/2014/main" id="{6F7B8AE6-7076-4B2C-A8F7-BE3DE62D0814}"/>
              </a:ext>
            </a:extLst>
          </p:cNvPr>
          <p:cNvSpPr>
            <a:spLocks noGrp="1" noChangeArrowheads="1"/>
          </p:cNvSpPr>
          <p:nvPr>
            <p:ph type="title"/>
          </p:nvPr>
        </p:nvSpPr>
        <p:spPr>
          <a:xfrm>
            <a:off x="457200" y="427038"/>
            <a:ext cx="8229600" cy="487362"/>
          </a:xfrm>
        </p:spPr>
        <p:txBody>
          <a:bodyPr>
            <a:normAutofit fontScale="90000"/>
          </a:bodyPr>
          <a:lstStyle/>
          <a:p>
            <a:pPr eaLnBrk="1" hangingPunct="1"/>
            <a:r>
              <a:rPr lang="en-US" altLang="zh-CN" sz="3600" b="1">
                <a:latin typeface="+mn-ea"/>
                <a:ea typeface="+mn-ea"/>
              </a:rPr>
              <a:t>Synchronization of Threads (cont.)</a:t>
            </a:r>
          </a:p>
        </p:txBody>
      </p:sp>
      <p:sp>
        <p:nvSpPr>
          <p:cNvPr id="121862" name="Rectangle 3">
            <a:extLst>
              <a:ext uri="{FF2B5EF4-FFF2-40B4-BE49-F238E27FC236}">
                <a16:creationId xmlns:a16="http://schemas.microsoft.com/office/drawing/2014/main" id="{6FDBECB5-AF36-4576-9665-789FB872DD5F}"/>
              </a:ext>
            </a:extLst>
          </p:cNvPr>
          <p:cNvSpPr>
            <a:spLocks noGrp="1" noChangeArrowheads="1"/>
          </p:cNvSpPr>
          <p:nvPr>
            <p:ph type="body" idx="1"/>
          </p:nvPr>
        </p:nvSpPr>
        <p:spPr>
          <a:xfrm>
            <a:off x="457200" y="1524000"/>
            <a:ext cx="8229600" cy="4754563"/>
          </a:xfrm>
        </p:spPr>
        <p:txBody>
          <a:bodyPr/>
          <a:lstStyle/>
          <a:p>
            <a:pPr eaLnBrk="1" hangingPunct="1">
              <a:lnSpc>
                <a:spcPct val="80000"/>
              </a:lnSpc>
            </a:pPr>
            <a:r>
              <a:rPr lang="en-US" altLang="zh-CN" sz="2800" b="1">
                <a:latin typeface="+mn-ea"/>
                <a:ea typeface="+mn-ea"/>
              </a:rPr>
              <a:t>A thread may call </a:t>
            </a:r>
            <a:r>
              <a:rPr lang="en-US" altLang="zh-CN" sz="2800" b="1">
                <a:solidFill>
                  <a:srgbClr val="FF0000"/>
                </a:solidFill>
                <a:latin typeface="+mn-ea"/>
                <a:ea typeface="+mn-ea"/>
              </a:rPr>
              <a:t>wait()</a:t>
            </a:r>
            <a:r>
              <a:rPr lang="en-US" altLang="zh-CN" sz="2800" b="1">
                <a:latin typeface="+mn-ea"/>
                <a:ea typeface="+mn-ea"/>
              </a:rPr>
              <a:t> inside a synchronized method. A timeout may be provided. If missing or zero then the thread waits until either </a:t>
            </a:r>
            <a:r>
              <a:rPr lang="en-US" altLang="zh-CN" sz="2800" b="1">
                <a:solidFill>
                  <a:srgbClr val="FF0000"/>
                </a:solidFill>
                <a:latin typeface="+mn-ea"/>
                <a:ea typeface="+mn-ea"/>
              </a:rPr>
              <a:t>notify()</a:t>
            </a:r>
            <a:r>
              <a:rPr lang="en-US" altLang="zh-CN" sz="2800" b="1">
                <a:latin typeface="+mn-ea"/>
                <a:ea typeface="+mn-ea"/>
              </a:rPr>
              <a:t> or </a:t>
            </a:r>
            <a:r>
              <a:rPr lang="en-US" altLang="zh-CN" sz="2800" b="1">
                <a:solidFill>
                  <a:srgbClr val="FF0000"/>
                </a:solidFill>
                <a:latin typeface="+mn-ea"/>
                <a:ea typeface="+mn-ea"/>
              </a:rPr>
              <a:t>notifyAll()</a:t>
            </a:r>
            <a:r>
              <a:rPr lang="en-US" altLang="zh-CN" sz="2800" b="1">
                <a:latin typeface="+mn-ea"/>
                <a:ea typeface="+mn-ea"/>
              </a:rPr>
              <a:t> is called, otherwise until the timeout period expires.</a:t>
            </a:r>
          </a:p>
          <a:p>
            <a:pPr eaLnBrk="1" hangingPunct="1">
              <a:lnSpc>
                <a:spcPct val="80000"/>
              </a:lnSpc>
            </a:pPr>
            <a:r>
              <a:rPr lang="en-US" altLang="zh-CN" sz="2800" b="1">
                <a:solidFill>
                  <a:srgbClr val="FF0000"/>
                </a:solidFill>
                <a:latin typeface="+mn-ea"/>
                <a:ea typeface="+mn-ea"/>
              </a:rPr>
              <a:t>wait()</a:t>
            </a:r>
            <a:r>
              <a:rPr lang="en-US" altLang="zh-CN" sz="2800" b="1">
                <a:latin typeface="+mn-ea"/>
                <a:ea typeface="+mn-ea"/>
              </a:rPr>
              <a:t> is called by the thread owning the lock associated with a particular object (it causes the lock to be released).</a:t>
            </a: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5" name="Rectangle 2">
            <a:extLst>
              <a:ext uri="{FF2B5EF4-FFF2-40B4-BE49-F238E27FC236}">
                <a16:creationId xmlns:a16="http://schemas.microsoft.com/office/drawing/2014/main" id="{F5659167-BA63-4F79-AAB1-1781DD5C32BF}"/>
              </a:ext>
            </a:extLst>
          </p:cNvPr>
          <p:cNvSpPr>
            <a:spLocks noGrp="1" noChangeArrowheads="1"/>
          </p:cNvSpPr>
          <p:nvPr>
            <p:ph type="title"/>
          </p:nvPr>
        </p:nvSpPr>
        <p:spPr>
          <a:xfrm>
            <a:off x="457200" y="427038"/>
            <a:ext cx="8229600" cy="487362"/>
          </a:xfrm>
        </p:spPr>
        <p:txBody>
          <a:bodyPr>
            <a:normAutofit fontScale="90000"/>
          </a:bodyPr>
          <a:lstStyle/>
          <a:p>
            <a:pPr eaLnBrk="1" hangingPunct="1"/>
            <a:r>
              <a:rPr lang="en-US" altLang="zh-CN" sz="3600" b="1">
                <a:latin typeface="+mn-ea"/>
                <a:ea typeface="+mn-ea"/>
              </a:rPr>
              <a:t>Synchronization of Threads (cont.)</a:t>
            </a:r>
          </a:p>
        </p:txBody>
      </p:sp>
      <p:sp>
        <p:nvSpPr>
          <p:cNvPr id="122886" name="Rectangle 3">
            <a:extLst>
              <a:ext uri="{FF2B5EF4-FFF2-40B4-BE49-F238E27FC236}">
                <a16:creationId xmlns:a16="http://schemas.microsoft.com/office/drawing/2014/main" id="{6D544AC0-3C5B-483C-AEE3-C86F6DA0A765}"/>
              </a:ext>
            </a:extLst>
          </p:cNvPr>
          <p:cNvSpPr>
            <a:spLocks noGrp="1" noChangeArrowheads="1"/>
          </p:cNvSpPr>
          <p:nvPr>
            <p:ph type="body" idx="1"/>
          </p:nvPr>
        </p:nvSpPr>
        <p:spPr>
          <a:xfrm>
            <a:off x="457200" y="1524000"/>
            <a:ext cx="8229600" cy="4754563"/>
          </a:xfrm>
        </p:spPr>
        <p:txBody>
          <a:bodyPr/>
          <a:lstStyle/>
          <a:p>
            <a:pPr eaLnBrk="1" hangingPunct="1">
              <a:lnSpc>
                <a:spcPct val="80000"/>
              </a:lnSpc>
            </a:pPr>
            <a:r>
              <a:rPr lang="en-US" altLang="zh-CN" sz="2800" b="1">
                <a:solidFill>
                  <a:srgbClr val="FF0000"/>
                </a:solidFill>
                <a:latin typeface="+mn-ea"/>
                <a:ea typeface="+mn-ea"/>
              </a:rPr>
              <a:t>notify()</a:t>
            </a:r>
            <a:r>
              <a:rPr lang="en-US" altLang="zh-CN" sz="2800" b="1">
                <a:latin typeface="+mn-ea"/>
                <a:ea typeface="+mn-ea"/>
              </a:rPr>
              <a:t> or </a:t>
            </a:r>
            <a:r>
              <a:rPr lang="en-US" altLang="zh-CN" sz="2800" b="1">
                <a:solidFill>
                  <a:srgbClr val="FF0000"/>
                </a:solidFill>
                <a:latin typeface="+mn-ea"/>
                <a:ea typeface="+mn-ea"/>
              </a:rPr>
              <a:t>notifyAll()</a:t>
            </a:r>
            <a:r>
              <a:rPr lang="en-US" altLang="zh-CN" sz="2800" b="1">
                <a:latin typeface="+mn-ea"/>
                <a:ea typeface="+mn-ea"/>
              </a:rPr>
              <a:t> are only called from a synchronized method. One or all waiting threads are notified, respectively. </a:t>
            </a:r>
          </a:p>
          <a:p>
            <a:pPr eaLnBrk="1" hangingPunct="1">
              <a:lnSpc>
                <a:spcPct val="80000"/>
              </a:lnSpc>
            </a:pPr>
            <a:r>
              <a:rPr lang="en-US" altLang="zh-CN" sz="2800" b="1">
                <a:latin typeface="+mn-ea"/>
                <a:ea typeface="+mn-ea"/>
              </a:rPr>
              <a:t>It’s probably better/safer to use </a:t>
            </a:r>
            <a:r>
              <a:rPr lang="en-US" altLang="zh-CN" sz="2800" b="1">
                <a:solidFill>
                  <a:srgbClr val="FF0000"/>
                </a:solidFill>
                <a:latin typeface="+mn-ea"/>
                <a:ea typeface="+mn-ea"/>
              </a:rPr>
              <a:t>notifyAll().</a:t>
            </a:r>
            <a:r>
              <a:rPr lang="en-US" altLang="zh-CN" sz="2800" b="1">
                <a:latin typeface="+mn-ea"/>
                <a:ea typeface="+mn-ea"/>
              </a:rPr>
              <a:t> These methods don't release the lock. The threads awakened will not return from their wait() call immediately, but only when the thread that called notify() or notifyAll() finally relinquishes ownership of the lock.</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3">
            <a:extLst>
              <a:ext uri="{FF2B5EF4-FFF2-40B4-BE49-F238E27FC236}">
                <a16:creationId xmlns:a16="http://schemas.microsoft.com/office/drawing/2014/main" id="{43700BAA-17E2-484D-819B-0B8670E95991}"/>
              </a:ext>
            </a:extLst>
          </p:cNvPr>
          <p:cNvSpPr>
            <a:spLocks noGrp="1" noChangeArrowheads="1"/>
          </p:cNvSpPr>
          <p:nvPr>
            <p:ph type="body" idx="1"/>
          </p:nvPr>
        </p:nvSpPr>
        <p:spPr>
          <a:xfrm>
            <a:off x="457200" y="1600200"/>
            <a:ext cx="8229600" cy="4419600"/>
          </a:xfrm>
          <a:extLst>
            <a:ext uri="{91240B29-F687-4F45-9708-019B960494DF}">
              <a14:hiddenLine xmlns:a14="http://schemas.microsoft.com/office/drawing/2010/main" w="9525">
                <a:solidFill>
                  <a:srgbClr val="FF0000"/>
                </a:solidFill>
                <a:miter lim="800000"/>
                <a:headEnd/>
                <a:tailEnd/>
              </a14:hiddenLine>
            </a:ext>
          </a:extLst>
        </p:spPr>
        <p:txBody>
          <a:bodyPr/>
          <a:lstStyle/>
          <a:p>
            <a:pPr eaLnBrk="1" hangingPunct="1"/>
            <a:r>
              <a:rPr lang="zh-CN" altLang="en-US" sz="2800" b="1">
                <a:latin typeface="+mn-ea"/>
                <a:ea typeface="+mn-ea"/>
              </a:rPr>
              <a:t>生产者和消费者共同操作堆栈，当堆栈为空时，消费者无法取出产品，应该先通知生产者向堆栈中加入产品。当堆栈已满时，生产者无法继续加入产品，应该先通知消费者从堆栈中取出产品</a:t>
            </a:r>
          </a:p>
        </p:txBody>
      </p:sp>
      <p:sp>
        <p:nvSpPr>
          <p:cNvPr id="123910" name="Rectangle 4">
            <a:extLst>
              <a:ext uri="{FF2B5EF4-FFF2-40B4-BE49-F238E27FC236}">
                <a16:creationId xmlns:a16="http://schemas.microsoft.com/office/drawing/2014/main" id="{0757D5F6-CD57-49DA-83C6-8FB6A3B8D72C}"/>
              </a:ext>
            </a:extLst>
          </p:cNvPr>
          <p:cNvSpPr>
            <a:spLocks noGrp="1" noChangeArrowheads="1"/>
          </p:cNvSpPr>
          <p:nvPr>
            <p:ph type="title"/>
          </p:nvPr>
        </p:nvSpPr>
        <p:spPr/>
        <p:txBody>
          <a:bodyPr/>
          <a:lstStyle/>
          <a:p>
            <a:pPr eaLnBrk="1" hangingPunct="1"/>
            <a:r>
              <a:rPr lang="en-US" altLang="zh-CN" sz="4000" b="1">
                <a:latin typeface="+mn-ea"/>
                <a:ea typeface="+mn-ea"/>
              </a:rPr>
              <a:t>Prodecer and consumer problem</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Rectangle 2">
            <a:extLst>
              <a:ext uri="{FF2B5EF4-FFF2-40B4-BE49-F238E27FC236}">
                <a16:creationId xmlns:a16="http://schemas.microsoft.com/office/drawing/2014/main" id="{3B840DB6-0F6D-45A7-9F5F-1555F791CE9B}"/>
              </a:ext>
            </a:extLst>
          </p:cNvPr>
          <p:cNvSpPr>
            <a:spLocks noGrp="1" noChangeArrowheads="1"/>
          </p:cNvSpPr>
          <p:nvPr>
            <p:ph type="title"/>
          </p:nvPr>
        </p:nvSpPr>
        <p:spPr>
          <a:xfrm>
            <a:off x="457200" y="274638"/>
            <a:ext cx="8229600" cy="639762"/>
          </a:xfrm>
        </p:spPr>
        <p:txBody>
          <a:bodyPr/>
          <a:lstStyle/>
          <a:p>
            <a:pPr eaLnBrk="1" hangingPunct="1"/>
            <a:r>
              <a:rPr lang="en-US" altLang="zh-CN" sz="3600" b="1">
                <a:latin typeface="+mn-ea"/>
                <a:ea typeface="+mn-ea"/>
              </a:rPr>
              <a:t>Synchronization of Threads (cont.)</a:t>
            </a:r>
          </a:p>
        </p:txBody>
      </p:sp>
      <p:pic>
        <p:nvPicPr>
          <p:cNvPr id="124934" name="Picture 3">
            <a:extLst>
              <a:ext uri="{FF2B5EF4-FFF2-40B4-BE49-F238E27FC236}">
                <a16:creationId xmlns:a16="http://schemas.microsoft.com/office/drawing/2014/main" id="{FBFE8F1D-A4B6-40FA-9844-0A84631AA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43000"/>
            <a:ext cx="8305800" cy="50276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Rectangle 2">
            <a:extLst>
              <a:ext uri="{FF2B5EF4-FFF2-40B4-BE49-F238E27FC236}">
                <a16:creationId xmlns:a16="http://schemas.microsoft.com/office/drawing/2014/main" id="{11B7DBDE-EA0D-4936-815E-A0984686BDE3}"/>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The Producer Class</a:t>
            </a:r>
          </a:p>
        </p:txBody>
      </p:sp>
      <p:pic>
        <p:nvPicPr>
          <p:cNvPr id="125958" name="Picture 3">
            <a:extLst>
              <a:ext uri="{FF2B5EF4-FFF2-40B4-BE49-F238E27FC236}">
                <a16:creationId xmlns:a16="http://schemas.microsoft.com/office/drawing/2014/main" id="{5F9532C9-A659-4667-B3D8-018130934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95400"/>
            <a:ext cx="7467600" cy="39322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zh-CN" altLang="en-US">
                <a:latin typeface="+mn-ea"/>
                <a:ea typeface="+mn-ea"/>
              </a:rPr>
              <a:t>多维数组</a:t>
            </a:r>
          </a:p>
        </p:txBody>
      </p:sp>
      <p:sp>
        <p:nvSpPr>
          <p:cNvPr id="43011" name="Rectangle 3"/>
          <p:cNvSpPr>
            <a:spLocks noGrp="1" noChangeArrowheads="1"/>
          </p:cNvSpPr>
          <p:nvPr>
            <p:ph idx="1"/>
          </p:nvPr>
        </p:nvSpPr>
        <p:spPr>
          <a:xfrm>
            <a:off x="628650" y="1396134"/>
            <a:ext cx="7886700" cy="5101648"/>
          </a:xfrm>
        </p:spPr>
        <p:txBody>
          <a:bodyPr>
            <a:noAutofit/>
          </a:bodyPr>
          <a:lstStyle/>
          <a:p>
            <a:pPr eaLnBrk="1" hangingPunct="1">
              <a:lnSpc>
                <a:spcPct val="80000"/>
              </a:lnSpc>
            </a:pPr>
            <a:r>
              <a:rPr kumimoji="1" lang="zh-CN" altLang="en-US" sz="2400" dirty="0">
                <a:latin typeface="+mn-ea"/>
                <a:ea typeface="+mn-ea"/>
              </a:rPr>
              <a:t>声明方法</a:t>
            </a:r>
          </a:p>
          <a:p>
            <a:pPr eaLnBrk="1" hangingPunct="1">
              <a:lnSpc>
                <a:spcPct val="80000"/>
              </a:lnSpc>
              <a:buFont typeface="Wingdings" panose="05000000000000000000" pitchFamily="2" charset="2"/>
              <a:buNone/>
            </a:pPr>
            <a:r>
              <a:rPr kumimoji="1" lang="zh-CN" altLang="en-US" sz="2400" dirty="0">
                <a:latin typeface="+mn-ea"/>
                <a:ea typeface="+mn-ea"/>
              </a:rPr>
              <a:t>	</a:t>
            </a:r>
            <a:r>
              <a:rPr kumimoji="1" lang="en-US" altLang="zh-CN" sz="2400" dirty="0" err="1">
                <a:latin typeface="+mn-ea"/>
                <a:ea typeface="+mn-ea"/>
              </a:rPr>
              <a:t>int</a:t>
            </a:r>
            <a:r>
              <a:rPr kumimoji="1" lang="en-US" altLang="zh-CN" sz="2400" dirty="0">
                <a:latin typeface="+mn-ea"/>
                <a:ea typeface="+mn-ea"/>
              </a:rPr>
              <a:t> a[ ][ ]; </a:t>
            </a:r>
            <a:r>
              <a:rPr kumimoji="1" lang="zh-CN" altLang="zh-CN" sz="2400" dirty="0">
                <a:latin typeface="+mn-ea"/>
                <a:ea typeface="+mn-ea"/>
              </a:rPr>
              <a:t>或</a:t>
            </a:r>
            <a:r>
              <a:rPr kumimoji="1" lang="en-US" altLang="zh-CN" sz="2400" dirty="0" err="1">
                <a:latin typeface="+mn-ea"/>
                <a:ea typeface="+mn-ea"/>
              </a:rPr>
              <a:t>int</a:t>
            </a:r>
            <a:r>
              <a:rPr kumimoji="1" lang="en-US" altLang="zh-CN" sz="2400" dirty="0">
                <a:latin typeface="+mn-ea"/>
                <a:ea typeface="+mn-ea"/>
              </a:rPr>
              <a:t> [ ][ ] a;</a:t>
            </a:r>
          </a:p>
          <a:p>
            <a:pPr eaLnBrk="1" hangingPunct="1">
              <a:lnSpc>
                <a:spcPct val="80000"/>
              </a:lnSpc>
            </a:pPr>
            <a:r>
              <a:rPr kumimoji="1" lang="zh-CN" altLang="en-US" sz="2400" dirty="0">
                <a:latin typeface="+mn-ea"/>
                <a:ea typeface="+mn-ea"/>
              </a:rPr>
              <a:t>实例化</a:t>
            </a:r>
          </a:p>
          <a:p>
            <a:pPr lvl="1" eaLnBrk="1" hangingPunct="1">
              <a:lnSpc>
                <a:spcPct val="80000"/>
              </a:lnSpc>
              <a:buFont typeface="Wingdings" panose="05000000000000000000" pitchFamily="2" charset="2"/>
              <a:buNone/>
            </a:pPr>
            <a:r>
              <a:rPr kumimoji="1" lang="en-US" altLang="zh-CN" dirty="0">
                <a:latin typeface="+mn-ea"/>
                <a:ea typeface="+mn-ea"/>
              </a:rPr>
              <a:t>a = new </a:t>
            </a:r>
            <a:r>
              <a:rPr kumimoji="1" lang="en-US" altLang="zh-CN" dirty="0" err="1">
                <a:latin typeface="+mn-ea"/>
                <a:ea typeface="+mn-ea"/>
              </a:rPr>
              <a:t>int</a:t>
            </a:r>
            <a:r>
              <a:rPr kumimoji="1" lang="en-US" altLang="zh-CN" dirty="0">
                <a:latin typeface="+mn-ea"/>
                <a:ea typeface="+mn-ea"/>
              </a:rPr>
              <a:t>[4][4];  //</a:t>
            </a:r>
            <a:r>
              <a:rPr kumimoji="1" lang="zh-CN" altLang="en-US" dirty="0">
                <a:latin typeface="+mn-ea"/>
                <a:ea typeface="+mn-ea"/>
              </a:rPr>
              <a:t>直接为每一维分配内存，生成规则数组</a:t>
            </a:r>
          </a:p>
          <a:p>
            <a:pPr lvl="1" eaLnBrk="1" hangingPunct="1">
              <a:lnSpc>
                <a:spcPct val="80000"/>
              </a:lnSpc>
              <a:buFont typeface="Wingdings" panose="05000000000000000000" pitchFamily="2" charset="2"/>
              <a:buNone/>
            </a:pPr>
            <a:r>
              <a:rPr kumimoji="1" lang="en-US" altLang="zh-CN" dirty="0">
                <a:latin typeface="+mn-ea"/>
                <a:ea typeface="+mn-ea"/>
              </a:rPr>
              <a:t>a = new </a:t>
            </a:r>
            <a:r>
              <a:rPr kumimoji="1" lang="en-US" altLang="zh-CN" dirty="0" err="1">
                <a:latin typeface="+mn-ea"/>
                <a:ea typeface="+mn-ea"/>
              </a:rPr>
              <a:t>int</a:t>
            </a:r>
            <a:r>
              <a:rPr kumimoji="1" lang="en-US" altLang="zh-CN" dirty="0">
                <a:latin typeface="+mn-ea"/>
                <a:ea typeface="+mn-ea"/>
              </a:rPr>
              <a:t>[4][ ];  // </a:t>
            </a:r>
            <a:r>
              <a:rPr kumimoji="1" lang="zh-CN" altLang="en-US" dirty="0">
                <a:latin typeface="+mn-ea"/>
                <a:ea typeface="+mn-ea"/>
              </a:rPr>
              <a:t>只有最后维可以不给值，其它都要给，</a:t>
            </a:r>
          </a:p>
          <a:p>
            <a:pPr lvl="1" eaLnBrk="1" hangingPunct="1">
              <a:lnSpc>
                <a:spcPct val="80000"/>
              </a:lnSpc>
              <a:buFont typeface="Wingdings" panose="05000000000000000000" pitchFamily="2" charset="2"/>
              <a:buNone/>
            </a:pPr>
            <a:r>
              <a:rPr kumimoji="1" lang="en-US" altLang="zh-CN" dirty="0">
                <a:latin typeface="+mn-ea"/>
                <a:ea typeface="+mn-ea"/>
              </a:rPr>
              <a:t>//</a:t>
            </a:r>
            <a:r>
              <a:rPr kumimoji="1" lang="zh-CN" altLang="en-US" dirty="0">
                <a:latin typeface="+mn-ea"/>
                <a:ea typeface="+mn-ea"/>
              </a:rPr>
              <a:t>以生成不规则数组</a:t>
            </a:r>
          </a:p>
          <a:p>
            <a:pPr lvl="1" eaLnBrk="1" hangingPunct="1">
              <a:lnSpc>
                <a:spcPct val="80000"/>
              </a:lnSpc>
              <a:buFont typeface="Wingdings" panose="05000000000000000000" pitchFamily="2" charset="2"/>
              <a:buNone/>
            </a:pPr>
            <a:r>
              <a:rPr kumimoji="1" lang="en-US" altLang="zh-CN" dirty="0">
                <a:latin typeface="+mn-ea"/>
                <a:ea typeface="+mn-ea"/>
              </a:rPr>
              <a:t>a[0] = new </a:t>
            </a:r>
            <a:r>
              <a:rPr kumimoji="1" lang="en-US" altLang="zh-CN" dirty="0" err="1">
                <a:latin typeface="+mn-ea"/>
                <a:ea typeface="+mn-ea"/>
              </a:rPr>
              <a:t>int</a:t>
            </a:r>
            <a:r>
              <a:rPr kumimoji="1" lang="en-US" altLang="zh-CN" dirty="0">
                <a:latin typeface="+mn-ea"/>
                <a:ea typeface="+mn-ea"/>
              </a:rPr>
              <a:t>[10] ;</a:t>
            </a:r>
          </a:p>
          <a:p>
            <a:pPr lvl="1" eaLnBrk="1" hangingPunct="1">
              <a:lnSpc>
                <a:spcPct val="80000"/>
              </a:lnSpc>
              <a:buFont typeface="Wingdings" panose="05000000000000000000" pitchFamily="2" charset="2"/>
              <a:buNone/>
            </a:pPr>
            <a:r>
              <a:rPr kumimoji="1" lang="en-US" altLang="zh-CN" dirty="0">
                <a:latin typeface="+mn-ea"/>
                <a:ea typeface="+mn-ea"/>
              </a:rPr>
              <a:t>a[1] = new </a:t>
            </a:r>
            <a:r>
              <a:rPr kumimoji="1" lang="en-US" altLang="zh-CN" dirty="0" err="1">
                <a:latin typeface="+mn-ea"/>
                <a:ea typeface="+mn-ea"/>
              </a:rPr>
              <a:t>int</a:t>
            </a:r>
            <a:r>
              <a:rPr kumimoji="1" lang="en-US" altLang="zh-CN" dirty="0">
                <a:latin typeface="+mn-ea"/>
                <a:ea typeface="+mn-ea"/>
              </a:rPr>
              <a:t>[5];</a:t>
            </a:r>
          </a:p>
          <a:p>
            <a:pPr eaLnBrk="1" hangingPunct="1">
              <a:lnSpc>
                <a:spcPct val="80000"/>
              </a:lnSpc>
            </a:pPr>
            <a:r>
              <a:rPr kumimoji="1" lang="zh-CN" altLang="en-US" sz="2400" dirty="0">
                <a:latin typeface="+mn-ea"/>
                <a:ea typeface="+mn-ea"/>
              </a:rPr>
              <a:t>数组成员变量</a:t>
            </a:r>
            <a:r>
              <a:rPr kumimoji="1" lang="en-US" altLang="zh-CN" sz="2400" dirty="0">
                <a:latin typeface="+mn-ea"/>
                <a:ea typeface="+mn-ea"/>
              </a:rPr>
              <a:t>length -- </a:t>
            </a:r>
            <a:r>
              <a:rPr kumimoji="1" lang="zh-CN" altLang="en-US" sz="2400" dirty="0">
                <a:latin typeface="+mn-ea"/>
                <a:ea typeface="+mn-ea"/>
              </a:rPr>
              <a:t>数组元素个数</a:t>
            </a:r>
            <a:r>
              <a:rPr kumimoji="1" lang="en-US" altLang="zh-CN" sz="2400" dirty="0">
                <a:latin typeface="+mn-ea"/>
                <a:ea typeface="+mn-ea"/>
              </a:rPr>
              <a:t>:</a:t>
            </a:r>
          </a:p>
          <a:p>
            <a:pPr lvl="1" eaLnBrk="1" hangingPunct="1">
              <a:lnSpc>
                <a:spcPct val="80000"/>
              </a:lnSpc>
              <a:buFont typeface="Wingdings" panose="05000000000000000000" pitchFamily="2" charset="2"/>
              <a:buNone/>
            </a:pPr>
            <a:r>
              <a:rPr kumimoji="1" lang="en-US" altLang="zh-CN" dirty="0">
                <a:latin typeface="+mn-ea"/>
                <a:ea typeface="+mn-ea"/>
              </a:rPr>
              <a:t>a = new </a:t>
            </a:r>
            <a:r>
              <a:rPr kumimoji="1" lang="en-US" altLang="zh-CN" dirty="0" err="1">
                <a:latin typeface="+mn-ea"/>
                <a:ea typeface="+mn-ea"/>
              </a:rPr>
              <a:t>int</a:t>
            </a:r>
            <a:r>
              <a:rPr kumimoji="1" lang="en-US" altLang="zh-CN" dirty="0">
                <a:latin typeface="+mn-ea"/>
                <a:ea typeface="+mn-ea"/>
              </a:rPr>
              <a:t> [10][12];</a:t>
            </a:r>
          </a:p>
          <a:p>
            <a:pPr lvl="1" eaLnBrk="1" hangingPunct="1">
              <a:lnSpc>
                <a:spcPct val="80000"/>
              </a:lnSpc>
              <a:buFont typeface="Wingdings" panose="05000000000000000000" pitchFamily="2" charset="2"/>
              <a:buNone/>
            </a:pPr>
            <a:r>
              <a:rPr kumimoji="1" lang="en-US" altLang="zh-CN" dirty="0" err="1">
                <a:latin typeface="+mn-ea"/>
                <a:ea typeface="+mn-ea"/>
              </a:rPr>
              <a:t>a.length</a:t>
            </a:r>
            <a:r>
              <a:rPr kumimoji="1" lang="en-US" altLang="zh-CN" dirty="0">
                <a:latin typeface="+mn-ea"/>
                <a:ea typeface="+mn-ea"/>
              </a:rPr>
              <a:t> = 10 ;</a:t>
            </a:r>
          </a:p>
          <a:p>
            <a:pPr lvl="1" eaLnBrk="1" hangingPunct="1">
              <a:lnSpc>
                <a:spcPct val="80000"/>
              </a:lnSpc>
              <a:buFont typeface="Wingdings" panose="05000000000000000000" pitchFamily="2" charset="2"/>
              <a:buNone/>
            </a:pPr>
            <a:r>
              <a:rPr kumimoji="1" lang="en-US" altLang="zh-CN" dirty="0">
                <a:latin typeface="+mn-ea"/>
                <a:ea typeface="+mn-ea"/>
              </a:rPr>
              <a:t>a[0].length = 12 ;</a:t>
            </a:r>
          </a:p>
          <a:p>
            <a:pPr eaLnBrk="1" hangingPunct="1">
              <a:lnSpc>
                <a:spcPct val="80000"/>
              </a:lnSpc>
              <a:buFont typeface="Wingdings" panose="05000000000000000000" pitchFamily="2" charset="2"/>
              <a:buNone/>
            </a:pPr>
            <a:endParaRPr lang="en-US" altLang="zh-CN" sz="2400" dirty="0">
              <a:latin typeface="+mn-ea"/>
              <a:ea typeface="+mn-ea"/>
            </a:endParaRPr>
          </a:p>
        </p:txBody>
      </p:sp>
    </p:spTree>
    <p:extLst>
      <p:ext uri="{BB962C8B-B14F-4D97-AF65-F5344CB8AC3E}">
        <p14:creationId xmlns:p14="http://schemas.microsoft.com/office/powerpoint/2010/main" val="376036249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1" name="Rectangle 2">
            <a:extLst>
              <a:ext uri="{FF2B5EF4-FFF2-40B4-BE49-F238E27FC236}">
                <a16:creationId xmlns:a16="http://schemas.microsoft.com/office/drawing/2014/main" id="{84397A4E-94B2-41F8-933B-61BDCA1D322F}"/>
              </a:ext>
            </a:extLst>
          </p:cNvPr>
          <p:cNvSpPr>
            <a:spLocks noGrp="1" noChangeArrowheads="1"/>
          </p:cNvSpPr>
          <p:nvPr>
            <p:ph type="title"/>
          </p:nvPr>
        </p:nvSpPr>
        <p:spPr>
          <a:xfrm>
            <a:off x="457200" y="274638"/>
            <a:ext cx="8229600" cy="563562"/>
          </a:xfrm>
        </p:spPr>
        <p:txBody>
          <a:bodyPr>
            <a:normAutofit fontScale="90000"/>
          </a:bodyPr>
          <a:lstStyle/>
          <a:p>
            <a:pPr eaLnBrk="1" hangingPunct="1"/>
            <a:r>
              <a:rPr lang="en-US" altLang="zh-CN" sz="4000" b="1">
                <a:latin typeface="+mn-ea"/>
                <a:ea typeface="+mn-ea"/>
              </a:rPr>
              <a:t>The Producer Class</a:t>
            </a:r>
          </a:p>
        </p:txBody>
      </p:sp>
      <p:pic>
        <p:nvPicPr>
          <p:cNvPr id="126982" name="Picture 3">
            <a:extLst>
              <a:ext uri="{FF2B5EF4-FFF2-40B4-BE49-F238E27FC236}">
                <a16:creationId xmlns:a16="http://schemas.microsoft.com/office/drawing/2014/main" id="{304AFD70-4C9A-417B-85B4-AC51D316F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43000"/>
            <a:ext cx="7620000" cy="46386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5" name="Rectangle 2">
            <a:extLst>
              <a:ext uri="{FF2B5EF4-FFF2-40B4-BE49-F238E27FC236}">
                <a16:creationId xmlns:a16="http://schemas.microsoft.com/office/drawing/2014/main" id="{2B590DAE-8DC9-4E6E-A5CD-6160686A4CE6}"/>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The Consumer Class</a:t>
            </a:r>
          </a:p>
        </p:txBody>
      </p:sp>
      <p:pic>
        <p:nvPicPr>
          <p:cNvPr id="128006" name="Picture 3">
            <a:extLst>
              <a:ext uri="{FF2B5EF4-FFF2-40B4-BE49-F238E27FC236}">
                <a16:creationId xmlns:a16="http://schemas.microsoft.com/office/drawing/2014/main" id="{052B26E2-42D4-4B8A-9561-406562E94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19200"/>
            <a:ext cx="7010400" cy="3671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9" name="Rectangle 2">
            <a:extLst>
              <a:ext uri="{FF2B5EF4-FFF2-40B4-BE49-F238E27FC236}">
                <a16:creationId xmlns:a16="http://schemas.microsoft.com/office/drawing/2014/main" id="{1C77DD0F-4393-4399-BBB4-BA0DA724BDBA}"/>
              </a:ext>
            </a:extLst>
          </p:cNvPr>
          <p:cNvSpPr>
            <a:spLocks noGrp="1" noChangeArrowheads="1"/>
          </p:cNvSpPr>
          <p:nvPr>
            <p:ph type="title"/>
          </p:nvPr>
        </p:nvSpPr>
        <p:spPr>
          <a:xfrm>
            <a:off x="457200" y="274638"/>
            <a:ext cx="8229600" cy="792162"/>
          </a:xfrm>
        </p:spPr>
        <p:txBody>
          <a:bodyPr/>
          <a:lstStyle/>
          <a:p>
            <a:pPr eaLnBrk="1" hangingPunct="1"/>
            <a:r>
              <a:rPr lang="en-US" altLang="zh-CN" sz="4000" b="1">
                <a:latin typeface="+mn-ea"/>
                <a:ea typeface="+mn-ea"/>
              </a:rPr>
              <a:t>The Consumer Class</a:t>
            </a:r>
          </a:p>
        </p:txBody>
      </p:sp>
      <p:pic>
        <p:nvPicPr>
          <p:cNvPr id="129030" name="Picture 3">
            <a:extLst>
              <a:ext uri="{FF2B5EF4-FFF2-40B4-BE49-F238E27FC236}">
                <a16:creationId xmlns:a16="http://schemas.microsoft.com/office/drawing/2014/main" id="{B08C734B-F202-4783-8373-2A90DA6E5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95400"/>
            <a:ext cx="7696200" cy="39735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3" name="Rectangle 2">
            <a:extLst>
              <a:ext uri="{FF2B5EF4-FFF2-40B4-BE49-F238E27FC236}">
                <a16:creationId xmlns:a16="http://schemas.microsoft.com/office/drawing/2014/main" id="{50783518-6649-4692-BED9-28B6F4906218}"/>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The SyncStack Class</a:t>
            </a:r>
          </a:p>
        </p:txBody>
      </p:sp>
      <p:pic>
        <p:nvPicPr>
          <p:cNvPr id="130054" name="Picture 3">
            <a:extLst>
              <a:ext uri="{FF2B5EF4-FFF2-40B4-BE49-F238E27FC236}">
                <a16:creationId xmlns:a16="http://schemas.microsoft.com/office/drawing/2014/main" id="{95035CDD-423C-491B-9623-9C585C111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8534400" cy="34290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Rectangle 2">
            <a:extLst>
              <a:ext uri="{FF2B5EF4-FFF2-40B4-BE49-F238E27FC236}">
                <a16:creationId xmlns:a16="http://schemas.microsoft.com/office/drawing/2014/main" id="{529F3142-6451-4145-B41B-49936A82990B}"/>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zh-CN" sz="4000" b="1">
                <a:latin typeface="+mn-ea"/>
                <a:ea typeface="+mn-ea"/>
              </a:rPr>
              <a:t>The pop Method</a:t>
            </a:r>
          </a:p>
        </p:txBody>
      </p:sp>
      <p:pic>
        <p:nvPicPr>
          <p:cNvPr id="131078" name="Picture 3">
            <a:extLst>
              <a:ext uri="{FF2B5EF4-FFF2-40B4-BE49-F238E27FC236}">
                <a16:creationId xmlns:a16="http://schemas.microsoft.com/office/drawing/2014/main" id="{F2EBBB96-C727-4177-9568-F9BE9FFBF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19200"/>
            <a:ext cx="7010400" cy="42465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1" name="Rectangle 2">
            <a:extLst>
              <a:ext uri="{FF2B5EF4-FFF2-40B4-BE49-F238E27FC236}">
                <a16:creationId xmlns:a16="http://schemas.microsoft.com/office/drawing/2014/main" id="{C5EF2BB6-F09E-4CCD-B1F5-146308A8EAB3}"/>
              </a:ext>
            </a:extLst>
          </p:cNvPr>
          <p:cNvSpPr>
            <a:spLocks noGrp="1" noChangeArrowheads="1"/>
          </p:cNvSpPr>
          <p:nvPr>
            <p:ph type="title"/>
          </p:nvPr>
        </p:nvSpPr>
        <p:spPr/>
        <p:txBody>
          <a:bodyPr/>
          <a:lstStyle/>
          <a:p>
            <a:pPr eaLnBrk="1" hangingPunct="1"/>
            <a:r>
              <a:rPr lang="en-US" altLang="zh-CN" sz="4000" b="1">
                <a:latin typeface="+mn-ea"/>
                <a:ea typeface="+mn-ea"/>
              </a:rPr>
              <a:t>The push Method</a:t>
            </a:r>
          </a:p>
        </p:txBody>
      </p:sp>
      <p:pic>
        <p:nvPicPr>
          <p:cNvPr id="132102" name="Picture 3">
            <a:extLst>
              <a:ext uri="{FF2B5EF4-FFF2-40B4-BE49-F238E27FC236}">
                <a16:creationId xmlns:a16="http://schemas.microsoft.com/office/drawing/2014/main" id="{4C7CB866-7921-4774-AE81-937E708CE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8077200" cy="16859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Rectangle 2">
            <a:extLst>
              <a:ext uri="{FF2B5EF4-FFF2-40B4-BE49-F238E27FC236}">
                <a16:creationId xmlns:a16="http://schemas.microsoft.com/office/drawing/2014/main" id="{15179DAF-09A6-46E8-83AE-CF82B31EAC52}"/>
              </a:ext>
            </a:extLst>
          </p:cNvPr>
          <p:cNvSpPr>
            <a:spLocks noGrp="1" noChangeArrowheads="1"/>
          </p:cNvSpPr>
          <p:nvPr>
            <p:ph type="title"/>
          </p:nvPr>
        </p:nvSpPr>
        <p:spPr>
          <a:xfrm>
            <a:off x="457200" y="152400"/>
            <a:ext cx="8229600" cy="639763"/>
          </a:xfrm>
        </p:spPr>
        <p:txBody>
          <a:bodyPr/>
          <a:lstStyle/>
          <a:p>
            <a:pPr eaLnBrk="1" hangingPunct="1"/>
            <a:r>
              <a:rPr lang="en-US" altLang="zh-CN" sz="3600" b="1">
                <a:latin typeface="+mn-ea"/>
                <a:ea typeface="+mn-ea"/>
              </a:rPr>
              <a:t>The SyncTest Class</a:t>
            </a:r>
          </a:p>
        </p:txBody>
      </p:sp>
      <p:pic>
        <p:nvPicPr>
          <p:cNvPr id="133126" name="Picture 3">
            <a:extLst>
              <a:ext uri="{FF2B5EF4-FFF2-40B4-BE49-F238E27FC236}">
                <a16:creationId xmlns:a16="http://schemas.microsoft.com/office/drawing/2014/main" id="{774E965E-7E3B-41FB-8CB3-5850473EC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17563"/>
            <a:ext cx="7239000" cy="55276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9" name="Rectangle 2">
            <a:extLst>
              <a:ext uri="{FF2B5EF4-FFF2-40B4-BE49-F238E27FC236}">
                <a16:creationId xmlns:a16="http://schemas.microsoft.com/office/drawing/2014/main" id="{96859040-9DB3-4C67-932D-4BFA3EEE0189}"/>
              </a:ext>
            </a:extLst>
          </p:cNvPr>
          <p:cNvSpPr>
            <a:spLocks noGrp="1" noChangeArrowheads="1"/>
          </p:cNvSpPr>
          <p:nvPr>
            <p:ph type="title"/>
          </p:nvPr>
        </p:nvSpPr>
        <p:spPr>
          <a:xfrm>
            <a:off x="457200" y="274638"/>
            <a:ext cx="8229600" cy="487362"/>
          </a:xfrm>
        </p:spPr>
        <p:txBody>
          <a:bodyPr>
            <a:normAutofit fontScale="90000"/>
          </a:bodyPr>
          <a:lstStyle/>
          <a:p>
            <a:pPr eaLnBrk="1" hangingPunct="1"/>
            <a:r>
              <a:rPr lang="en-US" altLang="zh-CN" sz="4000" b="1">
                <a:latin typeface="+mn-ea"/>
                <a:ea typeface="+mn-ea"/>
              </a:rPr>
              <a:t>The SyncTest Class</a:t>
            </a:r>
          </a:p>
        </p:txBody>
      </p:sp>
      <p:pic>
        <p:nvPicPr>
          <p:cNvPr id="134150" name="Picture 3">
            <a:extLst>
              <a:ext uri="{FF2B5EF4-FFF2-40B4-BE49-F238E27FC236}">
                <a16:creationId xmlns:a16="http://schemas.microsoft.com/office/drawing/2014/main" id="{2DA5D6F1-0570-4DB2-BBD5-3F8821E32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066800"/>
            <a:ext cx="2701925" cy="48768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Rectangle 2">
            <a:extLst>
              <a:ext uri="{FF2B5EF4-FFF2-40B4-BE49-F238E27FC236}">
                <a16:creationId xmlns:a16="http://schemas.microsoft.com/office/drawing/2014/main" id="{BB38BA8D-6726-4D79-9162-0507E0D89891}"/>
              </a:ext>
            </a:extLst>
          </p:cNvPr>
          <p:cNvSpPr>
            <a:spLocks noGrp="1" noChangeArrowheads="1"/>
          </p:cNvSpPr>
          <p:nvPr>
            <p:ph type="body" idx="1"/>
          </p:nvPr>
        </p:nvSpPr>
        <p:spPr>
          <a:xfrm>
            <a:off x="684213" y="1412875"/>
            <a:ext cx="7772400" cy="4032250"/>
          </a:xfrm>
          <a:ln>
            <a:solidFill>
              <a:srgbClr val="FF0000"/>
            </a:solidFill>
            <a:miter lim="800000"/>
            <a:headEnd/>
            <a:tailEnd/>
          </a:ln>
        </p:spPr>
        <p:txBody>
          <a:bodyPr/>
          <a:lstStyle/>
          <a:p>
            <a:pPr marL="533400" indent="-533400" eaLnBrk="1" hangingPunct="1">
              <a:buFontTx/>
              <a:buAutoNum type="arabicPeriod"/>
            </a:pPr>
            <a:r>
              <a:rPr lang="zh-CN" altLang="en-US" sz="2600" b="1">
                <a:solidFill>
                  <a:srgbClr val="0000FF"/>
                </a:solidFill>
                <a:latin typeface="+mn-ea"/>
                <a:ea typeface="+mn-ea"/>
              </a:rPr>
              <a:t>方法</a:t>
            </a:r>
            <a:r>
              <a:rPr lang="en-US" altLang="zh-CN" sz="2600" b="1">
                <a:solidFill>
                  <a:srgbClr val="0000FF"/>
                </a:solidFill>
                <a:latin typeface="+mn-ea"/>
                <a:ea typeface="+mn-ea"/>
              </a:rPr>
              <a:t>wait()</a:t>
            </a:r>
            <a:r>
              <a:rPr lang="zh-CN" altLang="en-US" sz="2600" b="1">
                <a:solidFill>
                  <a:srgbClr val="0000FF"/>
                </a:solidFill>
                <a:latin typeface="+mn-ea"/>
                <a:ea typeface="+mn-ea"/>
              </a:rPr>
              <a:t>与</a:t>
            </a:r>
            <a:r>
              <a:rPr lang="en-US" altLang="zh-CN" sz="2600" b="1">
                <a:solidFill>
                  <a:srgbClr val="0000FF"/>
                </a:solidFill>
                <a:latin typeface="+mn-ea"/>
                <a:ea typeface="+mn-ea"/>
              </a:rPr>
              <a:t>sleep() </a:t>
            </a:r>
            <a:r>
              <a:rPr lang="zh-CN" altLang="en-US" sz="2600" b="1">
                <a:solidFill>
                  <a:srgbClr val="0000FF"/>
                </a:solidFill>
                <a:latin typeface="+mn-ea"/>
                <a:ea typeface="+mn-ea"/>
              </a:rPr>
              <a:t>方法一样，都能使线程等待而停止运行，</a:t>
            </a:r>
            <a:r>
              <a:rPr lang="zh-CN" altLang="en-US" sz="2600" b="1">
                <a:solidFill>
                  <a:srgbClr val="FF0000"/>
                </a:solidFill>
                <a:latin typeface="+mn-ea"/>
                <a:ea typeface="+mn-ea"/>
              </a:rPr>
              <a:t>其区别在于</a:t>
            </a:r>
            <a:r>
              <a:rPr lang="en-US" altLang="zh-CN" sz="2600" b="1">
                <a:solidFill>
                  <a:srgbClr val="FF0000"/>
                </a:solidFill>
                <a:latin typeface="+mn-ea"/>
                <a:ea typeface="+mn-ea"/>
              </a:rPr>
              <a:t>sleep()</a:t>
            </a:r>
            <a:r>
              <a:rPr lang="zh-CN" altLang="en-US" sz="2600" b="1">
                <a:solidFill>
                  <a:srgbClr val="FF0000"/>
                </a:solidFill>
                <a:latin typeface="+mn-ea"/>
                <a:ea typeface="+mn-ea"/>
              </a:rPr>
              <a:t>方法不会释放对象的锁，而</a:t>
            </a:r>
            <a:r>
              <a:rPr lang="en-US" altLang="zh-CN" sz="2600" b="1">
                <a:solidFill>
                  <a:srgbClr val="FF0000"/>
                </a:solidFill>
                <a:latin typeface="+mn-ea"/>
                <a:ea typeface="+mn-ea"/>
              </a:rPr>
              <a:t>wait()</a:t>
            </a:r>
            <a:r>
              <a:rPr lang="zh-CN" altLang="en-US" sz="2600" b="1">
                <a:solidFill>
                  <a:srgbClr val="FF0000"/>
                </a:solidFill>
                <a:latin typeface="+mn-ea"/>
                <a:ea typeface="+mn-ea"/>
              </a:rPr>
              <a:t>方法进入等待时，可以释放对象的锁，因而别的线程能对这些加锁的对象进行操作。所以，</a:t>
            </a:r>
            <a:r>
              <a:rPr lang="en-US" altLang="zh-CN" sz="2600" b="1">
                <a:solidFill>
                  <a:srgbClr val="FF0000"/>
                </a:solidFill>
                <a:latin typeface="+mn-ea"/>
                <a:ea typeface="+mn-ea"/>
              </a:rPr>
              <a:t>wait,notify</a:t>
            </a:r>
            <a:r>
              <a:rPr lang="zh-CN" altLang="en-US" sz="2600" b="1">
                <a:solidFill>
                  <a:srgbClr val="FF0000"/>
                </a:solidFill>
                <a:latin typeface="+mn-ea"/>
                <a:ea typeface="+mn-ea"/>
              </a:rPr>
              <a:t>和</a:t>
            </a:r>
            <a:r>
              <a:rPr lang="en-US" altLang="zh-CN" sz="2600" b="1">
                <a:solidFill>
                  <a:srgbClr val="FF0000"/>
                </a:solidFill>
                <a:latin typeface="+mn-ea"/>
                <a:ea typeface="+mn-ea"/>
              </a:rPr>
              <a:t>notifyAll</a:t>
            </a:r>
            <a:r>
              <a:rPr lang="zh-CN" altLang="en-US" sz="2600" b="1">
                <a:solidFill>
                  <a:srgbClr val="FF0000"/>
                </a:solidFill>
                <a:latin typeface="+mn-ea"/>
                <a:ea typeface="+mn-ea"/>
              </a:rPr>
              <a:t>都是与同步相关联的方法</a:t>
            </a:r>
            <a:r>
              <a:rPr lang="en-US" altLang="zh-CN" sz="2600" b="1">
                <a:solidFill>
                  <a:srgbClr val="FF0000"/>
                </a:solidFill>
                <a:latin typeface="+mn-ea"/>
                <a:ea typeface="+mn-ea"/>
              </a:rPr>
              <a:t>,</a:t>
            </a:r>
            <a:r>
              <a:rPr lang="zh-CN" altLang="en-US" sz="2600" b="1">
                <a:solidFill>
                  <a:srgbClr val="FF0000"/>
                </a:solidFill>
                <a:latin typeface="+mn-ea"/>
                <a:ea typeface="+mn-ea"/>
              </a:rPr>
              <a:t>只有在</a:t>
            </a:r>
            <a:r>
              <a:rPr lang="en-US" altLang="zh-CN" sz="2600" b="1">
                <a:solidFill>
                  <a:srgbClr val="FF0000"/>
                </a:solidFill>
                <a:latin typeface="+mn-ea"/>
                <a:ea typeface="+mn-ea"/>
              </a:rPr>
              <a:t>synchronized</a:t>
            </a:r>
            <a:r>
              <a:rPr lang="zh-CN" altLang="en-US" sz="2600" b="1">
                <a:solidFill>
                  <a:srgbClr val="FF0000"/>
                </a:solidFill>
                <a:latin typeface="+mn-ea"/>
                <a:ea typeface="+mn-ea"/>
              </a:rPr>
              <a:t>方法中才可以用。</a:t>
            </a:r>
          </a:p>
          <a:p>
            <a:pPr marL="533400" indent="-533400" eaLnBrk="1" hangingPunct="1">
              <a:buFontTx/>
              <a:buAutoNum type="arabicPeriod"/>
            </a:pPr>
            <a:r>
              <a:rPr lang="zh-CN" altLang="en-US" sz="2600" b="1">
                <a:solidFill>
                  <a:srgbClr val="FF0000"/>
                </a:solidFill>
                <a:latin typeface="+mn-ea"/>
                <a:ea typeface="+mn-ea"/>
              </a:rPr>
              <a:t>在不同步的方法或代码中则使用</a:t>
            </a:r>
            <a:r>
              <a:rPr lang="en-US" altLang="zh-CN" sz="2600" b="1">
                <a:solidFill>
                  <a:srgbClr val="FF0000"/>
                </a:solidFill>
                <a:latin typeface="+mn-ea"/>
                <a:ea typeface="+mn-ea"/>
              </a:rPr>
              <a:t>sleep()</a:t>
            </a:r>
            <a:r>
              <a:rPr lang="zh-CN" altLang="en-US" sz="2600" b="1">
                <a:solidFill>
                  <a:srgbClr val="FF0000"/>
                </a:solidFill>
                <a:latin typeface="+mn-ea"/>
                <a:ea typeface="+mn-ea"/>
              </a:rPr>
              <a:t>方法使线程暂时停止运行。</a:t>
            </a:r>
          </a:p>
          <a:p>
            <a:pPr marL="533400" indent="-533400" eaLnBrk="1" hangingPunct="1"/>
            <a:endParaRPr lang="en-US" altLang="zh-CN" sz="2600">
              <a:latin typeface="+mn-ea"/>
              <a:ea typeface="+mn-ea"/>
            </a:endParaRPr>
          </a:p>
        </p:txBody>
      </p:sp>
    </p:spTree>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Rectangle 2">
            <a:extLst>
              <a:ext uri="{FF2B5EF4-FFF2-40B4-BE49-F238E27FC236}">
                <a16:creationId xmlns:a16="http://schemas.microsoft.com/office/drawing/2014/main" id="{27E03C85-41B0-422B-8FC8-42CB0EF2CF4F}"/>
              </a:ext>
            </a:extLst>
          </p:cNvPr>
          <p:cNvSpPr>
            <a:spLocks noGrp="1" noChangeArrowheads="1"/>
          </p:cNvSpPr>
          <p:nvPr>
            <p:ph type="title"/>
          </p:nvPr>
        </p:nvSpPr>
        <p:spPr/>
        <p:txBody>
          <a:bodyPr/>
          <a:lstStyle/>
          <a:p>
            <a:pPr eaLnBrk="1" hangingPunct="1"/>
            <a:r>
              <a:rPr lang="en-US" altLang="zh-CN" sz="4000" b="1">
                <a:latin typeface="+mn-ea"/>
                <a:ea typeface="+mn-ea"/>
              </a:rPr>
              <a:t>Wait() and notify()</a:t>
            </a:r>
          </a:p>
        </p:txBody>
      </p:sp>
      <p:sp>
        <p:nvSpPr>
          <p:cNvPr id="136198" name="Rectangle 3">
            <a:extLst>
              <a:ext uri="{FF2B5EF4-FFF2-40B4-BE49-F238E27FC236}">
                <a16:creationId xmlns:a16="http://schemas.microsoft.com/office/drawing/2014/main" id="{24EE3AAC-BEF2-4FAA-BA72-815BF7AAD215}"/>
              </a:ext>
            </a:extLst>
          </p:cNvPr>
          <p:cNvSpPr>
            <a:spLocks noGrp="1" noChangeArrowheads="1"/>
          </p:cNvSpPr>
          <p:nvPr>
            <p:ph type="body" idx="1"/>
          </p:nvPr>
        </p:nvSpPr>
        <p:spPr/>
        <p:txBody>
          <a:bodyPr/>
          <a:lstStyle/>
          <a:p>
            <a:pPr algn="just" eaLnBrk="1" hangingPunct="1"/>
            <a:r>
              <a:rPr lang="en-US" altLang="zh-CN" sz="2400" b="1">
                <a:solidFill>
                  <a:srgbClr val="FF0000"/>
                </a:solidFill>
                <a:latin typeface="+mn-ea"/>
                <a:ea typeface="+mn-ea"/>
              </a:rPr>
              <a:t>java.lang.Object</a:t>
            </a:r>
            <a:r>
              <a:rPr lang="zh-CN" altLang="en-US" sz="2400" b="1">
                <a:solidFill>
                  <a:srgbClr val="FF0000"/>
                </a:solidFill>
                <a:latin typeface="+mn-ea"/>
                <a:ea typeface="+mn-ea"/>
              </a:rPr>
              <a:t>类中提供了两个用于线程通信的方法：</a:t>
            </a:r>
          </a:p>
          <a:p>
            <a:pPr lvl="1" algn="just" eaLnBrk="1" hangingPunct="1"/>
            <a:r>
              <a:rPr lang="en-US" altLang="zh-CN" sz="2400" b="1">
                <a:solidFill>
                  <a:srgbClr val="FF0000"/>
                </a:solidFill>
                <a:latin typeface="+mn-ea"/>
                <a:ea typeface="+mn-ea"/>
              </a:rPr>
              <a:t>wait()</a:t>
            </a:r>
            <a:r>
              <a:rPr lang="zh-CN" altLang="en-US" sz="2400" b="1">
                <a:solidFill>
                  <a:srgbClr val="FF0000"/>
                </a:solidFill>
                <a:latin typeface="+mn-ea"/>
                <a:ea typeface="+mn-ea"/>
              </a:rPr>
              <a:t>：执行该方法的线程释放对象的锁，</a:t>
            </a:r>
            <a:r>
              <a:rPr lang="en-US" altLang="zh-CN" sz="2400" b="1">
                <a:solidFill>
                  <a:srgbClr val="FF0000"/>
                </a:solidFill>
                <a:latin typeface="+mn-ea"/>
                <a:ea typeface="+mn-ea"/>
              </a:rPr>
              <a:t>Java</a:t>
            </a:r>
            <a:r>
              <a:rPr lang="zh-CN" altLang="en-US" sz="2400" b="1">
                <a:solidFill>
                  <a:srgbClr val="FF0000"/>
                </a:solidFill>
                <a:latin typeface="+mn-ea"/>
                <a:ea typeface="+mn-ea"/>
              </a:rPr>
              <a:t>虚拟机把该线程放到该对象的等待池中。该线程等待其他线程将它唤醒。</a:t>
            </a:r>
          </a:p>
          <a:p>
            <a:pPr lvl="1" algn="just" eaLnBrk="1" hangingPunct="1"/>
            <a:r>
              <a:rPr lang="en-US" altLang="zh-CN" sz="2400" b="1">
                <a:solidFill>
                  <a:srgbClr val="FF0000"/>
                </a:solidFill>
                <a:latin typeface="+mn-ea"/>
                <a:ea typeface="+mn-ea"/>
              </a:rPr>
              <a:t>notify()</a:t>
            </a:r>
            <a:r>
              <a:rPr lang="zh-CN" altLang="en-US" sz="2400" b="1">
                <a:solidFill>
                  <a:srgbClr val="FF0000"/>
                </a:solidFill>
                <a:latin typeface="+mn-ea"/>
                <a:ea typeface="+mn-ea"/>
              </a:rPr>
              <a:t>：执行该方法的线程唤醒在对象的等待池中等待的一个线程。</a:t>
            </a:r>
            <a:r>
              <a:rPr lang="en-US" altLang="zh-CN" sz="2400" b="1">
                <a:solidFill>
                  <a:srgbClr val="FF0000"/>
                </a:solidFill>
                <a:latin typeface="+mn-ea"/>
                <a:ea typeface="+mn-ea"/>
              </a:rPr>
              <a:t>Java</a:t>
            </a:r>
            <a:r>
              <a:rPr lang="zh-CN" altLang="en-US" sz="2400" b="1">
                <a:solidFill>
                  <a:srgbClr val="FF0000"/>
                </a:solidFill>
                <a:latin typeface="+mn-ea"/>
                <a:ea typeface="+mn-ea"/>
              </a:rPr>
              <a:t>虚拟机从对象的等待池中随机的选择一个线程，把它转到对象的锁池中。</a:t>
            </a:r>
          </a:p>
          <a:p>
            <a:pPr eaLnBrk="1" hangingPunct="1"/>
            <a:endParaRPr lang="en-US" altLang="zh-CN">
              <a:latin typeface="+mn-ea"/>
              <a:ea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zh-CN" altLang="en-US">
                <a:latin typeface="+mn-ea"/>
                <a:ea typeface="+mn-ea"/>
              </a:rPr>
              <a:t>数组拷贝</a:t>
            </a:r>
          </a:p>
        </p:txBody>
      </p:sp>
      <p:sp>
        <p:nvSpPr>
          <p:cNvPr id="45059" name="Rectangle 3"/>
          <p:cNvSpPr>
            <a:spLocks noGrp="1" noChangeArrowheads="1"/>
          </p:cNvSpPr>
          <p:nvPr>
            <p:ph idx="1"/>
          </p:nvPr>
        </p:nvSpPr>
        <p:spPr>
          <a:xfrm>
            <a:off x="903035" y="1690689"/>
            <a:ext cx="6702677" cy="2063893"/>
          </a:xfrm>
        </p:spPr>
        <p:txBody>
          <a:bodyPr>
            <a:normAutofit/>
          </a:bodyPr>
          <a:lstStyle/>
          <a:p>
            <a:pPr eaLnBrk="1" hangingPunct="1"/>
            <a:r>
              <a:rPr kumimoji="1" lang="zh-CN" altLang="en-US" sz="2600" dirty="0">
                <a:latin typeface="+mn-ea"/>
                <a:ea typeface="+mn-ea"/>
              </a:rPr>
              <a:t>数组数据的复制，通过拷贝数组的函数</a:t>
            </a:r>
            <a:r>
              <a:rPr kumimoji="1" lang="zh-CN" altLang="en-US" sz="2200" dirty="0">
                <a:latin typeface="+mn-ea"/>
                <a:ea typeface="+mn-ea"/>
              </a:rPr>
              <a:t> </a:t>
            </a:r>
            <a:r>
              <a:rPr kumimoji="1" lang="en-US" altLang="zh-CN" sz="2200" dirty="0" err="1">
                <a:latin typeface="+mn-ea"/>
                <a:ea typeface="+mn-ea"/>
              </a:rPr>
              <a:t>System.arrayCopy</a:t>
            </a:r>
            <a:r>
              <a:rPr kumimoji="1" lang="en-US" altLang="zh-CN" sz="2200" dirty="0">
                <a:latin typeface="+mn-ea"/>
                <a:ea typeface="+mn-ea"/>
              </a:rPr>
              <a:t>(Object </a:t>
            </a:r>
            <a:r>
              <a:rPr kumimoji="1" lang="en-US" altLang="zh-CN" sz="2200" i="1" dirty="0">
                <a:latin typeface="+mn-ea"/>
                <a:ea typeface="+mn-ea"/>
              </a:rPr>
              <a:t>source</a:t>
            </a:r>
            <a:r>
              <a:rPr kumimoji="1" lang="en-US" altLang="zh-CN" sz="2200" dirty="0">
                <a:latin typeface="+mn-ea"/>
                <a:ea typeface="+mn-ea"/>
              </a:rPr>
              <a:t>, </a:t>
            </a:r>
            <a:r>
              <a:rPr kumimoji="1" lang="en-US" altLang="zh-CN" sz="2200" dirty="0" err="1">
                <a:latin typeface="+mn-ea"/>
                <a:ea typeface="+mn-ea"/>
              </a:rPr>
              <a:t>int</a:t>
            </a:r>
            <a:r>
              <a:rPr kumimoji="1" lang="en-US" altLang="zh-CN" sz="2200" dirty="0">
                <a:latin typeface="+mn-ea"/>
                <a:ea typeface="+mn-ea"/>
              </a:rPr>
              <a:t> </a:t>
            </a:r>
            <a:r>
              <a:rPr kumimoji="1" lang="en-US" altLang="zh-CN" sz="2200" i="1" dirty="0" err="1">
                <a:latin typeface="+mn-ea"/>
                <a:ea typeface="+mn-ea"/>
              </a:rPr>
              <a:t>srcIndex</a:t>
            </a:r>
            <a:r>
              <a:rPr kumimoji="1" lang="en-US" altLang="zh-CN" sz="2200" dirty="0">
                <a:latin typeface="+mn-ea"/>
                <a:ea typeface="+mn-ea"/>
              </a:rPr>
              <a:t>, </a:t>
            </a:r>
          </a:p>
          <a:p>
            <a:pPr lvl="1" eaLnBrk="1" hangingPunct="1">
              <a:buFont typeface="Wingdings" panose="05000000000000000000" pitchFamily="2" charset="2"/>
              <a:buNone/>
            </a:pPr>
            <a:r>
              <a:rPr kumimoji="1" lang="en-US" altLang="zh-CN" sz="2200" dirty="0">
                <a:latin typeface="+mn-ea"/>
                <a:ea typeface="+mn-ea"/>
              </a:rPr>
              <a:t>				Object </a:t>
            </a:r>
            <a:r>
              <a:rPr kumimoji="1" lang="en-US" altLang="zh-CN" sz="2200" i="1" dirty="0" err="1">
                <a:latin typeface="+mn-ea"/>
                <a:ea typeface="+mn-ea"/>
              </a:rPr>
              <a:t>dest</a:t>
            </a:r>
            <a:r>
              <a:rPr kumimoji="1" lang="en-US" altLang="zh-CN" sz="2200" dirty="0">
                <a:latin typeface="+mn-ea"/>
                <a:ea typeface="+mn-ea"/>
              </a:rPr>
              <a:t>, 	</a:t>
            </a:r>
            <a:r>
              <a:rPr kumimoji="1" lang="en-US" altLang="zh-CN" sz="2200" dirty="0" err="1">
                <a:latin typeface="+mn-ea"/>
                <a:ea typeface="+mn-ea"/>
              </a:rPr>
              <a:t>int</a:t>
            </a:r>
            <a:r>
              <a:rPr kumimoji="1" lang="en-US" altLang="zh-CN" sz="2200" dirty="0">
                <a:latin typeface="+mn-ea"/>
                <a:ea typeface="+mn-ea"/>
              </a:rPr>
              <a:t> </a:t>
            </a:r>
            <a:r>
              <a:rPr kumimoji="1" lang="en-US" altLang="zh-CN" sz="2200" i="1" dirty="0" err="1">
                <a:latin typeface="+mn-ea"/>
                <a:ea typeface="+mn-ea"/>
              </a:rPr>
              <a:t>destIndex</a:t>
            </a:r>
            <a:r>
              <a:rPr kumimoji="1" lang="en-US" altLang="zh-CN" sz="2200" dirty="0">
                <a:latin typeface="+mn-ea"/>
                <a:ea typeface="+mn-ea"/>
              </a:rPr>
              <a:t>, </a:t>
            </a:r>
          </a:p>
          <a:p>
            <a:pPr lvl="1" eaLnBrk="1" hangingPunct="1">
              <a:buFont typeface="Wingdings" panose="05000000000000000000" pitchFamily="2" charset="2"/>
              <a:buNone/>
            </a:pPr>
            <a:r>
              <a:rPr kumimoji="1" lang="en-US" altLang="zh-CN" sz="2200" dirty="0">
                <a:latin typeface="+mn-ea"/>
                <a:ea typeface="+mn-ea"/>
              </a:rPr>
              <a:t>				</a:t>
            </a:r>
            <a:r>
              <a:rPr kumimoji="1" lang="en-US" altLang="zh-CN" sz="2200" dirty="0" err="1">
                <a:latin typeface="+mn-ea"/>
                <a:ea typeface="+mn-ea"/>
              </a:rPr>
              <a:t>int</a:t>
            </a:r>
            <a:r>
              <a:rPr kumimoji="1" lang="en-US" altLang="zh-CN" sz="2200" dirty="0">
                <a:latin typeface="+mn-ea"/>
                <a:ea typeface="+mn-ea"/>
              </a:rPr>
              <a:t> </a:t>
            </a:r>
            <a:r>
              <a:rPr kumimoji="1" lang="en-US" altLang="zh-CN" sz="2200" i="1" dirty="0">
                <a:latin typeface="+mn-ea"/>
                <a:ea typeface="+mn-ea"/>
              </a:rPr>
              <a:t>length</a:t>
            </a:r>
            <a:r>
              <a:rPr kumimoji="1" lang="en-US" altLang="zh-CN" sz="2200" dirty="0">
                <a:latin typeface="+mn-ea"/>
                <a:ea typeface="+mn-ea"/>
              </a:rPr>
              <a:t>)</a:t>
            </a:r>
          </a:p>
          <a:p>
            <a:pPr lvl="1" eaLnBrk="1" hangingPunct="1">
              <a:buFont typeface="Wingdings" panose="05000000000000000000" pitchFamily="2" charset="2"/>
              <a:buNone/>
            </a:pPr>
            <a:endParaRPr lang="en-US" altLang="zh-CN" sz="1650" dirty="0">
              <a:latin typeface="+mn-ea"/>
              <a:ea typeface="+mn-ea"/>
            </a:endParaRPr>
          </a:p>
        </p:txBody>
      </p:sp>
      <p:pic>
        <p:nvPicPr>
          <p:cNvPr id="45060" name="Picture 4" descr="10arr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340" y="3897259"/>
            <a:ext cx="6057900" cy="236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660379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1" name="Rectangle 2">
            <a:extLst>
              <a:ext uri="{FF2B5EF4-FFF2-40B4-BE49-F238E27FC236}">
                <a16:creationId xmlns:a16="http://schemas.microsoft.com/office/drawing/2014/main" id="{532B7642-FD70-468B-BA53-ECBCFE75926B}"/>
              </a:ext>
            </a:extLst>
          </p:cNvPr>
          <p:cNvSpPr>
            <a:spLocks noGrp="1" noChangeArrowheads="1"/>
          </p:cNvSpPr>
          <p:nvPr>
            <p:ph type="title"/>
          </p:nvPr>
        </p:nvSpPr>
        <p:spPr/>
        <p:txBody>
          <a:bodyPr/>
          <a:lstStyle/>
          <a:p>
            <a:pPr eaLnBrk="1" hangingPunct="1"/>
            <a:r>
              <a:rPr lang="en-US" altLang="zh-CN" sz="3600" b="1">
                <a:latin typeface="+mn-ea"/>
                <a:ea typeface="+mn-ea"/>
              </a:rPr>
              <a:t>Thread Interaction – wait and notify</a:t>
            </a:r>
          </a:p>
        </p:txBody>
      </p:sp>
      <p:sp>
        <p:nvSpPr>
          <p:cNvPr id="137222" name="Rectangle 3">
            <a:extLst>
              <a:ext uri="{FF2B5EF4-FFF2-40B4-BE49-F238E27FC236}">
                <a16:creationId xmlns:a16="http://schemas.microsoft.com/office/drawing/2014/main" id="{E455DA12-B040-4DB3-B79B-987D346B7015}"/>
              </a:ext>
            </a:extLst>
          </p:cNvPr>
          <p:cNvSpPr>
            <a:spLocks noGrp="1" noChangeArrowheads="1"/>
          </p:cNvSpPr>
          <p:nvPr>
            <p:ph type="body" idx="1"/>
          </p:nvPr>
        </p:nvSpPr>
        <p:spPr/>
        <p:txBody>
          <a:bodyPr/>
          <a:lstStyle/>
          <a:p>
            <a:pPr eaLnBrk="1" hangingPunct="1"/>
            <a:r>
              <a:rPr lang="en-US" altLang="zh-CN" sz="2800" b="1">
                <a:latin typeface="+mn-ea"/>
                <a:ea typeface="+mn-ea"/>
              </a:rPr>
              <a:t>Thread interactions include:</a:t>
            </a:r>
          </a:p>
          <a:p>
            <a:pPr lvl="1" eaLnBrk="1" hangingPunct="1"/>
            <a:r>
              <a:rPr lang="en-US" altLang="zh-CN" b="1">
                <a:latin typeface="+mn-ea"/>
                <a:ea typeface="+mn-ea"/>
              </a:rPr>
              <a:t>The wait and notify methods</a:t>
            </a:r>
          </a:p>
          <a:p>
            <a:pPr lvl="1" eaLnBrk="1" hangingPunct="1"/>
            <a:r>
              <a:rPr lang="en-US" altLang="zh-CN" b="1">
                <a:latin typeface="+mn-ea"/>
                <a:ea typeface="+mn-ea"/>
              </a:rPr>
              <a:t>The pools:</a:t>
            </a:r>
          </a:p>
          <a:p>
            <a:pPr lvl="2" eaLnBrk="1" hangingPunct="1"/>
            <a:r>
              <a:rPr lang="en-US" altLang="zh-CN" sz="2800" b="1">
                <a:solidFill>
                  <a:srgbClr val="FF0000"/>
                </a:solidFill>
                <a:latin typeface="+mn-ea"/>
                <a:ea typeface="+mn-ea"/>
              </a:rPr>
              <a:t>Wait pool</a:t>
            </a:r>
          </a:p>
          <a:p>
            <a:pPr lvl="2" eaLnBrk="1" hangingPunct="1"/>
            <a:r>
              <a:rPr lang="en-US" altLang="zh-CN" sz="2800" b="1">
                <a:solidFill>
                  <a:srgbClr val="FF0000"/>
                </a:solidFill>
                <a:latin typeface="+mn-ea"/>
                <a:ea typeface="+mn-ea"/>
              </a:rPr>
              <a:t>Lock pool</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5" name="Rectangle 2">
            <a:extLst>
              <a:ext uri="{FF2B5EF4-FFF2-40B4-BE49-F238E27FC236}">
                <a16:creationId xmlns:a16="http://schemas.microsoft.com/office/drawing/2014/main" id="{858E7C42-BB8E-4EC3-B6DC-B6B6D1202DF2}"/>
              </a:ext>
            </a:extLst>
          </p:cNvPr>
          <p:cNvSpPr>
            <a:spLocks noGrp="1" noChangeArrowheads="1"/>
          </p:cNvSpPr>
          <p:nvPr>
            <p:ph type="title"/>
          </p:nvPr>
        </p:nvSpPr>
        <p:spPr/>
        <p:txBody>
          <a:bodyPr/>
          <a:lstStyle/>
          <a:p>
            <a:pPr eaLnBrk="1" hangingPunct="1"/>
            <a:r>
              <a:rPr lang="en-US" altLang="zh-CN" sz="3600" b="1">
                <a:latin typeface="+mn-ea"/>
                <a:ea typeface="+mn-ea"/>
              </a:rPr>
              <a:t>Thread State Diagram With wait and notify</a:t>
            </a:r>
          </a:p>
        </p:txBody>
      </p:sp>
      <p:pic>
        <p:nvPicPr>
          <p:cNvPr id="138246" name="Picture 3">
            <a:extLst>
              <a:ext uri="{FF2B5EF4-FFF2-40B4-BE49-F238E27FC236}">
                <a16:creationId xmlns:a16="http://schemas.microsoft.com/office/drawing/2014/main" id="{EF9AEB85-E2B7-44E7-8238-F099C452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24000"/>
            <a:ext cx="7696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9" name="Text Box 2">
            <a:extLst>
              <a:ext uri="{FF2B5EF4-FFF2-40B4-BE49-F238E27FC236}">
                <a16:creationId xmlns:a16="http://schemas.microsoft.com/office/drawing/2014/main" id="{2BBF855C-5C3A-48F6-8EB9-FE5992958FBB}"/>
              </a:ext>
            </a:extLst>
          </p:cNvPr>
          <p:cNvSpPr txBox="1">
            <a:spLocks noChangeArrowheads="1"/>
          </p:cNvSpPr>
          <p:nvPr/>
        </p:nvSpPr>
        <p:spPr bwMode="auto">
          <a:xfrm>
            <a:off x="441325" y="1011238"/>
            <a:ext cx="8324850" cy="48482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914400" indent="-4572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a:pPr>
            <a:r>
              <a:rPr kumimoji="1" lang="zh-CN" altLang="en-US" sz="2400" b="1">
                <a:solidFill>
                  <a:srgbClr val="0000FF"/>
                </a:solidFill>
                <a:latin typeface="仿宋_GB2312" pitchFamily="49" charset="-122"/>
                <a:ea typeface="仿宋_GB2312" pitchFamily="49" charset="-122"/>
              </a:rPr>
              <a:t>一般来说，每个共享对象的互斥锁存在两个队列，一个是</a:t>
            </a:r>
          </a:p>
          <a:p>
            <a:pPr eaLnBrk="1" hangingPunct="1"/>
            <a:r>
              <a:rPr kumimoji="1" lang="zh-CN" altLang="en-US" sz="2400" b="1">
                <a:solidFill>
                  <a:srgbClr val="0000FF"/>
                </a:solidFill>
                <a:latin typeface="仿宋_GB2312" pitchFamily="49" charset="-122"/>
                <a:ea typeface="仿宋_GB2312" pitchFamily="49" charset="-122"/>
              </a:rPr>
              <a:t>锁等待队列，另一个是锁申请队列，锁申请队列中的第一个</a:t>
            </a:r>
          </a:p>
          <a:p>
            <a:pPr eaLnBrk="1" hangingPunct="1"/>
            <a:r>
              <a:rPr kumimoji="1" lang="zh-CN" altLang="en-US" sz="2400" b="1">
                <a:solidFill>
                  <a:srgbClr val="0000FF"/>
                </a:solidFill>
                <a:latin typeface="仿宋_GB2312" pitchFamily="49" charset="-122"/>
                <a:ea typeface="仿宋_GB2312" pitchFamily="49" charset="-122"/>
              </a:rPr>
              <a:t>线程可以对该共享对象进行操作，而锁等待队列中的线程在</a:t>
            </a:r>
          </a:p>
          <a:p>
            <a:pPr eaLnBrk="1" hangingPunct="1"/>
            <a:r>
              <a:rPr kumimoji="1" lang="zh-CN" altLang="en-US" sz="2400" b="1">
                <a:solidFill>
                  <a:srgbClr val="0000FF"/>
                </a:solidFill>
                <a:latin typeface="仿宋_GB2312" pitchFamily="49" charset="-122"/>
                <a:ea typeface="仿宋_GB2312" pitchFamily="49" charset="-122"/>
              </a:rPr>
              <a:t>某些情况下将移入到锁申请队列。</a:t>
            </a:r>
          </a:p>
          <a:p>
            <a:pPr eaLnBrk="1" hangingPunct="1">
              <a:buClr>
                <a:srgbClr val="FF0000"/>
              </a:buClr>
              <a:buFont typeface="Wingdings" panose="05000000000000000000" pitchFamily="2" charset="2"/>
              <a:buAutoNum type="arabicPeriod" startAt="2"/>
            </a:pPr>
            <a:r>
              <a:rPr kumimoji="1" lang="zh-CN" altLang="en-US" sz="2400" b="1">
                <a:solidFill>
                  <a:srgbClr val="0000FF"/>
                </a:solidFill>
                <a:latin typeface="仿宋_GB2312" pitchFamily="49" charset="-122"/>
                <a:ea typeface="仿宋_GB2312" pitchFamily="49" charset="-122"/>
              </a:rPr>
              <a:t>下面比较一下</a:t>
            </a:r>
            <a:r>
              <a:rPr kumimoji="1" lang="en-US" altLang="zh-CN" sz="2400" b="1">
                <a:solidFill>
                  <a:srgbClr val="0000FF"/>
                </a:solidFill>
                <a:latin typeface="仿宋_GB2312" pitchFamily="49" charset="-122"/>
                <a:ea typeface="仿宋_GB2312" pitchFamily="49" charset="-122"/>
              </a:rPr>
              <a:t>wait()</a:t>
            </a:r>
            <a:r>
              <a:rPr kumimoji="1" lang="zh-CN" altLang="en-US" sz="2400" b="1">
                <a:solidFill>
                  <a:srgbClr val="0000FF"/>
                </a:solidFill>
                <a:latin typeface="仿宋_GB2312" pitchFamily="49" charset="-122"/>
                <a:ea typeface="仿宋_GB2312" pitchFamily="49" charset="-122"/>
              </a:rPr>
              <a:t>、</a:t>
            </a:r>
            <a:r>
              <a:rPr kumimoji="1" lang="en-US" altLang="zh-CN" sz="2400" b="1">
                <a:solidFill>
                  <a:srgbClr val="0000FF"/>
                </a:solidFill>
                <a:latin typeface="仿宋_GB2312" pitchFamily="49" charset="-122"/>
                <a:ea typeface="仿宋_GB2312" pitchFamily="49" charset="-122"/>
              </a:rPr>
              <a:t>notify()</a:t>
            </a:r>
            <a:r>
              <a:rPr kumimoji="1" lang="zh-CN" altLang="en-US" sz="2400" b="1">
                <a:solidFill>
                  <a:srgbClr val="0000FF"/>
                </a:solidFill>
                <a:latin typeface="仿宋_GB2312" pitchFamily="49" charset="-122"/>
                <a:ea typeface="仿宋_GB2312" pitchFamily="49" charset="-122"/>
              </a:rPr>
              <a:t>和</a:t>
            </a:r>
            <a:r>
              <a:rPr kumimoji="1" lang="en-US" altLang="zh-CN" sz="2400" b="1">
                <a:solidFill>
                  <a:srgbClr val="0000FF"/>
                </a:solidFill>
                <a:latin typeface="仿宋_GB2312" pitchFamily="49" charset="-122"/>
                <a:ea typeface="仿宋_GB2312" pitchFamily="49" charset="-122"/>
              </a:rPr>
              <a:t>notifyAll()</a:t>
            </a:r>
            <a:r>
              <a:rPr kumimoji="1" lang="zh-CN" altLang="en-US" sz="2400" b="1">
                <a:solidFill>
                  <a:srgbClr val="0000FF"/>
                </a:solidFill>
                <a:latin typeface="仿宋_GB2312" pitchFamily="49" charset="-122"/>
                <a:ea typeface="仿宋_GB2312" pitchFamily="49" charset="-122"/>
              </a:rPr>
              <a:t>方法：</a:t>
            </a:r>
          </a:p>
          <a:p>
            <a:pPr lvl="1" eaLnBrk="1" hangingPunct="1">
              <a:buClr>
                <a:srgbClr val="FF0000"/>
              </a:buClr>
              <a:buFont typeface="Wingdings" panose="05000000000000000000" pitchFamily="2" charset="2"/>
              <a:buChar char="ü"/>
            </a:pPr>
            <a:r>
              <a:rPr kumimoji="1" lang="en-US" altLang="zh-CN" sz="2400" b="1">
                <a:solidFill>
                  <a:srgbClr val="FF0000"/>
                </a:solidFill>
                <a:latin typeface="仿宋_GB2312" pitchFamily="49" charset="-122"/>
                <a:ea typeface="仿宋_GB2312" pitchFamily="49" charset="-122"/>
              </a:rPr>
              <a:t>wait,nofity,notifyAll</a:t>
            </a:r>
            <a:r>
              <a:rPr kumimoji="1" lang="zh-CN" altLang="en-US" sz="2400" b="1">
                <a:solidFill>
                  <a:srgbClr val="FF0000"/>
                </a:solidFill>
                <a:latin typeface="仿宋_GB2312" pitchFamily="49" charset="-122"/>
                <a:ea typeface="仿宋_GB2312" pitchFamily="49" charset="-122"/>
              </a:rPr>
              <a:t>必须在已经持有锁的情况下执</a:t>
            </a:r>
          </a:p>
          <a:p>
            <a:pPr lvl="1" eaLnBrk="1" hangingPunct="1">
              <a:buClr>
                <a:srgbClr val="FF0000"/>
              </a:buClr>
              <a:buFont typeface="Wingdings" panose="05000000000000000000" pitchFamily="2" charset="2"/>
              <a:buNone/>
            </a:pPr>
            <a:r>
              <a:rPr kumimoji="1" lang="zh-CN" altLang="en-US" sz="2400" b="1">
                <a:solidFill>
                  <a:srgbClr val="FF0000"/>
                </a:solidFill>
                <a:latin typeface="仿宋_GB2312" pitchFamily="49" charset="-122"/>
                <a:ea typeface="仿宋_GB2312" pitchFamily="49" charset="-122"/>
              </a:rPr>
              <a:t>   行</a:t>
            </a:r>
            <a:r>
              <a:rPr kumimoji="1" lang="en-US" altLang="zh-CN" sz="2400" b="1">
                <a:solidFill>
                  <a:srgbClr val="FF0000"/>
                </a:solidFill>
                <a:latin typeface="仿宋_GB2312" pitchFamily="49" charset="-122"/>
                <a:ea typeface="仿宋_GB2312" pitchFamily="49" charset="-122"/>
              </a:rPr>
              <a:t>,</a:t>
            </a:r>
            <a:r>
              <a:rPr kumimoji="1" lang="zh-CN" altLang="en-US" sz="2400" b="1">
                <a:solidFill>
                  <a:srgbClr val="FF0000"/>
                </a:solidFill>
                <a:latin typeface="仿宋_GB2312" pitchFamily="49" charset="-122"/>
                <a:ea typeface="仿宋_GB2312" pitchFamily="49" charset="-122"/>
              </a:rPr>
              <a:t>所以它们只能出现在</a:t>
            </a:r>
            <a:r>
              <a:rPr kumimoji="1" lang="en-US" altLang="zh-CN" sz="2400" b="1">
                <a:solidFill>
                  <a:srgbClr val="FF0000"/>
                </a:solidFill>
                <a:latin typeface="仿宋_GB2312" pitchFamily="49" charset="-122"/>
                <a:ea typeface="仿宋_GB2312" pitchFamily="49" charset="-122"/>
              </a:rPr>
              <a:t>synchronized</a:t>
            </a:r>
            <a:r>
              <a:rPr kumimoji="1" lang="zh-CN" altLang="en-US" sz="2400" b="1">
                <a:solidFill>
                  <a:srgbClr val="FF0000"/>
                </a:solidFill>
                <a:latin typeface="仿宋_GB2312" pitchFamily="49" charset="-122"/>
                <a:ea typeface="仿宋_GB2312" pitchFamily="49" charset="-122"/>
              </a:rPr>
              <a:t>作用的范围内，</a:t>
            </a:r>
          </a:p>
          <a:p>
            <a:pPr lvl="1" eaLnBrk="1" hangingPunct="1">
              <a:buClr>
                <a:srgbClr val="FF0000"/>
              </a:buClr>
              <a:buFont typeface="Wingdings" panose="05000000000000000000" pitchFamily="2" charset="2"/>
              <a:buNone/>
            </a:pPr>
            <a:r>
              <a:rPr kumimoji="1" lang="zh-CN" altLang="en-US" sz="2400" b="1">
                <a:solidFill>
                  <a:srgbClr val="FF0000"/>
                </a:solidFill>
                <a:latin typeface="仿宋_GB2312" pitchFamily="49" charset="-122"/>
                <a:ea typeface="仿宋_GB2312" pitchFamily="49" charset="-122"/>
              </a:rPr>
              <a:t>   也就是出现在用</a:t>
            </a:r>
            <a:r>
              <a:rPr kumimoji="1" lang="en-US" altLang="zh-CN" sz="2400" b="1">
                <a:solidFill>
                  <a:srgbClr val="FF0000"/>
                </a:solidFill>
                <a:latin typeface="仿宋_GB2312" pitchFamily="49" charset="-122"/>
                <a:ea typeface="仿宋_GB2312" pitchFamily="49" charset="-122"/>
              </a:rPr>
              <a:t>synchronized</a:t>
            </a:r>
            <a:r>
              <a:rPr kumimoji="1" lang="zh-CN" altLang="en-US" sz="2400" b="1">
                <a:solidFill>
                  <a:srgbClr val="FF0000"/>
                </a:solidFill>
                <a:latin typeface="仿宋_GB2312" pitchFamily="49" charset="-122"/>
                <a:ea typeface="仿宋_GB2312" pitchFamily="49" charset="-122"/>
              </a:rPr>
              <a:t>修饰的方法或类中。</a:t>
            </a:r>
          </a:p>
          <a:p>
            <a:pPr lvl="1" eaLnBrk="1" hangingPunct="1">
              <a:buClr>
                <a:srgbClr val="FF0000"/>
              </a:buClr>
              <a:buFont typeface="Wingdings" panose="05000000000000000000" pitchFamily="2" charset="2"/>
              <a:buChar char="ü"/>
            </a:pPr>
            <a:r>
              <a:rPr kumimoji="1" lang="en-US" altLang="zh-CN" sz="2400" b="1">
                <a:solidFill>
                  <a:srgbClr val="FF0000"/>
                </a:solidFill>
                <a:latin typeface="仿宋_GB2312" pitchFamily="49" charset="-122"/>
                <a:ea typeface="仿宋_GB2312" pitchFamily="49" charset="-122"/>
              </a:rPr>
              <a:t>wait</a:t>
            </a:r>
            <a:r>
              <a:rPr kumimoji="1" lang="zh-CN" altLang="en-US" sz="2400" b="1">
                <a:solidFill>
                  <a:srgbClr val="FF0000"/>
                </a:solidFill>
                <a:latin typeface="仿宋_GB2312" pitchFamily="49" charset="-122"/>
                <a:ea typeface="仿宋_GB2312" pitchFamily="49" charset="-122"/>
              </a:rPr>
              <a:t>的作用</a:t>
            </a:r>
            <a:r>
              <a:rPr kumimoji="1" lang="en-US" altLang="zh-CN" sz="2400" b="1">
                <a:solidFill>
                  <a:srgbClr val="FF0000"/>
                </a:solidFill>
                <a:latin typeface="仿宋_GB2312" pitchFamily="49" charset="-122"/>
                <a:ea typeface="仿宋_GB2312" pitchFamily="49" charset="-122"/>
              </a:rPr>
              <a:t>:</a:t>
            </a:r>
            <a:r>
              <a:rPr kumimoji="1" lang="zh-CN" altLang="en-US" sz="2400" b="1">
                <a:solidFill>
                  <a:srgbClr val="FF0000"/>
                </a:solidFill>
                <a:latin typeface="仿宋_GB2312" pitchFamily="49" charset="-122"/>
                <a:ea typeface="仿宋_GB2312" pitchFamily="49" charset="-122"/>
              </a:rPr>
              <a:t>释放已持有的锁</a:t>
            </a:r>
            <a:r>
              <a:rPr kumimoji="1" lang="en-US" altLang="zh-CN" sz="2400" b="1">
                <a:solidFill>
                  <a:srgbClr val="FF0000"/>
                </a:solidFill>
                <a:latin typeface="仿宋_GB2312" pitchFamily="49" charset="-122"/>
                <a:ea typeface="仿宋_GB2312" pitchFamily="49" charset="-122"/>
              </a:rPr>
              <a:t>,</a:t>
            </a:r>
            <a:r>
              <a:rPr kumimoji="1" lang="zh-CN" altLang="en-US" sz="2400" b="1">
                <a:solidFill>
                  <a:srgbClr val="FF0000"/>
                </a:solidFill>
                <a:latin typeface="仿宋_GB2312" pitchFamily="49" charset="-122"/>
                <a:ea typeface="仿宋_GB2312" pitchFamily="49" charset="-122"/>
              </a:rPr>
              <a:t>进入等待队列</a:t>
            </a:r>
            <a:r>
              <a:rPr kumimoji="1" lang="en-US" altLang="zh-CN" sz="2400" b="1">
                <a:solidFill>
                  <a:srgbClr val="FF0000"/>
                </a:solidFill>
                <a:latin typeface="仿宋_GB2312" pitchFamily="49" charset="-122"/>
                <a:ea typeface="仿宋_GB2312" pitchFamily="49" charset="-122"/>
              </a:rPr>
              <a:t>.</a:t>
            </a:r>
          </a:p>
          <a:p>
            <a:pPr lvl="1" eaLnBrk="1" hangingPunct="1">
              <a:buClr>
                <a:srgbClr val="FF0000"/>
              </a:buClr>
              <a:buFont typeface="Wingdings" panose="05000000000000000000" pitchFamily="2" charset="2"/>
              <a:buChar char="ü"/>
            </a:pPr>
            <a:r>
              <a:rPr kumimoji="1" lang="en-US" altLang="zh-CN" sz="2400" b="1">
                <a:solidFill>
                  <a:srgbClr val="FF0000"/>
                </a:solidFill>
                <a:latin typeface="仿宋_GB2312" pitchFamily="49" charset="-122"/>
                <a:ea typeface="仿宋_GB2312" pitchFamily="49" charset="-122"/>
              </a:rPr>
              <a:t>notify</a:t>
            </a:r>
            <a:r>
              <a:rPr kumimoji="1" lang="zh-CN" altLang="en-US" sz="2400" b="1">
                <a:solidFill>
                  <a:srgbClr val="FF0000"/>
                </a:solidFill>
                <a:latin typeface="仿宋_GB2312" pitchFamily="49" charset="-122"/>
                <a:ea typeface="仿宋_GB2312" pitchFamily="49" charset="-122"/>
              </a:rPr>
              <a:t>的作用</a:t>
            </a:r>
            <a:r>
              <a:rPr kumimoji="1" lang="en-US" altLang="zh-CN" sz="2400" b="1">
                <a:solidFill>
                  <a:srgbClr val="FF0000"/>
                </a:solidFill>
                <a:latin typeface="仿宋_GB2312" pitchFamily="49" charset="-122"/>
                <a:ea typeface="仿宋_GB2312" pitchFamily="49" charset="-122"/>
              </a:rPr>
              <a:t>:</a:t>
            </a:r>
            <a:r>
              <a:rPr kumimoji="1" lang="zh-CN" altLang="en-US" sz="2400" b="1">
                <a:solidFill>
                  <a:srgbClr val="FF0000"/>
                </a:solidFill>
                <a:latin typeface="仿宋_GB2312" pitchFamily="49" charset="-122"/>
                <a:ea typeface="仿宋_GB2312" pitchFamily="49" charset="-122"/>
              </a:rPr>
              <a:t>唤醒</a:t>
            </a:r>
            <a:r>
              <a:rPr kumimoji="1" lang="en-US" altLang="zh-CN" sz="2400" b="1">
                <a:solidFill>
                  <a:srgbClr val="FF0000"/>
                </a:solidFill>
                <a:latin typeface="仿宋_GB2312" pitchFamily="49" charset="-122"/>
                <a:ea typeface="仿宋_GB2312" pitchFamily="49" charset="-122"/>
              </a:rPr>
              <a:t>wait</a:t>
            </a:r>
            <a:r>
              <a:rPr kumimoji="1" lang="zh-CN" altLang="en-US" sz="2400" b="1">
                <a:solidFill>
                  <a:srgbClr val="FF0000"/>
                </a:solidFill>
                <a:latin typeface="仿宋_GB2312" pitchFamily="49" charset="-122"/>
                <a:ea typeface="仿宋_GB2312" pitchFamily="49" charset="-122"/>
              </a:rPr>
              <a:t>队列中的第一个线程并把它移</a:t>
            </a:r>
          </a:p>
          <a:p>
            <a:pPr lvl="1" eaLnBrk="1" hangingPunct="1">
              <a:buClr>
                <a:srgbClr val="FF0000"/>
              </a:buClr>
              <a:buFont typeface="Wingdings" panose="05000000000000000000" pitchFamily="2" charset="2"/>
              <a:buNone/>
            </a:pPr>
            <a:r>
              <a:rPr kumimoji="1" lang="zh-CN" altLang="en-US" sz="2400" b="1">
                <a:solidFill>
                  <a:srgbClr val="FF0000"/>
                </a:solidFill>
                <a:latin typeface="仿宋_GB2312" pitchFamily="49" charset="-122"/>
                <a:ea typeface="仿宋_GB2312" pitchFamily="49" charset="-122"/>
              </a:rPr>
              <a:t>   入锁申请队列</a:t>
            </a:r>
          </a:p>
          <a:p>
            <a:pPr lvl="1" eaLnBrk="1" hangingPunct="1">
              <a:buClr>
                <a:srgbClr val="FF0000"/>
              </a:buClr>
              <a:buFont typeface="Wingdings" panose="05000000000000000000" pitchFamily="2" charset="2"/>
              <a:buChar char="ü"/>
            </a:pPr>
            <a:r>
              <a:rPr kumimoji="1" lang="en-US" altLang="zh-CN" sz="2400" b="1">
                <a:solidFill>
                  <a:srgbClr val="FF0000"/>
                </a:solidFill>
                <a:latin typeface="仿宋_GB2312" pitchFamily="49" charset="-122"/>
                <a:ea typeface="仿宋_GB2312" pitchFamily="49" charset="-122"/>
              </a:rPr>
              <a:t>notifyAll</a:t>
            </a:r>
            <a:r>
              <a:rPr kumimoji="1" lang="zh-CN" altLang="en-US" sz="2400" b="1">
                <a:solidFill>
                  <a:srgbClr val="FF0000"/>
                </a:solidFill>
                <a:latin typeface="仿宋_GB2312" pitchFamily="49" charset="-122"/>
                <a:ea typeface="仿宋_GB2312" pitchFamily="49" charset="-122"/>
              </a:rPr>
              <a:t>的作用</a:t>
            </a:r>
            <a:r>
              <a:rPr kumimoji="1" lang="en-US" altLang="zh-CN" sz="2400" b="1">
                <a:solidFill>
                  <a:srgbClr val="FF0000"/>
                </a:solidFill>
                <a:latin typeface="仿宋_GB2312" pitchFamily="49" charset="-122"/>
                <a:ea typeface="仿宋_GB2312" pitchFamily="49" charset="-122"/>
              </a:rPr>
              <a:t>:</a:t>
            </a:r>
            <a:r>
              <a:rPr kumimoji="1" lang="zh-CN" altLang="en-US" sz="2400" b="1">
                <a:solidFill>
                  <a:srgbClr val="FF0000"/>
                </a:solidFill>
                <a:latin typeface="仿宋_GB2312" pitchFamily="49" charset="-122"/>
                <a:ea typeface="仿宋_GB2312" pitchFamily="49" charset="-122"/>
              </a:rPr>
              <a:t>唤醒</a:t>
            </a:r>
            <a:r>
              <a:rPr kumimoji="1" lang="en-US" altLang="zh-CN" sz="2400" b="1">
                <a:solidFill>
                  <a:srgbClr val="FF0000"/>
                </a:solidFill>
                <a:latin typeface="仿宋_GB2312" pitchFamily="49" charset="-122"/>
                <a:ea typeface="仿宋_GB2312" pitchFamily="49" charset="-122"/>
              </a:rPr>
              <a:t>wait</a:t>
            </a:r>
            <a:r>
              <a:rPr kumimoji="1" lang="zh-CN" altLang="en-US" sz="2400" b="1">
                <a:solidFill>
                  <a:srgbClr val="FF0000"/>
                </a:solidFill>
                <a:latin typeface="仿宋_GB2312" pitchFamily="49" charset="-122"/>
                <a:ea typeface="仿宋_GB2312" pitchFamily="49" charset="-122"/>
              </a:rPr>
              <a:t>队列中的所有的线程并把</a:t>
            </a:r>
          </a:p>
          <a:p>
            <a:pPr lvl="1" eaLnBrk="1" hangingPunct="1">
              <a:buClr>
                <a:srgbClr val="FF0000"/>
              </a:buClr>
              <a:buFont typeface="Wingdings" panose="05000000000000000000" pitchFamily="2" charset="2"/>
              <a:buNone/>
            </a:pPr>
            <a:r>
              <a:rPr kumimoji="1" lang="zh-CN" altLang="en-US" sz="2400" b="1">
                <a:solidFill>
                  <a:srgbClr val="FF0000"/>
                </a:solidFill>
                <a:latin typeface="仿宋_GB2312" pitchFamily="49" charset="-122"/>
                <a:ea typeface="仿宋_GB2312" pitchFamily="49" charset="-122"/>
              </a:rPr>
              <a:t>   它们移入锁申请队列</a:t>
            </a:r>
            <a:r>
              <a:rPr kumimoji="1" lang="en-US" altLang="zh-CN" sz="2400" b="1">
                <a:solidFill>
                  <a:srgbClr val="FF0000"/>
                </a:solidFill>
                <a:latin typeface="仿宋_GB2312" pitchFamily="49" charset="-122"/>
                <a:ea typeface="仿宋_GB2312" pitchFamily="49" charset="-122"/>
              </a:rPr>
              <a:t>.</a:t>
            </a:r>
            <a:endParaRPr kumimoji="1" lang="en-US" altLang="zh-CN" sz="2400" b="1">
              <a:solidFill>
                <a:srgbClr val="0000FF"/>
              </a:solidFill>
              <a:latin typeface="仿宋_GB2312" pitchFamily="49" charset="-122"/>
              <a:ea typeface="仿宋_GB2312" pitchFamily="49" charset="-122"/>
            </a:endParaRPr>
          </a:p>
        </p:txBody>
      </p:sp>
    </p:spTree>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3" name="Rectangle 2">
            <a:extLst>
              <a:ext uri="{FF2B5EF4-FFF2-40B4-BE49-F238E27FC236}">
                <a16:creationId xmlns:a16="http://schemas.microsoft.com/office/drawing/2014/main" id="{338C1032-3F3C-4EC1-BD75-FBC0855F5BB3}"/>
              </a:ext>
            </a:extLst>
          </p:cNvPr>
          <p:cNvSpPr>
            <a:spLocks noGrp="1" noChangeArrowheads="1"/>
          </p:cNvSpPr>
          <p:nvPr>
            <p:ph type="title"/>
          </p:nvPr>
        </p:nvSpPr>
        <p:spPr/>
        <p:txBody>
          <a:bodyPr/>
          <a:lstStyle/>
          <a:p>
            <a:pPr eaLnBrk="1" hangingPunct="1"/>
            <a:r>
              <a:rPr lang="en-US" altLang="zh-CN" sz="3600" b="1">
                <a:latin typeface="+mn-ea"/>
                <a:ea typeface="+mn-ea"/>
              </a:rPr>
              <a:t>Monitor Model for Synchronization</a:t>
            </a:r>
          </a:p>
        </p:txBody>
      </p:sp>
      <p:sp>
        <p:nvSpPr>
          <p:cNvPr id="140294" name="Rectangle 3">
            <a:extLst>
              <a:ext uri="{FF2B5EF4-FFF2-40B4-BE49-F238E27FC236}">
                <a16:creationId xmlns:a16="http://schemas.microsoft.com/office/drawing/2014/main" id="{3004DBF2-A02C-40EC-9AC1-149DACC21574}"/>
              </a:ext>
            </a:extLst>
          </p:cNvPr>
          <p:cNvSpPr>
            <a:spLocks noGrp="1" noChangeArrowheads="1"/>
          </p:cNvSpPr>
          <p:nvPr>
            <p:ph type="body" idx="1"/>
          </p:nvPr>
        </p:nvSpPr>
        <p:spPr/>
        <p:txBody>
          <a:bodyPr/>
          <a:lstStyle/>
          <a:p>
            <a:pPr eaLnBrk="1" hangingPunct="1"/>
            <a:r>
              <a:rPr lang="en-US" altLang="zh-CN" sz="2800" b="1">
                <a:latin typeface="+mn-ea"/>
                <a:ea typeface="+mn-ea"/>
              </a:rPr>
              <a:t>Leave shared data in a consistent state.</a:t>
            </a:r>
          </a:p>
          <a:p>
            <a:pPr eaLnBrk="1" hangingPunct="1"/>
            <a:r>
              <a:rPr lang="en-US" altLang="zh-CN" sz="2800" b="1">
                <a:latin typeface="+mn-ea"/>
                <a:ea typeface="+mn-ea"/>
              </a:rPr>
              <a:t>Ensure programs cannot deadlock.</a:t>
            </a:r>
          </a:p>
          <a:p>
            <a:pPr eaLnBrk="1" hangingPunct="1"/>
            <a:r>
              <a:rPr lang="en-US" altLang="zh-CN" sz="2800" b="1">
                <a:latin typeface="+mn-ea"/>
                <a:ea typeface="+mn-ea"/>
              </a:rPr>
              <a:t>Do not put threads expecting different notifications in the same wait pool.</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7" name="Picture 2">
            <a:extLst>
              <a:ext uri="{FF2B5EF4-FFF2-40B4-BE49-F238E27FC236}">
                <a16:creationId xmlns:a16="http://schemas.microsoft.com/office/drawing/2014/main" id="{0818698E-BE75-4D94-B20F-55A1392B82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989138"/>
            <a:ext cx="8713788" cy="29257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41" name="Picture 2">
            <a:extLst>
              <a:ext uri="{FF2B5EF4-FFF2-40B4-BE49-F238E27FC236}">
                <a16:creationId xmlns:a16="http://schemas.microsoft.com/office/drawing/2014/main" id="{50DBBC24-7242-4289-8347-88737F436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765175"/>
            <a:ext cx="8351838" cy="54721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5" name="Picture 2">
            <a:extLst>
              <a:ext uri="{FF2B5EF4-FFF2-40B4-BE49-F238E27FC236}">
                <a16:creationId xmlns:a16="http://schemas.microsoft.com/office/drawing/2014/main" id="{92E23F05-F60C-48DF-B4AD-7F281D8D7C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836613"/>
            <a:ext cx="8642350" cy="53292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9" name="Picture 2">
            <a:extLst>
              <a:ext uri="{FF2B5EF4-FFF2-40B4-BE49-F238E27FC236}">
                <a16:creationId xmlns:a16="http://schemas.microsoft.com/office/drawing/2014/main" id="{01537D40-1EF3-40CF-AE59-B71F04F17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196975"/>
            <a:ext cx="8569325" cy="4564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3" name="Picture 2">
            <a:extLst>
              <a:ext uri="{FF2B5EF4-FFF2-40B4-BE49-F238E27FC236}">
                <a16:creationId xmlns:a16="http://schemas.microsoft.com/office/drawing/2014/main" id="{48412CED-2BB3-4F78-B455-56DFBF30B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908050"/>
            <a:ext cx="8640763" cy="42862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45414" name="Text Box 3">
            <a:extLst>
              <a:ext uri="{FF2B5EF4-FFF2-40B4-BE49-F238E27FC236}">
                <a16:creationId xmlns:a16="http://schemas.microsoft.com/office/drawing/2014/main" id="{DE33F6A2-F169-41AF-B16D-4CAE78AB670A}"/>
              </a:ext>
            </a:extLst>
          </p:cNvPr>
          <p:cNvSpPr txBox="1">
            <a:spLocks noChangeArrowheads="1"/>
          </p:cNvSpPr>
          <p:nvPr/>
        </p:nvSpPr>
        <p:spPr bwMode="auto">
          <a:xfrm>
            <a:off x="7596188" y="5300663"/>
            <a:ext cx="1157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ea typeface="黑体" panose="02010609060101010101" pitchFamily="49" charset="-122"/>
                <a:hlinkClick r:id="rId3" action="ppaction://hlinkfile"/>
              </a:rPr>
              <a:t>PV.java</a:t>
            </a:r>
            <a:endParaRPr kumimoji="1" lang="en-US" altLang="zh-CN" sz="2400">
              <a:latin typeface="Times New Roman" panose="02020603050405020304" pitchFamily="18" charset="0"/>
              <a:ea typeface="黑体" panose="02010609060101010101" pitchFamily="49" charset="-122"/>
            </a:endParaRPr>
          </a:p>
        </p:txBody>
      </p:sp>
    </p:spTree>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7" name="Rectangle 2">
            <a:extLst>
              <a:ext uri="{FF2B5EF4-FFF2-40B4-BE49-F238E27FC236}">
                <a16:creationId xmlns:a16="http://schemas.microsoft.com/office/drawing/2014/main" id="{FFCE193B-B4F3-4660-9CB2-2ECD7C75825D}"/>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Deadlock</a:t>
            </a:r>
          </a:p>
        </p:txBody>
      </p:sp>
      <p:sp>
        <p:nvSpPr>
          <p:cNvPr id="146438" name="Rectangle 3">
            <a:extLst>
              <a:ext uri="{FF2B5EF4-FFF2-40B4-BE49-F238E27FC236}">
                <a16:creationId xmlns:a16="http://schemas.microsoft.com/office/drawing/2014/main" id="{67DA4232-426D-4768-9236-489980BD3D91}"/>
              </a:ext>
            </a:extLst>
          </p:cNvPr>
          <p:cNvSpPr>
            <a:spLocks noGrp="1" noChangeArrowheads="1"/>
          </p:cNvSpPr>
          <p:nvPr>
            <p:ph type="body" idx="1"/>
          </p:nvPr>
        </p:nvSpPr>
        <p:spPr>
          <a:xfrm>
            <a:off x="533400" y="1219200"/>
            <a:ext cx="8229600" cy="4525963"/>
          </a:xfrm>
        </p:spPr>
        <p:txBody>
          <a:bodyPr/>
          <a:lstStyle/>
          <a:p>
            <a:pPr eaLnBrk="1" hangingPunct="1"/>
            <a:r>
              <a:rPr lang="en-US" altLang="zh-CN" sz="2800" b="1">
                <a:latin typeface="+mn-ea"/>
                <a:ea typeface="+mn-ea"/>
              </a:rPr>
              <a:t>A deadlock has the following characteristics:</a:t>
            </a:r>
          </a:p>
          <a:p>
            <a:pPr lvl="1" eaLnBrk="1" hangingPunct="1"/>
            <a:r>
              <a:rPr lang="en-US" altLang="zh-CN" b="1">
                <a:latin typeface="+mn-ea"/>
                <a:ea typeface="+mn-ea"/>
              </a:rPr>
              <a:t>It is two or more threads, each waiting for a lock from the other.</a:t>
            </a:r>
          </a:p>
          <a:p>
            <a:pPr lvl="1" eaLnBrk="1" hangingPunct="1"/>
            <a:r>
              <a:rPr lang="en-US" altLang="zh-CN" b="1">
                <a:latin typeface="+mn-ea"/>
                <a:ea typeface="+mn-ea"/>
              </a:rPr>
              <a:t>Deadlock can be avoided by:</a:t>
            </a:r>
          </a:p>
          <a:p>
            <a:pPr lvl="2" eaLnBrk="1" hangingPunct="1"/>
            <a:r>
              <a:rPr lang="en-US" altLang="zh-CN" sz="2800" b="1">
                <a:latin typeface="+mn-ea"/>
                <a:ea typeface="+mn-ea"/>
              </a:rPr>
              <a:t>Deciding on the order to obtain locks</a:t>
            </a:r>
          </a:p>
          <a:p>
            <a:pPr lvl="2" eaLnBrk="1" hangingPunct="1"/>
            <a:r>
              <a:rPr lang="en-US" altLang="zh-CN" sz="2800" b="1">
                <a:latin typeface="+mn-ea"/>
                <a:ea typeface="+mn-ea"/>
              </a:rPr>
              <a:t>Releasing locks in reverse order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a:extLst>
              <a:ext uri="{FF2B5EF4-FFF2-40B4-BE49-F238E27FC236}">
                <a16:creationId xmlns:a16="http://schemas.microsoft.com/office/drawing/2014/main" id="{A911442C-47ED-4ACC-973C-17175990A7A8}"/>
              </a:ext>
            </a:extLst>
          </p:cNvPr>
          <p:cNvSpPr>
            <a:spLocks noGrp="1" noChangeArrowheads="1"/>
          </p:cNvSpPr>
          <p:nvPr>
            <p:ph type="title"/>
          </p:nvPr>
        </p:nvSpPr>
        <p:spPr>
          <a:xfrm>
            <a:off x="684213" y="200025"/>
            <a:ext cx="7772400" cy="1143000"/>
          </a:xfrm>
        </p:spPr>
        <p:txBody>
          <a:bodyPr/>
          <a:lstStyle/>
          <a:p>
            <a:r>
              <a:rPr lang="en-US" altLang="zh-CN" sz="3600" b="1" dirty="0">
                <a:latin typeface="+mn-ea"/>
                <a:ea typeface="+mn-ea"/>
              </a:rPr>
              <a:t>Arrays</a:t>
            </a:r>
            <a:r>
              <a:rPr lang="zh-CN" altLang="en-US" sz="3600" b="1" dirty="0">
                <a:latin typeface="+mn-ea"/>
                <a:ea typeface="+mn-ea"/>
              </a:rPr>
              <a:t>类</a:t>
            </a:r>
          </a:p>
        </p:txBody>
      </p:sp>
      <p:sp>
        <p:nvSpPr>
          <p:cNvPr id="204803" name="Rectangle 3">
            <a:extLst>
              <a:ext uri="{FF2B5EF4-FFF2-40B4-BE49-F238E27FC236}">
                <a16:creationId xmlns:a16="http://schemas.microsoft.com/office/drawing/2014/main" id="{C8181486-15D4-4B39-A82A-E782046DA2ED}"/>
              </a:ext>
            </a:extLst>
          </p:cNvPr>
          <p:cNvSpPr>
            <a:spLocks noGrp="1" noChangeArrowheads="1"/>
          </p:cNvSpPr>
          <p:nvPr>
            <p:ph type="body" idx="1"/>
          </p:nvPr>
        </p:nvSpPr>
        <p:spPr>
          <a:xfrm>
            <a:off x="684213" y="1412875"/>
            <a:ext cx="7772400" cy="4114800"/>
          </a:xfrm>
        </p:spPr>
        <p:txBody>
          <a:bodyPr/>
          <a:lstStyle/>
          <a:p>
            <a:r>
              <a:rPr lang="en-US" altLang="zh-CN" sz="2600" b="1" dirty="0" err="1">
                <a:latin typeface="+mn-ea"/>
                <a:ea typeface="+mn-ea"/>
              </a:rPr>
              <a:t>Java.util.Arrays</a:t>
            </a:r>
            <a:r>
              <a:rPr lang="zh-CN" altLang="en-US" sz="2600" b="1" dirty="0">
                <a:latin typeface="+mn-ea"/>
                <a:ea typeface="+mn-ea"/>
              </a:rPr>
              <a:t>类定义了多种数组操作方法，实现了对数组元素的排序、填充、转换为列表或字符串</a:t>
            </a:r>
            <a:r>
              <a:rPr lang="zh-CN" altLang="en-US" sz="2600" b="1" dirty="0">
                <a:latin typeface="+mn-ea"/>
              </a:rPr>
              <a:t>形式</a:t>
            </a:r>
            <a:r>
              <a:rPr lang="zh-CN" altLang="en-US" sz="2600" b="1" dirty="0">
                <a:latin typeface="+mn-ea"/>
                <a:ea typeface="+mn-ea"/>
              </a:rPr>
              <a:t>、增强的检索和深度比较等功能。常用方法如下</a:t>
            </a:r>
            <a:r>
              <a:rPr lang="zh-CN" altLang="en-US" b="1" dirty="0">
                <a:latin typeface="+mn-ea"/>
                <a:ea typeface="+mn-ea"/>
              </a:rPr>
              <a:t>：</a:t>
            </a:r>
          </a:p>
          <a:p>
            <a:pPr lvl="1"/>
            <a:r>
              <a:rPr lang="en-US" altLang="zh-CN" b="1" dirty="0">
                <a:solidFill>
                  <a:srgbClr val="FF0000"/>
                </a:solidFill>
                <a:latin typeface="+mn-ea"/>
                <a:ea typeface="+mn-ea"/>
              </a:rPr>
              <a:t>Public static List </a:t>
            </a:r>
            <a:r>
              <a:rPr lang="en-US" altLang="zh-CN" b="1" dirty="0" err="1">
                <a:solidFill>
                  <a:srgbClr val="FF0000"/>
                </a:solidFill>
                <a:latin typeface="+mn-ea"/>
                <a:ea typeface="+mn-ea"/>
              </a:rPr>
              <a:t>asList</a:t>
            </a:r>
            <a:r>
              <a:rPr lang="en-US" altLang="zh-CN" b="1" dirty="0">
                <a:solidFill>
                  <a:srgbClr val="FF0000"/>
                </a:solidFill>
                <a:latin typeface="+mn-ea"/>
                <a:ea typeface="+mn-ea"/>
              </a:rPr>
              <a:t>(Object a);</a:t>
            </a:r>
          </a:p>
          <a:p>
            <a:pPr lvl="1"/>
            <a:r>
              <a:rPr lang="en-US" altLang="zh-CN" b="1" dirty="0">
                <a:solidFill>
                  <a:srgbClr val="FF0000"/>
                </a:solidFill>
                <a:latin typeface="+mn-ea"/>
                <a:ea typeface="+mn-ea"/>
              </a:rPr>
              <a:t>Public static void sort(&lt;</a:t>
            </a:r>
            <a:r>
              <a:rPr lang="zh-CN" altLang="en-US" b="1" dirty="0">
                <a:solidFill>
                  <a:srgbClr val="FF0000"/>
                </a:solidFill>
                <a:latin typeface="+mn-ea"/>
                <a:ea typeface="+mn-ea"/>
              </a:rPr>
              <a:t>类型</a:t>
            </a:r>
            <a:r>
              <a:rPr lang="en-US" altLang="zh-CN" b="1" dirty="0">
                <a:solidFill>
                  <a:srgbClr val="FF0000"/>
                </a:solidFill>
                <a:latin typeface="+mn-ea"/>
                <a:ea typeface="+mn-ea"/>
              </a:rPr>
              <a:t>&gt;[] a);</a:t>
            </a:r>
          </a:p>
          <a:p>
            <a:pPr lvl="1"/>
            <a:r>
              <a:rPr lang="en-US" altLang="zh-CN" b="1" dirty="0">
                <a:solidFill>
                  <a:srgbClr val="FF0000"/>
                </a:solidFill>
                <a:latin typeface="+mn-ea"/>
                <a:ea typeface="+mn-ea"/>
              </a:rPr>
              <a:t>Public static </a:t>
            </a:r>
            <a:r>
              <a:rPr lang="en-US" altLang="zh-CN" b="1" dirty="0" err="1">
                <a:solidFill>
                  <a:srgbClr val="FF0000"/>
                </a:solidFill>
                <a:latin typeface="+mn-ea"/>
                <a:ea typeface="+mn-ea"/>
              </a:rPr>
              <a:t>int</a:t>
            </a:r>
            <a:r>
              <a:rPr lang="en-US" altLang="zh-CN" b="1" dirty="0">
                <a:solidFill>
                  <a:srgbClr val="FF0000"/>
                </a:solidFill>
                <a:latin typeface="+mn-ea"/>
                <a:ea typeface="+mn-ea"/>
              </a:rPr>
              <a:t> </a:t>
            </a:r>
            <a:r>
              <a:rPr lang="en-US" altLang="zh-CN" b="1" dirty="0" err="1">
                <a:solidFill>
                  <a:srgbClr val="FF0000"/>
                </a:solidFill>
                <a:latin typeface="+mn-ea"/>
                <a:ea typeface="+mn-ea"/>
              </a:rPr>
              <a:t>binarySearch</a:t>
            </a:r>
            <a:r>
              <a:rPr lang="en-US" altLang="zh-CN" b="1" dirty="0">
                <a:solidFill>
                  <a:srgbClr val="FF0000"/>
                </a:solidFill>
                <a:latin typeface="+mn-ea"/>
                <a:ea typeface="+mn-ea"/>
              </a:rPr>
              <a:t>(</a:t>
            </a:r>
            <a:r>
              <a:rPr lang="en-US" altLang="zh-CN" b="1" dirty="0" err="1">
                <a:solidFill>
                  <a:srgbClr val="FF0000"/>
                </a:solidFill>
                <a:latin typeface="+mn-ea"/>
                <a:ea typeface="+mn-ea"/>
              </a:rPr>
              <a:t>int</a:t>
            </a:r>
            <a:r>
              <a:rPr lang="en-US" altLang="zh-CN" b="1" dirty="0">
                <a:solidFill>
                  <a:srgbClr val="FF0000"/>
                </a:solidFill>
                <a:latin typeface="+mn-ea"/>
                <a:ea typeface="+mn-ea"/>
              </a:rPr>
              <a:t>[],</a:t>
            </a:r>
            <a:r>
              <a:rPr lang="en-US" altLang="zh-CN" b="1" dirty="0" err="1">
                <a:solidFill>
                  <a:srgbClr val="FF0000"/>
                </a:solidFill>
                <a:latin typeface="+mn-ea"/>
                <a:ea typeface="+mn-ea"/>
              </a:rPr>
              <a:t>int</a:t>
            </a:r>
            <a:r>
              <a:rPr lang="en-US" altLang="zh-CN" b="1" dirty="0">
                <a:solidFill>
                  <a:srgbClr val="FF0000"/>
                </a:solidFill>
                <a:latin typeface="+mn-ea"/>
                <a:ea typeface="+mn-ea"/>
              </a:rPr>
              <a:t> key);</a:t>
            </a:r>
          </a:p>
          <a:p>
            <a:pPr lvl="1"/>
            <a:r>
              <a:rPr lang="en-US" altLang="zh-CN" b="1" dirty="0">
                <a:solidFill>
                  <a:srgbClr val="FF0000"/>
                </a:solidFill>
                <a:latin typeface="+mn-ea"/>
                <a:ea typeface="+mn-ea"/>
              </a:rPr>
              <a:t>Public static String(</a:t>
            </a:r>
            <a:r>
              <a:rPr lang="en-US" altLang="zh-CN" b="1" dirty="0" err="1">
                <a:solidFill>
                  <a:srgbClr val="FF0000"/>
                </a:solidFill>
                <a:latin typeface="+mn-ea"/>
                <a:ea typeface="+mn-ea"/>
              </a:rPr>
              <a:t>int</a:t>
            </a:r>
            <a:r>
              <a:rPr lang="en-US" altLang="zh-CN" b="1" dirty="0">
                <a:solidFill>
                  <a:srgbClr val="FF0000"/>
                </a:solidFill>
                <a:latin typeface="+mn-ea"/>
                <a:ea typeface="+mn-ea"/>
              </a:rPr>
              <a:t>[] a);</a:t>
            </a:r>
          </a:p>
          <a:p>
            <a:pPr lvl="1"/>
            <a:endParaRPr lang="en-US" altLang="zh-CN" b="1" dirty="0">
              <a:solidFill>
                <a:srgbClr val="FF0000"/>
              </a:solidFill>
              <a:latin typeface="+mn-ea"/>
              <a:ea typeface="+mn-ea"/>
            </a:endParaRPr>
          </a:p>
        </p:txBody>
      </p:sp>
    </p:spTree>
    <p:extLst>
      <p:ext uri="{BB962C8B-B14F-4D97-AF65-F5344CB8AC3E}">
        <p14:creationId xmlns:p14="http://schemas.microsoft.com/office/powerpoint/2010/main" val="59068934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1" name="Rectangle 4">
            <a:extLst>
              <a:ext uri="{FF2B5EF4-FFF2-40B4-BE49-F238E27FC236}">
                <a16:creationId xmlns:a16="http://schemas.microsoft.com/office/drawing/2014/main" id="{574E1176-07BD-48EC-95A2-B53E24F68CAD}"/>
              </a:ext>
            </a:extLst>
          </p:cNvPr>
          <p:cNvSpPr>
            <a:spLocks noGrp="1" noChangeArrowheads="1"/>
          </p:cNvSpPr>
          <p:nvPr>
            <p:ph type="ctrTitle"/>
          </p:nvPr>
        </p:nvSpPr>
        <p:spPr/>
        <p:txBody>
          <a:bodyPr/>
          <a:lstStyle/>
          <a:p>
            <a:pPr eaLnBrk="1" hangingPunct="1"/>
            <a:r>
              <a:rPr lang="en-US" altLang="zh-CN" b="1">
                <a:latin typeface="+mn-ea"/>
                <a:ea typeface="+mn-ea"/>
              </a:rPr>
              <a:t>Grouping of threads</a:t>
            </a:r>
          </a:p>
        </p:txBody>
      </p:sp>
      <p:sp>
        <p:nvSpPr>
          <p:cNvPr id="147462" name="Rectangle 5">
            <a:extLst>
              <a:ext uri="{FF2B5EF4-FFF2-40B4-BE49-F238E27FC236}">
                <a16:creationId xmlns:a16="http://schemas.microsoft.com/office/drawing/2014/main" id="{251BCD70-DF0E-4BAC-97B7-0D6C9E28871E}"/>
              </a:ext>
            </a:extLst>
          </p:cNvPr>
          <p:cNvSpPr>
            <a:spLocks noGrp="1" noChangeArrowheads="1"/>
          </p:cNvSpPr>
          <p:nvPr>
            <p:ph type="subTitle" idx="1"/>
          </p:nvPr>
        </p:nvSpPr>
        <p:spPr/>
        <p:txBody>
          <a:bodyPr/>
          <a:lstStyle/>
          <a:p>
            <a:pPr eaLnBrk="1" hangingPunct="1"/>
            <a:endParaRPr lang="zh-CN" altLang="zh-CN"/>
          </a:p>
        </p:txBody>
      </p:sp>
      <p:grpSp>
        <p:nvGrpSpPr>
          <p:cNvPr id="147463" name="Group 6">
            <a:extLst>
              <a:ext uri="{FF2B5EF4-FFF2-40B4-BE49-F238E27FC236}">
                <a16:creationId xmlns:a16="http://schemas.microsoft.com/office/drawing/2014/main" id="{F81A4827-690D-44AB-A649-45127E926DBA}"/>
              </a:ext>
            </a:extLst>
          </p:cNvPr>
          <p:cNvGrpSpPr>
            <a:grpSpLocks/>
          </p:cNvGrpSpPr>
          <p:nvPr/>
        </p:nvGrpSpPr>
        <p:grpSpPr bwMode="auto">
          <a:xfrm>
            <a:off x="7391400" y="5105400"/>
            <a:ext cx="1295400" cy="1524000"/>
            <a:chOff x="3627" y="2688"/>
            <a:chExt cx="1174" cy="977"/>
          </a:xfrm>
        </p:grpSpPr>
        <p:grpSp>
          <p:nvGrpSpPr>
            <p:cNvPr id="147464" name="Group 7">
              <a:extLst>
                <a:ext uri="{FF2B5EF4-FFF2-40B4-BE49-F238E27FC236}">
                  <a16:creationId xmlns:a16="http://schemas.microsoft.com/office/drawing/2014/main" id="{12451BA6-D80A-410B-8024-18E07168FC97}"/>
                </a:ext>
              </a:extLst>
            </p:cNvPr>
            <p:cNvGrpSpPr>
              <a:grpSpLocks/>
            </p:cNvGrpSpPr>
            <p:nvPr/>
          </p:nvGrpSpPr>
          <p:grpSpPr bwMode="auto">
            <a:xfrm>
              <a:off x="4137" y="2688"/>
              <a:ext cx="664" cy="970"/>
              <a:chOff x="4137" y="2688"/>
              <a:chExt cx="664" cy="970"/>
            </a:xfrm>
          </p:grpSpPr>
          <p:sp>
            <p:nvSpPr>
              <p:cNvPr id="147494" name="Freeform 8">
                <a:extLst>
                  <a:ext uri="{FF2B5EF4-FFF2-40B4-BE49-F238E27FC236}">
                    <a16:creationId xmlns:a16="http://schemas.microsoft.com/office/drawing/2014/main" id="{953050B3-3349-445B-9948-E8A480CCD973}"/>
                  </a:ext>
                </a:extLst>
              </p:cNvPr>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7495" name="Group 9">
                <a:extLst>
                  <a:ext uri="{FF2B5EF4-FFF2-40B4-BE49-F238E27FC236}">
                    <a16:creationId xmlns:a16="http://schemas.microsoft.com/office/drawing/2014/main" id="{E8BD283F-57DC-41DD-A00B-9E94C7120489}"/>
                  </a:ext>
                </a:extLst>
              </p:cNvPr>
              <p:cNvGrpSpPr>
                <a:grpSpLocks/>
              </p:cNvGrpSpPr>
              <p:nvPr/>
            </p:nvGrpSpPr>
            <p:grpSpPr bwMode="auto">
              <a:xfrm>
                <a:off x="4137" y="2688"/>
                <a:ext cx="583" cy="970"/>
                <a:chOff x="4137" y="2688"/>
                <a:chExt cx="583" cy="970"/>
              </a:xfrm>
            </p:grpSpPr>
            <p:sp>
              <p:nvSpPr>
                <p:cNvPr id="147496" name="Freeform 10">
                  <a:extLst>
                    <a:ext uri="{FF2B5EF4-FFF2-40B4-BE49-F238E27FC236}">
                      <a16:creationId xmlns:a16="http://schemas.microsoft.com/office/drawing/2014/main" id="{FDF12B93-616D-4EA3-9D6F-B3D06C7FC992}"/>
                    </a:ext>
                  </a:extLst>
                </p:cNvPr>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7497" name="Group 11">
                  <a:extLst>
                    <a:ext uri="{FF2B5EF4-FFF2-40B4-BE49-F238E27FC236}">
                      <a16:creationId xmlns:a16="http://schemas.microsoft.com/office/drawing/2014/main" id="{996A62C9-FCF0-4B00-8B90-EE2797953F89}"/>
                    </a:ext>
                  </a:extLst>
                </p:cNvPr>
                <p:cNvGrpSpPr>
                  <a:grpSpLocks/>
                </p:cNvGrpSpPr>
                <p:nvPr/>
              </p:nvGrpSpPr>
              <p:grpSpPr bwMode="auto">
                <a:xfrm>
                  <a:off x="4365" y="2834"/>
                  <a:ext cx="213" cy="420"/>
                  <a:chOff x="4365" y="2834"/>
                  <a:chExt cx="213" cy="420"/>
                </a:xfrm>
              </p:grpSpPr>
              <p:sp>
                <p:nvSpPr>
                  <p:cNvPr id="147498" name="Oval 12">
                    <a:extLst>
                      <a:ext uri="{FF2B5EF4-FFF2-40B4-BE49-F238E27FC236}">
                        <a16:creationId xmlns:a16="http://schemas.microsoft.com/office/drawing/2014/main" id="{DF50271A-8877-4F85-967B-1282F2273023}"/>
                      </a:ext>
                    </a:extLst>
                  </p:cNvPr>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47499" name="Group 13">
                    <a:extLst>
                      <a:ext uri="{FF2B5EF4-FFF2-40B4-BE49-F238E27FC236}">
                        <a16:creationId xmlns:a16="http://schemas.microsoft.com/office/drawing/2014/main" id="{2F171CAD-3F03-445D-8A14-100CC9C8C1EC}"/>
                      </a:ext>
                    </a:extLst>
                  </p:cNvPr>
                  <p:cNvGrpSpPr>
                    <a:grpSpLocks/>
                  </p:cNvGrpSpPr>
                  <p:nvPr/>
                </p:nvGrpSpPr>
                <p:grpSpPr bwMode="auto">
                  <a:xfrm>
                    <a:off x="4365" y="2966"/>
                    <a:ext cx="213" cy="288"/>
                    <a:chOff x="4365" y="2966"/>
                    <a:chExt cx="213" cy="288"/>
                  </a:xfrm>
                </p:grpSpPr>
                <p:sp>
                  <p:nvSpPr>
                    <p:cNvPr id="147500" name="Freeform 14">
                      <a:extLst>
                        <a:ext uri="{FF2B5EF4-FFF2-40B4-BE49-F238E27FC236}">
                          <a16:creationId xmlns:a16="http://schemas.microsoft.com/office/drawing/2014/main" id="{403D155B-D77D-4FE6-9E61-4C24E6586A09}"/>
                        </a:ext>
                      </a:extLst>
                    </p:cNvPr>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1" name="Freeform 15">
                      <a:extLst>
                        <a:ext uri="{FF2B5EF4-FFF2-40B4-BE49-F238E27FC236}">
                          <a16:creationId xmlns:a16="http://schemas.microsoft.com/office/drawing/2014/main" id="{F7C1C146-CC80-41DD-96CA-10B378716306}"/>
                        </a:ext>
                      </a:extLst>
                    </p:cNvPr>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147465" name="Group 16">
              <a:extLst>
                <a:ext uri="{FF2B5EF4-FFF2-40B4-BE49-F238E27FC236}">
                  <a16:creationId xmlns:a16="http://schemas.microsoft.com/office/drawing/2014/main" id="{9B5CB1EA-4529-46B9-98B4-40BB532D477B}"/>
                </a:ext>
              </a:extLst>
            </p:cNvPr>
            <p:cNvGrpSpPr>
              <a:grpSpLocks/>
            </p:cNvGrpSpPr>
            <p:nvPr/>
          </p:nvGrpSpPr>
          <p:grpSpPr bwMode="auto">
            <a:xfrm>
              <a:off x="3627" y="2773"/>
              <a:ext cx="784" cy="892"/>
              <a:chOff x="3627" y="2773"/>
              <a:chExt cx="784" cy="892"/>
            </a:xfrm>
          </p:grpSpPr>
          <p:sp>
            <p:nvSpPr>
              <p:cNvPr id="147466" name="Freeform 17">
                <a:extLst>
                  <a:ext uri="{FF2B5EF4-FFF2-40B4-BE49-F238E27FC236}">
                    <a16:creationId xmlns:a16="http://schemas.microsoft.com/office/drawing/2014/main" id="{6710285C-E8DD-4933-88BB-7DF5D8131E62}"/>
                  </a:ext>
                </a:extLst>
              </p:cNvPr>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7467" name="Group 18">
                <a:extLst>
                  <a:ext uri="{FF2B5EF4-FFF2-40B4-BE49-F238E27FC236}">
                    <a16:creationId xmlns:a16="http://schemas.microsoft.com/office/drawing/2014/main" id="{0CC1FF7D-65F1-48DB-8136-29E763EA637B}"/>
                  </a:ext>
                </a:extLst>
              </p:cNvPr>
              <p:cNvGrpSpPr>
                <a:grpSpLocks/>
              </p:cNvGrpSpPr>
              <p:nvPr/>
            </p:nvGrpSpPr>
            <p:grpSpPr bwMode="auto">
              <a:xfrm>
                <a:off x="3627" y="2773"/>
                <a:ext cx="712" cy="697"/>
                <a:chOff x="3627" y="2773"/>
                <a:chExt cx="712" cy="697"/>
              </a:xfrm>
            </p:grpSpPr>
            <p:grpSp>
              <p:nvGrpSpPr>
                <p:cNvPr id="147468" name="Group 19">
                  <a:extLst>
                    <a:ext uri="{FF2B5EF4-FFF2-40B4-BE49-F238E27FC236}">
                      <a16:creationId xmlns:a16="http://schemas.microsoft.com/office/drawing/2014/main" id="{F971386B-EF73-4213-A6A6-488A6F0665BB}"/>
                    </a:ext>
                  </a:extLst>
                </p:cNvPr>
                <p:cNvGrpSpPr>
                  <a:grpSpLocks/>
                </p:cNvGrpSpPr>
                <p:nvPr/>
              </p:nvGrpSpPr>
              <p:grpSpPr bwMode="auto">
                <a:xfrm>
                  <a:off x="4088" y="3185"/>
                  <a:ext cx="251" cy="151"/>
                  <a:chOff x="4088" y="3185"/>
                  <a:chExt cx="251" cy="151"/>
                </a:xfrm>
              </p:grpSpPr>
              <p:grpSp>
                <p:nvGrpSpPr>
                  <p:cNvPr id="147478" name="Group 20">
                    <a:extLst>
                      <a:ext uri="{FF2B5EF4-FFF2-40B4-BE49-F238E27FC236}">
                        <a16:creationId xmlns:a16="http://schemas.microsoft.com/office/drawing/2014/main" id="{5A95777F-3091-4EBB-973F-8DC553E2C9A2}"/>
                      </a:ext>
                    </a:extLst>
                  </p:cNvPr>
                  <p:cNvGrpSpPr>
                    <a:grpSpLocks/>
                  </p:cNvGrpSpPr>
                  <p:nvPr/>
                </p:nvGrpSpPr>
                <p:grpSpPr bwMode="auto">
                  <a:xfrm>
                    <a:off x="4088" y="3185"/>
                    <a:ext cx="251" cy="151"/>
                    <a:chOff x="4088" y="3185"/>
                    <a:chExt cx="251" cy="151"/>
                  </a:xfrm>
                </p:grpSpPr>
                <p:sp>
                  <p:nvSpPr>
                    <p:cNvPr id="147491" name="Freeform 21">
                      <a:extLst>
                        <a:ext uri="{FF2B5EF4-FFF2-40B4-BE49-F238E27FC236}">
                          <a16:creationId xmlns:a16="http://schemas.microsoft.com/office/drawing/2014/main" id="{CE830DB3-3B32-4107-B324-FFB80A0082DE}"/>
                        </a:ext>
                      </a:extLst>
                    </p:cNvPr>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2" name="Freeform 22">
                      <a:extLst>
                        <a:ext uri="{FF2B5EF4-FFF2-40B4-BE49-F238E27FC236}">
                          <a16:creationId xmlns:a16="http://schemas.microsoft.com/office/drawing/2014/main" id="{1B2E2C01-4D0F-482B-BEE8-F9414666A422}"/>
                        </a:ext>
                      </a:extLst>
                    </p:cNvPr>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3" name="Freeform 23">
                      <a:extLst>
                        <a:ext uri="{FF2B5EF4-FFF2-40B4-BE49-F238E27FC236}">
                          <a16:creationId xmlns:a16="http://schemas.microsoft.com/office/drawing/2014/main" id="{25730E16-E26E-4409-8951-FDEF79E199E7}"/>
                        </a:ext>
                      </a:extLst>
                    </p:cNvPr>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79" name="Group 24">
                    <a:extLst>
                      <a:ext uri="{FF2B5EF4-FFF2-40B4-BE49-F238E27FC236}">
                        <a16:creationId xmlns:a16="http://schemas.microsoft.com/office/drawing/2014/main" id="{A68F973D-A587-481B-AE3B-CC32FF01F8A4}"/>
                      </a:ext>
                    </a:extLst>
                  </p:cNvPr>
                  <p:cNvGrpSpPr>
                    <a:grpSpLocks/>
                  </p:cNvGrpSpPr>
                  <p:nvPr/>
                </p:nvGrpSpPr>
                <p:grpSpPr bwMode="auto">
                  <a:xfrm>
                    <a:off x="4133" y="3201"/>
                    <a:ext cx="171" cy="94"/>
                    <a:chOff x="4133" y="3201"/>
                    <a:chExt cx="171" cy="94"/>
                  </a:xfrm>
                </p:grpSpPr>
                <p:grpSp>
                  <p:nvGrpSpPr>
                    <p:cNvPr id="147480" name="Group 25">
                      <a:extLst>
                        <a:ext uri="{FF2B5EF4-FFF2-40B4-BE49-F238E27FC236}">
                          <a16:creationId xmlns:a16="http://schemas.microsoft.com/office/drawing/2014/main" id="{B7AD4164-FB18-460F-9A93-62132607012B}"/>
                        </a:ext>
                      </a:extLst>
                    </p:cNvPr>
                    <p:cNvGrpSpPr>
                      <a:grpSpLocks/>
                    </p:cNvGrpSpPr>
                    <p:nvPr/>
                  </p:nvGrpSpPr>
                  <p:grpSpPr bwMode="auto">
                    <a:xfrm>
                      <a:off x="4140" y="3211"/>
                      <a:ext cx="149" cy="80"/>
                      <a:chOff x="4140" y="3211"/>
                      <a:chExt cx="149" cy="80"/>
                    </a:xfrm>
                  </p:grpSpPr>
                  <p:sp>
                    <p:nvSpPr>
                      <p:cNvPr id="147488" name="Freeform 26">
                        <a:extLst>
                          <a:ext uri="{FF2B5EF4-FFF2-40B4-BE49-F238E27FC236}">
                            <a16:creationId xmlns:a16="http://schemas.microsoft.com/office/drawing/2014/main" id="{B8622FB9-910A-4A33-ABF4-4091DDF51AE3}"/>
                          </a:ext>
                        </a:extLst>
                      </p:cNvPr>
                      <p:cNvSpPr>
                        <a:spLocks/>
                      </p:cNvSpPr>
                      <p:nvPr/>
                    </p:nvSpPr>
                    <p:spPr bwMode="auto">
                      <a:xfrm>
                        <a:off x="4140" y="3211"/>
                        <a:ext cx="89" cy="67"/>
                      </a:xfrm>
                      <a:custGeom>
                        <a:avLst/>
                        <a:gdLst>
                          <a:gd name="T0" fmla="*/ 88 w 89"/>
                          <a:gd name="T1" fmla="*/ 0 h 67"/>
                          <a:gd name="T2" fmla="*/ 54 w 89"/>
                          <a:gd name="T3" fmla="*/ 28 h 67"/>
                          <a:gd name="T4" fmla="*/ 0 w 89"/>
                          <a:gd name="T5" fmla="*/ 66 h 67"/>
                          <a:gd name="T6" fmla="*/ 0 60000 65536"/>
                          <a:gd name="T7" fmla="*/ 0 60000 65536"/>
                          <a:gd name="T8" fmla="*/ 0 60000 65536"/>
                        </a:gdLst>
                        <a:ahLst/>
                        <a:cxnLst>
                          <a:cxn ang="T6">
                            <a:pos x="T0" y="T1"/>
                          </a:cxn>
                          <a:cxn ang="T7">
                            <a:pos x="T2" y="T3"/>
                          </a:cxn>
                          <a:cxn ang="T8">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89" name="Freeform 27">
                        <a:extLst>
                          <a:ext uri="{FF2B5EF4-FFF2-40B4-BE49-F238E27FC236}">
                            <a16:creationId xmlns:a16="http://schemas.microsoft.com/office/drawing/2014/main" id="{EFB8868D-E09E-4789-9CE4-315E996614CE}"/>
                          </a:ext>
                        </a:extLst>
                      </p:cNvPr>
                      <p:cNvSpPr>
                        <a:spLocks/>
                      </p:cNvSpPr>
                      <p:nvPr/>
                    </p:nvSpPr>
                    <p:spPr bwMode="auto">
                      <a:xfrm>
                        <a:off x="4171" y="3216"/>
                        <a:ext cx="85" cy="66"/>
                      </a:xfrm>
                      <a:custGeom>
                        <a:avLst/>
                        <a:gdLst>
                          <a:gd name="T0" fmla="*/ 84 w 85"/>
                          <a:gd name="T1" fmla="*/ 0 h 66"/>
                          <a:gd name="T2" fmla="*/ 38 w 85"/>
                          <a:gd name="T3" fmla="*/ 36 h 66"/>
                          <a:gd name="T4" fmla="*/ 0 w 85"/>
                          <a:gd name="T5" fmla="*/ 65 h 66"/>
                          <a:gd name="T6" fmla="*/ 0 60000 65536"/>
                          <a:gd name="T7" fmla="*/ 0 60000 65536"/>
                          <a:gd name="T8" fmla="*/ 0 60000 65536"/>
                        </a:gdLst>
                        <a:ahLst/>
                        <a:cxnLst>
                          <a:cxn ang="T6">
                            <a:pos x="T0" y="T1"/>
                          </a:cxn>
                          <a:cxn ang="T7">
                            <a:pos x="T2" y="T3"/>
                          </a:cxn>
                          <a:cxn ang="T8">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0" name="Freeform 28">
                        <a:extLst>
                          <a:ext uri="{FF2B5EF4-FFF2-40B4-BE49-F238E27FC236}">
                            <a16:creationId xmlns:a16="http://schemas.microsoft.com/office/drawing/2014/main" id="{C9A38A6D-D7C8-4FD6-BE91-2335EAC65B2D}"/>
                          </a:ext>
                        </a:extLst>
                      </p:cNvPr>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81" name="Group 29">
                      <a:extLst>
                        <a:ext uri="{FF2B5EF4-FFF2-40B4-BE49-F238E27FC236}">
                          <a16:creationId xmlns:a16="http://schemas.microsoft.com/office/drawing/2014/main" id="{D848732A-8188-4D06-9417-BF1A418BB649}"/>
                        </a:ext>
                      </a:extLst>
                    </p:cNvPr>
                    <p:cNvGrpSpPr>
                      <a:grpSpLocks/>
                    </p:cNvGrpSpPr>
                    <p:nvPr/>
                  </p:nvGrpSpPr>
                  <p:grpSpPr bwMode="auto">
                    <a:xfrm>
                      <a:off x="4133" y="3201"/>
                      <a:ext cx="171" cy="94"/>
                      <a:chOff x="4133" y="3201"/>
                      <a:chExt cx="171" cy="94"/>
                    </a:xfrm>
                  </p:grpSpPr>
                  <p:sp>
                    <p:nvSpPr>
                      <p:cNvPr id="147482" name="Line 30">
                        <a:extLst>
                          <a:ext uri="{FF2B5EF4-FFF2-40B4-BE49-F238E27FC236}">
                            <a16:creationId xmlns:a16="http://schemas.microsoft.com/office/drawing/2014/main" id="{9A4FF726-AC9E-40EC-8D88-35360A3CBFED}"/>
                          </a:ext>
                        </a:extLst>
                      </p:cNvPr>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3" name="Line 31">
                        <a:extLst>
                          <a:ext uri="{FF2B5EF4-FFF2-40B4-BE49-F238E27FC236}">
                            <a16:creationId xmlns:a16="http://schemas.microsoft.com/office/drawing/2014/main" id="{3C1D4A06-A3C0-41DF-AE9F-A07ED9AEE8AC}"/>
                          </a:ext>
                        </a:extLst>
                      </p:cNvPr>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4" name="Line 32">
                        <a:extLst>
                          <a:ext uri="{FF2B5EF4-FFF2-40B4-BE49-F238E27FC236}">
                            <a16:creationId xmlns:a16="http://schemas.microsoft.com/office/drawing/2014/main" id="{FE8AA645-9852-4852-AEA3-0B610A4AE89D}"/>
                          </a:ext>
                        </a:extLst>
                      </p:cNvPr>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5" name="Line 33">
                        <a:extLst>
                          <a:ext uri="{FF2B5EF4-FFF2-40B4-BE49-F238E27FC236}">
                            <a16:creationId xmlns:a16="http://schemas.microsoft.com/office/drawing/2014/main" id="{0AEBDE1E-8493-442F-876D-7B4DB7E11028}"/>
                          </a:ext>
                        </a:extLst>
                      </p:cNvPr>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6" name="Line 34">
                        <a:extLst>
                          <a:ext uri="{FF2B5EF4-FFF2-40B4-BE49-F238E27FC236}">
                            <a16:creationId xmlns:a16="http://schemas.microsoft.com/office/drawing/2014/main" id="{1A32A3EA-3CAB-4796-AD71-18374A28A4A4}"/>
                          </a:ext>
                        </a:extLst>
                      </p:cNvPr>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7" name="Line 35">
                        <a:extLst>
                          <a:ext uri="{FF2B5EF4-FFF2-40B4-BE49-F238E27FC236}">
                            <a16:creationId xmlns:a16="http://schemas.microsoft.com/office/drawing/2014/main" id="{8CD0A9F4-F611-4812-BA61-342EE9183400}"/>
                          </a:ext>
                        </a:extLst>
                      </p:cNvPr>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147469" name="Group 36">
                  <a:extLst>
                    <a:ext uri="{FF2B5EF4-FFF2-40B4-BE49-F238E27FC236}">
                      <a16:creationId xmlns:a16="http://schemas.microsoft.com/office/drawing/2014/main" id="{D0F1A680-AC1B-4048-B83E-29ECEB4A0881}"/>
                    </a:ext>
                  </a:extLst>
                </p:cNvPr>
                <p:cNvGrpSpPr>
                  <a:grpSpLocks/>
                </p:cNvGrpSpPr>
                <p:nvPr/>
              </p:nvGrpSpPr>
              <p:grpSpPr bwMode="auto">
                <a:xfrm>
                  <a:off x="3627" y="2773"/>
                  <a:ext cx="558" cy="697"/>
                  <a:chOff x="3627" y="2773"/>
                  <a:chExt cx="558" cy="697"/>
                </a:xfrm>
              </p:grpSpPr>
              <p:sp>
                <p:nvSpPr>
                  <p:cNvPr id="147470" name="Freeform 37">
                    <a:extLst>
                      <a:ext uri="{FF2B5EF4-FFF2-40B4-BE49-F238E27FC236}">
                        <a16:creationId xmlns:a16="http://schemas.microsoft.com/office/drawing/2014/main" id="{AF07AC46-8E83-4BB9-92F1-9C5E839E08CB}"/>
                      </a:ext>
                    </a:extLst>
                  </p:cNvPr>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7471" name="Group 38">
                    <a:extLst>
                      <a:ext uri="{FF2B5EF4-FFF2-40B4-BE49-F238E27FC236}">
                        <a16:creationId xmlns:a16="http://schemas.microsoft.com/office/drawing/2014/main" id="{9DB6A095-E4FC-402C-9C6A-5B83A2D36343}"/>
                      </a:ext>
                    </a:extLst>
                  </p:cNvPr>
                  <p:cNvGrpSpPr>
                    <a:grpSpLocks/>
                  </p:cNvGrpSpPr>
                  <p:nvPr/>
                </p:nvGrpSpPr>
                <p:grpSpPr bwMode="auto">
                  <a:xfrm>
                    <a:off x="3627" y="2773"/>
                    <a:ext cx="558" cy="697"/>
                    <a:chOff x="3627" y="2773"/>
                    <a:chExt cx="558" cy="697"/>
                  </a:xfrm>
                </p:grpSpPr>
                <p:grpSp>
                  <p:nvGrpSpPr>
                    <p:cNvPr id="147472" name="Group 39">
                      <a:extLst>
                        <a:ext uri="{FF2B5EF4-FFF2-40B4-BE49-F238E27FC236}">
                          <a16:creationId xmlns:a16="http://schemas.microsoft.com/office/drawing/2014/main" id="{585D0477-7015-46F4-9C59-195C29D691CE}"/>
                        </a:ext>
                      </a:extLst>
                    </p:cNvPr>
                    <p:cNvGrpSpPr>
                      <a:grpSpLocks/>
                    </p:cNvGrpSpPr>
                    <p:nvPr/>
                  </p:nvGrpSpPr>
                  <p:grpSpPr bwMode="auto">
                    <a:xfrm>
                      <a:off x="3627" y="2773"/>
                      <a:ext cx="558" cy="532"/>
                      <a:chOff x="3627" y="2773"/>
                      <a:chExt cx="558" cy="532"/>
                    </a:xfrm>
                  </p:grpSpPr>
                  <p:sp>
                    <p:nvSpPr>
                      <p:cNvPr id="147476" name="Freeform 40">
                        <a:extLst>
                          <a:ext uri="{FF2B5EF4-FFF2-40B4-BE49-F238E27FC236}">
                            <a16:creationId xmlns:a16="http://schemas.microsoft.com/office/drawing/2014/main" id="{E5D9AAB7-BC6C-4F89-800A-E57182D5EAC4}"/>
                          </a:ext>
                        </a:extLst>
                      </p:cNvPr>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7" name="Freeform 41">
                        <a:extLst>
                          <a:ext uri="{FF2B5EF4-FFF2-40B4-BE49-F238E27FC236}">
                            <a16:creationId xmlns:a16="http://schemas.microsoft.com/office/drawing/2014/main" id="{42B87AE0-2583-4749-A2CE-375E11B7795D}"/>
                          </a:ext>
                        </a:extLst>
                      </p:cNvPr>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73" name="Group 42">
                      <a:extLst>
                        <a:ext uri="{FF2B5EF4-FFF2-40B4-BE49-F238E27FC236}">
                          <a16:creationId xmlns:a16="http://schemas.microsoft.com/office/drawing/2014/main" id="{6140563E-170F-4B4F-8DE4-832E4B83B7BD}"/>
                        </a:ext>
                      </a:extLst>
                    </p:cNvPr>
                    <p:cNvGrpSpPr>
                      <a:grpSpLocks/>
                    </p:cNvGrpSpPr>
                    <p:nvPr/>
                  </p:nvGrpSpPr>
                  <p:grpSpPr bwMode="auto">
                    <a:xfrm>
                      <a:off x="3696" y="3243"/>
                      <a:ext cx="86" cy="227"/>
                      <a:chOff x="3696" y="3243"/>
                      <a:chExt cx="86" cy="227"/>
                    </a:xfrm>
                  </p:grpSpPr>
                  <p:sp>
                    <p:nvSpPr>
                      <p:cNvPr id="147474" name="Freeform 43">
                        <a:extLst>
                          <a:ext uri="{FF2B5EF4-FFF2-40B4-BE49-F238E27FC236}">
                            <a16:creationId xmlns:a16="http://schemas.microsoft.com/office/drawing/2014/main" id="{DD94C36C-1E50-4DAE-9202-FA4E82F1F499}"/>
                          </a:ext>
                        </a:extLst>
                      </p:cNvPr>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5" name="Oval 44">
                        <a:extLst>
                          <a:ext uri="{FF2B5EF4-FFF2-40B4-BE49-F238E27FC236}">
                            <a16:creationId xmlns:a16="http://schemas.microsoft.com/office/drawing/2014/main" id="{51D3D952-D4C8-4F59-ADEB-5DA7509C34F0}"/>
                          </a:ext>
                        </a:extLst>
                      </p:cNvPr>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pSp>
      </p:gr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5" name="Rectangle 2">
            <a:extLst>
              <a:ext uri="{FF2B5EF4-FFF2-40B4-BE49-F238E27FC236}">
                <a16:creationId xmlns:a16="http://schemas.microsoft.com/office/drawing/2014/main" id="{4DACD4F4-6A18-4741-8B57-0FD6A2312CA7}"/>
              </a:ext>
            </a:extLst>
          </p:cNvPr>
          <p:cNvSpPr>
            <a:spLocks noGrp="1" noChangeArrowheads="1"/>
          </p:cNvSpPr>
          <p:nvPr>
            <p:ph type="title"/>
          </p:nvPr>
        </p:nvSpPr>
        <p:spPr/>
        <p:txBody>
          <a:bodyPr/>
          <a:lstStyle/>
          <a:p>
            <a:pPr eaLnBrk="1" hangingPunct="1"/>
            <a:r>
              <a:rPr lang="en-US" altLang="zh-CN" b="1">
                <a:latin typeface="+mn-ea"/>
                <a:ea typeface="+mn-ea"/>
              </a:rPr>
              <a:t>Grouping of Threads</a:t>
            </a:r>
          </a:p>
        </p:txBody>
      </p:sp>
      <p:sp>
        <p:nvSpPr>
          <p:cNvPr id="148486" name="Rectangle 3">
            <a:extLst>
              <a:ext uri="{FF2B5EF4-FFF2-40B4-BE49-F238E27FC236}">
                <a16:creationId xmlns:a16="http://schemas.microsoft.com/office/drawing/2014/main" id="{864CDC7A-7D96-44EE-8B7E-9EDCEEEA338A}"/>
              </a:ext>
            </a:extLst>
          </p:cNvPr>
          <p:cNvSpPr>
            <a:spLocks noGrp="1" noChangeArrowheads="1"/>
          </p:cNvSpPr>
          <p:nvPr>
            <p:ph type="body" idx="1"/>
          </p:nvPr>
        </p:nvSpPr>
        <p:spPr>
          <a:xfrm>
            <a:off x="457200" y="1447800"/>
            <a:ext cx="8229600" cy="4678363"/>
          </a:xfrm>
        </p:spPr>
        <p:txBody>
          <a:bodyPr/>
          <a:lstStyle/>
          <a:p>
            <a:pPr eaLnBrk="1" hangingPunct="1">
              <a:lnSpc>
                <a:spcPct val="80000"/>
              </a:lnSpc>
            </a:pPr>
            <a:r>
              <a:rPr lang="en-US" altLang="zh-CN" sz="2800" b="1">
                <a:solidFill>
                  <a:srgbClr val="FF0000"/>
                </a:solidFill>
                <a:latin typeface="+mn-ea"/>
                <a:ea typeface="+mn-ea"/>
              </a:rPr>
              <a:t>Thread groups provide a mechanism for collecting multiple threads into a single object</a:t>
            </a:r>
            <a:r>
              <a:rPr lang="en-US" altLang="zh-CN" sz="2800" b="1">
                <a:latin typeface="+mn-ea"/>
                <a:ea typeface="+mn-ea"/>
              </a:rPr>
              <a:t> and manipulating those threads all at once, rather than individually.</a:t>
            </a:r>
          </a:p>
          <a:p>
            <a:pPr eaLnBrk="1" hangingPunct="1">
              <a:lnSpc>
                <a:spcPct val="80000"/>
              </a:lnSpc>
            </a:pPr>
            <a:r>
              <a:rPr lang="en-US" altLang="zh-CN" sz="2800" b="1">
                <a:latin typeface="+mn-ea"/>
                <a:ea typeface="+mn-ea"/>
              </a:rPr>
              <a:t>Java thread groups are implemented by the </a:t>
            </a:r>
            <a:r>
              <a:rPr lang="en-US" altLang="zh-CN" sz="2800" b="1">
                <a:solidFill>
                  <a:srgbClr val="FF0000"/>
                </a:solidFill>
                <a:latin typeface="+mn-ea"/>
                <a:ea typeface="+mn-ea"/>
              </a:rPr>
              <a:t>java.lang.ThreadGroup</a:t>
            </a:r>
            <a:r>
              <a:rPr lang="en-US" altLang="zh-CN" sz="2800" b="1">
                <a:latin typeface="+mn-ea"/>
                <a:ea typeface="+mn-ea"/>
              </a:rPr>
              <a:t> class</a:t>
            </a:r>
          </a:p>
          <a:p>
            <a:pPr eaLnBrk="1" hangingPunct="1">
              <a:lnSpc>
                <a:spcPct val="80000"/>
              </a:lnSpc>
            </a:pPr>
            <a:r>
              <a:rPr lang="en-US" altLang="zh-CN" sz="2800" b="1">
                <a:latin typeface="+mn-ea"/>
                <a:ea typeface="+mn-ea"/>
              </a:rPr>
              <a:t>When a </a:t>
            </a:r>
            <a:r>
              <a:rPr lang="en-US" altLang="zh-CN" sz="2800" b="1">
                <a:solidFill>
                  <a:srgbClr val="FF0000"/>
                </a:solidFill>
                <a:latin typeface="+mn-ea"/>
                <a:ea typeface="+mn-ea"/>
              </a:rPr>
              <a:t>Java application first starts up</a:t>
            </a:r>
            <a:r>
              <a:rPr lang="en-US" altLang="zh-CN" sz="2800" b="1">
                <a:latin typeface="+mn-ea"/>
                <a:ea typeface="+mn-ea"/>
              </a:rPr>
              <a:t>, the </a:t>
            </a:r>
            <a:r>
              <a:rPr lang="en-US" altLang="zh-CN" sz="2800" b="1">
                <a:solidFill>
                  <a:srgbClr val="FF0000"/>
                </a:solidFill>
                <a:latin typeface="+mn-ea"/>
                <a:ea typeface="+mn-ea"/>
              </a:rPr>
              <a:t>Java runtime system creates a ThreadGroup named main</a:t>
            </a:r>
            <a:r>
              <a:rPr lang="en-US" altLang="zh-CN" sz="2800" b="1">
                <a:latin typeface="+mn-ea"/>
                <a:ea typeface="+mn-ea"/>
              </a:rPr>
              <a:t>.</a:t>
            </a:r>
          </a:p>
          <a:p>
            <a:pPr eaLnBrk="1" hangingPunct="1">
              <a:lnSpc>
                <a:spcPct val="80000"/>
              </a:lnSpc>
            </a:pPr>
            <a:r>
              <a:rPr lang="en-US" altLang="zh-CN" sz="2800" b="1">
                <a:latin typeface="+mn-ea"/>
                <a:ea typeface="+mn-ea"/>
              </a:rPr>
              <a:t>Unless specified otherwise, </a:t>
            </a:r>
            <a:r>
              <a:rPr lang="en-US" altLang="zh-CN" sz="2800" b="1">
                <a:solidFill>
                  <a:srgbClr val="FF0000"/>
                </a:solidFill>
                <a:latin typeface="+mn-ea"/>
                <a:ea typeface="+mn-ea"/>
              </a:rPr>
              <a:t>all new threads</a:t>
            </a:r>
            <a:r>
              <a:rPr lang="en-US" altLang="zh-CN" sz="2800" b="1">
                <a:latin typeface="+mn-ea"/>
                <a:ea typeface="+mn-ea"/>
              </a:rPr>
              <a:t> that you create </a:t>
            </a:r>
            <a:r>
              <a:rPr lang="en-US" altLang="zh-CN" sz="2800" b="1">
                <a:solidFill>
                  <a:srgbClr val="FF0000"/>
                </a:solidFill>
                <a:latin typeface="+mn-ea"/>
                <a:ea typeface="+mn-ea"/>
              </a:rPr>
              <a:t>become members of the main thread group</a:t>
            </a:r>
            <a:r>
              <a:rPr lang="en-US" altLang="zh-CN" sz="2800" b="1">
                <a:latin typeface="+mn-ea"/>
                <a:ea typeface="+mn-ea"/>
              </a:rPr>
              <a:t>.</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2">
            <a:extLst>
              <a:ext uri="{FF2B5EF4-FFF2-40B4-BE49-F238E27FC236}">
                <a16:creationId xmlns:a16="http://schemas.microsoft.com/office/drawing/2014/main" id="{70107DCC-210F-47CB-A2CC-437CF5A1A349}"/>
              </a:ext>
            </a:extLst>
          </p:cNvPr>
          <p:cNvSpPr>
            <a:spLocks noGrp="1" noChangeArrowheads="1"/>
          </p:cNvSpPr>
          <p:nvPr>
            <p:ph type="title"/>
          </p:nvPr>
        </p:nvSpPr>
        <p:spPr>
          <a:xfrm>
            <a:off x="457200" y="274638"/>
            <a:ext cx="8229600" cy="715962"/>
          </a:xfrm>
        </p:spPr>
        <p:txBody>
          <a:bodyPr/>
          <a:lstStyle/>
          <a:p>
            <a:pPr eaLnBrk="1" hangingPunct="1"/>
            <a:r>
              <a:rPr lang="en-US" altLang="zh-CN" sz="4000" b="1">
                <a:latin typeface="+mn-ea"/>
                <a:ea typeface="+mn-ea"/>
              </a:rPr>
              <a:t>Grouping of Threads (cont.)</a:t>
            </a:r>
          </a:p>
        </p:txBody>
      </p:sp>
      <p:sp>
        <p:nvSpPr>
          <p:cNvPr id="149510" name="Rectangle 3">
            <a:extLst>
              <a:ext uri="{FF2B5EF4-FFF2-40B4-BE49-F238E27FC236}">
                <a16:creationId xmlns:a16="http://schemas.microsoft.com/office/drawing/2014/main" id="{410A2E87-F3AB-4CF5-81C9-F7BB1BBF00EE}"/>
              </a:ext>
            </a:extLst>
          </p:cNvPr>
          <p:cNvSpPr>
            <a:spLocks noGrp="1" noChangeArrowheads="1"/>
          </p:cNvSpPr>
          <p:nvPr>
            <p:ph type="body" idx="1"/>
          </p:nvPr>
        </p:nvSpPr>
        <p:spPr>
          <a:xfrm>
            <a:off x="457200" y="1295400"/>
            <a:ext cx="8229600" cy="4830763"/>
          </a:xfrm>
        </p:spPr>
        <p:txBody>
          <a:bodyPr/>
          <a:lstStyle/>
          <a:p>
            <a:pPr eaLnBrk="1" hangingPunct="1">
              <a:lnSpc>
                <a:spcPct val="90000"/>
              </a:lnSpc>
            </a:pPr>
            <a:r>
              <a:rPr lang="en-US" altLang="zh-CN" sz="2800" b="1">
                <a:latin typeface="+mn-ea"/>
                <a:ea typeface="+mn-ea"/>
              </a:rPr>
              <a:t>To put a new thread in a thread group the group must be explicitly specified when the thread is created</a:t>
            </a:r>
          </a:p>
          <a:p>
            <a:pPr lvl="1" eaLnBrk="1" hangingPunct="1">
              <a:lnSpc>
                <a:spcPct val="90000"/>
              </a:lnSpc>
            </a:pPr>
            <a:r>
              <a:rPr lang="en-US" altLang="zh-CN" sz="2600" b="1">
                <a:solidFill>
                  <a:srgbClr val="FF0000"/>
                </a:solidFill>
                <a:latin typeface="+mn-ea"/>
                <a:ea typeface="+mn-ea"/>
              </a:rPr>
              <a:t>public Thread(ThreadGroup group, Runnable runnable)</a:t>
            </a:r>
          </a:p>
          <a:p>
            <a:pPr lvl="1" eaLnBrk="1" hangingPunct="1">
              <a:lnSpc>
                <a:spcPct val="90000"/>
              </a:lnSpc>
            </a:pPr>
            <a:r>
              <a:rPr lang="en-US" altLang="zh-CN" sz="2600" b="1">
                <a:solidFill>
                  <a:srgbClr val="FF0000"/>
                </a:solidFill>
                <a:latin typeface="+mn-ea"/>
                <a:ea typeface="+mn-ea"/>
              </a:rPr>
              <a:t>public Thread(ThreadGroup group, String name)</a:t>
            </a:r>
          </a:p>
          <a:p>
            <a:pPr lvl="1" eaLnBrk="1" hangingPunct="1">
              <a:lnSpc>
                <a:spcPct val="90000"/>
              </a:lnSpc>
            </a:pPr>
            <a:r>
              <a:rPr lang="en-US" altLang="zh-CN" sz="2600" b="1">
                <a:solidFill>
                  <a:srgbClr val="FF0000"/>
                </a:solidFill>
                <a:latin typeface="+mn-ea"/>
                <a:ea typeface="+mn-ea"/>
              </a:rPr>
              <a:t>public Thread(ThreadGroup group, Runnable runnable, String name)</a:t>
            </a:r>
          </a:p>
          <a:p>
            <a:pPr eaLnBrk="1" hangingPunct="1">
              <a:lnSpc>
                <a:spcPct val="90000"/>
              </a:lnSpc>
            </a:pPr>
            <a:r>
              <a:rPr lang="en-US" altLang="zh-CN" sz="2800" b="1">
                <a:latin typeface="+mn-ea"/>
                <a:ea typeface="+mn-ea"/>
              </a:rPr>
              <a:t>A thread can not be moved to a new group after the thread has been created.</a:t>
            </a: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Rectangle 2">
            <a:extLst>
              <a:ext uri="{FF2B5EF4-FFF2-40B4-BE49-F238E27FC236}">
                <a16:creationId xmlns:a16="http://schemas.microsoft.com/office/drawing/2014/main" id="{28055B4C-29D8-4B30-A8E1-0F8B802F127B}"/>
              </a:ext>
            </a:extLst>
          </p:cNvPr>
          <p:cNvSpPr>
            <a:spLocks noGrp="1" noChangeArrowheads="1"/>
          </p:cNvSpPr>
          <p:nvPr>
            <p:ph type="title"/>
          </p:nvPr>
        </p:nvSpPr>
        <p:spPr>
          <a:xfrm>
            <a:off x="457200" y="152400"/>
            <a:ext cx="8229600" cy="715963"/>
          </a:xfrm>
        </p:spPr>
        <p:txBody>
          <a:bodyPr/>
          <a:lstStyle/>
          <a:p>
            <a:pPr eaLnBrk="1" hangingPunct="1"/>
            <a:r>
              <a:rPr lang="en-US" altLang="zh-CN" sz="4000" b="1">
                <a:latin typeface="+mn-ea"/>
                <a:ea typeface="+mn-ea"/>
              </a:rPr>
              <a:t>Grouping of Threads (cont.)</a:t>
            </a:r>
          </a:p>
        </p:txBody>
      </p:sp>
      <p:sp>
        <p:nvSpPr>
          <p:cNvPr id="150534" name="Rectangle 3">
            <a:extLst>
              <a:ext uri="{FF2B5EF4-FFF2-40B4-BE49-F238E27FC236}">
                <a16:creationId xmlns:a16="http://schemas.microsoft.com/office/drawing/2014/main" id="{6F9C2C13-6A0F-4318-8E01-C098CD120B51}"/>
              </a:ext>
            </a:extLst>
          </p:cNvPr>
          <p:cNvSpPr>
            <a:spLocks noGrp="1" noChangeArrowheads="1"/>
          </p:cNvSpPr>
          <p:nvPr>
            <p:ph type="body" idx="1"/>
          </p:nvPr>
        </p:nvSpPr>
        <p:spPr>
          <a:xfrm>
            <a:off x="457200" y="1295400"/>
            <a:ext cx="8229600" cy="4830763"/>
          </a:xfrm>
        </p:spPr>
        <p:txBody>
          <a:bodyPr/>
          <a:lstStyle/>
          <a:p>
            <a:pPr eaLnBrk="1" hangingPunct="1"/>
            <a:r>
              <a:rPr lang="en-US" altLang="zh-CN" sz="2800" b="1">
                <a:latin typeface="+mn-ea"/>
                <a:ea typeface="+mn-ea"/>
              </a:rPr>
              <a:t>A ThreadGroup may also contain other ThreadGroups allowing the creation of an hierarchy of threads and thread groups:</a:t>
            </a:r>
          </a:p>
          <a:p>
            <a:pPr lvl="1" eaLnBrk="1" hangingPunct="1"/>
            <a:r>
              <a:rPr lang="en-US" altLang="zh-CN" sz="2400" b="1">
                <a:solidFill>
                  <a:srgbClr val="FF0000"/>
                </a:solidFill>
                <a:latin typeface="+mn-ea"/>
                <a:ea typeface="+mn-ea"/>
              </a:rPr>
              <a:t>public ThreadGroup(ThreadGroup parent, String name)</a:t>
            </a:r>
          </a:p>
          <a:p>
            <a:pPr eaLnBrk="1" hangingPunct="1"/>
            <a:r>
              <a:rPr lang="en-US" altLang="zh-CN" sz="2800" b="1">
                <a:latin typeface="+mn-ea"/>
                <a:ea typeface="+mn-ea"/>
              </a:rPr>
              <a:t>To get the thread group of a thread the getThreadGroup of the Thread class should be called:</a:t>
            </a:r>
          </a:p>
          <a:p>
            <a:pPr eaLnBrk="1" hangingPunct="1">
              <a:buFontTx/>
              <a:buNone/>
            </a:pPr>
            <a:r>
              <a:rPr lang="en-US" altLang="zh-CN" sz="2400" b="1">
                <a:solidFill>
                  <a:srgbClr val="FF0000"/>
                </a:solidFill>
                <a:latin typeface="+mn-ea"/>
                <a:ea typeface="+mn-ea"/>
              </a:rPr>
              <a:t>   ThreadGroup group = myThread.getThreadGroup();</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7" name="Text Box 2">
            <a:extLst>
              <a:ext uri="{FF2B5EF4-FFF2-40B4-BE49-F238E27FC236}">
                <a16:creationId xmlns:a16="http://schemas.microsoft.com/office/drawing/2014/main" id="{BDE26EAC-FC48-4B9A-98FB-6829B765816B}"/>
              </a:ext>
            </a:extLst>
          </p:cNvPr>
          <p:cNvSpPr txBox="1">
            <a:spLocks noChangeArrowheads="1"/>
          </p:cNvSpPr>
          <p:nvPr/>
        </p:nvSpPr>
        <p:spPr bwMode="auto">
          <a:xfrm>
            <a:off x="457200" y="1122363"/>
            <a:ext cx="8159750" cy="22923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914400" indent="-4572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0000"/>
                </a:solidFill>
                <a:latin typeface="仿宋_GB2312" pitchFamily="49" charset="-122"/>
                <a:ea typeface="仿宋_GB2312" pitchFamily="49" charset="-122"/>
              </a:rPr>
              <a:t>线程之间交换信息称为线程通信</a:t>
            </a:r>
            <a:r>
              <a:rPr kumimoji="1" lang="zh-CN" altLang="en-US" sz="2400" b="1">
                <a:latin typeface="仿宋_GB2312" pitchFamily="49" charset="-122"/>
                <a:ea typeface="仿宋_GB2312" pitchFamily="49" charset="-122"/>
              </a:rPr>
              <a:t>，可以认为，</a:t>
            </a:r>
            <a:r>
              <a:rPr kumimoji="1" lang="en-US" altLang="zh-CN" sz="2400" b="1">
                <a:solidFill>
                  <a:srgbClr val="FF0000"/>
                </a:solidFill>
                <a:latin typeface="仿宋_GB2312" pitchFamily="49" charset="-122"/>
                <a:ea typeface="仿宋_GB2312" pitchFamily="49" charset="-122"/>
              </a:rPr>
              <a:t>wait()</a:t>
            </a:r>
            <a:r>
              <a:rPr kumimoji="1" lang="zh-CN" altLang="en-US" sz="2400" b="1">
                <a:solidFill>
                  <a:srgbClr val="FF0000"/>
                </a:solidFill>
                <a:latin typeface="仿宋_GB2312" pitchFamily="49" charset="-122"/>
                <a:ea typeface="仿宋_GB2312" pitchFamily="49" charset="-122"/>
              </a:rPr>
              <a:t>和</a:t>
            </a:r>
          </a:p>
          <a:p>
            <a:pPr eaLnBrk="1" hangingPunct="1"/>
            <a:r>
              <a:rPr kumimoji="1" lang="en-US" altLang="zh-CN" sz="2400" b="1">
                <a:solidFill>
                  <a:srgbClr val="FF0000"/>
                </a:solidFill>
                <a:latin typeface="仿宋_GB2312" pitchFamily="49" charset="-122"/>
                <a:ea typeface="仿宋_GB2312" pitchFamily="49" charset="-122"/>
              </a:rPr>
              <a:t>notify()</a:t>
            </a:r>
            <a:r>
              <a:rPr kumimoji="1" lang="zh-CN" altLang="en-US" sz="2400" b="1">
                <a:solidFill>
                  <a:srgbClr val="FF0000"/>
                </a:solidFill>
                <a:latin typeface="仿宋_GB2312" pitchFamily="49" charset="-122"/>
                <a:ea typeface="仿宋_GB2312" pitchFamily="49" charset="-122"/>
              </a:rPr>
              <a:t>方法是</a:t>
            </a:r>
            <a:r>
              <a:rPr kumimoji="1" lang="en-US" altLang="zh-CN" sz="2400" b="1">
                <a:solidFill>
                  <a:srgbClr val="FF0000"/>
                </a:solidFill>
                <a:latin typeface="仿宋_GB2312" pitchFamily="49" charset="-122"/>
                <a:ea typeface="仿宋_GB2312" pitchFamily="49" charset="-122"/>
              </a:rPr>
              <a:t>java</a:t>
            </a:r>
            <a:r>
              <a:rPr kumimoji="1" lang="zh-CN" altLang="en-US" sz="2400" b="1">
                <a:solidFill>
                  <a:srgbClr val="FF0000"/>
                </a:solidFill>
                <a:latin typeface="仿宋_GB2312" pitchFamily="49" charset="-122"/>
                <a:ea typeface="仿宋_GB2312" pitchFamily="49" charset="-122"/>
              </a:rPr>
              <a:t>采用的一种简单的线程间通信机制，</a:t>
            </a:r>
          </a:p>
          <a:p>
            <a:pPr eaLnBrk="1" hangingPunct="1"/>
            <a:r>
              <a:rPr kumimoji="1" lang="zh-CN" altLang="en-US" sz="2400" b="1">
                <a:solidFill>
                  <a:srgbClr val="FF0000"/>
                </a:solidFill>
                <a:latin typeface="仿宋_GB2312" pitchFamily="49" charset="-122"/>
                <a:ea typeface="仿宋_GB2312" pitchFamily="49" charset="-122"/>
              </a:rPr>
              <a:t>利用它们，彼此间只传送一个信号。线程间要传送的数据</a:t>
            </a:r>
          </a:p>
          <a:p>
            <a:pPr eaLnBrk="1" hangingPunct="1"/>
            <a:r>
              <a:rPr kumimoji="1" lang="zh-CN" altLang="en-US" sz="2400" b="1">
                <a:solidFill>
                  <a:srgbClr val="FF0000"/>
                </a:solidFill>
                <a:latin typeface="仿宋_GB2312" pitchFamily="49" charset="-122"/>
                <a:ea typeface="仿宋_GB2312" pitchFamily="49" charset="-122"/>
              </a:rPr>
              <a:t>较多时，必须使用其它的像共享主存、管道流等通信方式。</a:t>
            </a:r>
          </a:p>
          <a:p>
            <a:pPr lvl="1" eaLnBrk="1" hangingPunct="1">
              <a:buFontTx/>
              <a:buAutoNum type="arabicPeriod"/>
            </a:pPr>
            <a:r>
              <a:rPr kumimoji="1" lang="zh-CN" altLang="en-US" sz="2400" b="1">
                <a:solidFill>
                  <a:srgbClr val="0000FF"/>
                </a:solidFill>
                <a:latin typeface="仿宋_GB2312" pitchFamily="49" charset="-122"/>
                <a:ea typeface="仿宋_GB2312" pitchFamily="49" charset="-122"/>
              </a:rPr>
              <a:t>主存读</a:t>
            </a:r>
            <a:r>
              <a:rPr kumimoji="1" lang="en-US" altLang="zh-CN" sz="2400" b="1">
                <a:solidFill>
                  <a:srgbClr val="0000FF"/>
                </a:solidFill>
                <a:latin typeface="仿宋_GB2312" pitchFamily="49" charset="-122"/>
                <a:ea typeface="仿宋_GB2312" pitchFamily="49" charset="-122"/>
              </a:rPr>
              <a:t>/</a:t>
            </a:r>
            <a:r>
              <a:rPr kumimoji="1" lang="zh-CN" altLang="en-US" sz="2400" b="1">
                <a:solidFill>
                  <a:srgbClr val="0000FF"/>
                </a:solidFill>
                <a:latin typeface="仿宋_GB2312" pitchFamily="49" charset="-122"/>
                <a:ea typeface="仿宋_GB2312" pitchFamily="49" charset="-122"/>
              </a:rPr>
              <a:t>写通信</a:t>
            </a:r>
            <a:r>
              <a:rPr kumimoji="1" lang="en-US" altLang="zh-CN" sz="2400" b="1">
                <a:solidFill>
                  <a:srgbClr val="0000FF"/>
                </a:solidFill>
                <a:latin typeface="仿宋_GB2312" pitchFamily="49" charset="-122"/>
                <a:ea typeface="仿宋_GB2312" pitchFamily="49" charset="-122"/>
              </a:rPr>
              <a:t>:Java</a:t>
            </a:r>
            <a:r>
              <a:rPr kumimoji="1" lang="zh-CN" altLang="en-US" sz="2400" b="1">
                <a:solidFill>
                  <a:srgbClr val="0000FF"/>
                </a:solidFill>
                <a:latin typeface="仿宋_GB2312" pitchFamily="49" charset="-122"/>
                <a:ea typeface="仿宋_GB2312" pitchFamily="49" charset="-122"/>
              </a:rPr>
              <a:t>输入输出流</a:t>
            </a:r>
          </a:p>
          <a:p>
            <a:pPr lvl="1" eaLnBrk="1" hangingPunct="1">
              <a:buFontTx/>
              <a:buAutoNum type="arabicPeriod"/>
            </a:pPr>
            <a:r>
              <a:rPr kumimoji="1" lang="zh-CN" altLang="en-US" sz="2400" b="1">
                <a:solidFill>
                  <a:srgbClr val="0000FF"/>
                </a:solidFill>
                <a:latin typeface="仿宋_GB2312" pitchFamily="49" charset="-122"/>
                <a:ea typeface="仿宋_GB2312" pitchFamily="49" charset="-122"/>
              </a:rPr>
              <a:t>管道流通信</a:t>
            </a:r>
            <a:r>
              <a:rPr kumimoji="1" lang="en-US" altLang="zh-CN" sz="2400" b="1">
                <a:solidFill>
                  <a:srgbClr val="0000FF"/>
                </a:solidFill>
                <a:latin typeface="仿宋_GB2312" pitchFamily="49" charset="-122"/>
                <a:ea typeface="仿宋_GB2312" pitchFamily="49" charset="-122"/>
              </a:rPr>
              <a:t>:</a:t>
            </a:r>
            <a:endParaRPr kumimoji="1" lang="en-US" altLang="zh-CN" sz="2400" b="1">
              <a:latin typeface="仿宋_GB2312" pitchFamily="49" charset="-122"/>
              <a:ea typeface="仿宋_GB2312" pitchFamily="49" charset="-122"/>
            </a:endParaRPr>
          </a:p>
        </p:txBody>
      </p:sp>
      <p:sp>
        <p:nvSpPr>
          <p:cNvPr id="320515" name="Text Box 3">
            <a:extLst>
              <a:ext uri="{FF2B5EF4-FFF2-40B4-BE49-F238E27FC236}">
                <a16:creationId xmlns:a16="http://schemas.microsoft.com/office/drawing/2014/main" id="{021B3954-7810-47CB-9D6A-69BA75A9EDC0}"/>
              </a:ext>
            </a:extLst>
          </p:cNvPr>
          <p:cNvSpPr txBox="1">
            <a:spLocks noChangeArrowheads="1"/>
          </p:cNvSpPr>
          <p:nvPr/>
        </p:nvSpPr>
        <p:spPr bwMode="auto">
          <a:xfrm>
            <a:off x="3032125" y="92075"/>
            <a:ext cx="2019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600" b="1">
                <a:solidFill>
                  <a:schemeClr val="tx2"/>
                </a:solidFill>
                <a:effectLst>
                  <a:outerShdw blurRad="38100" dist="38100" dir="2700000" algn="tl">
                    <a:srgbClr val="C0C0C0"/>
                  </a:outerShdw>
                </a:effectLst>
                <a:latin typeface="仿宋_GB2312" pitchFamily="49" charset="-122"/>
                <a:ea typeface="仿宋_GB2312" pitchFamily="49" charset="-122"/>
              </a:rPr>
              <a:t>线程通信</a:t>
            </a:r>
          </a:p>
        </p:txBody>
      </p:sp>
    </p:spTree>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1" name="Rectangle 2">
            <a:extLst>
              <a:ext uri="{FF2B5EF4-FFF2-40B4-BE49-F238E27FC236}">
                <a16:creationId xmlns:a16="http://schemas.microsoft.com/office/drawing/2014/main" id="{3EDB228B-B7F0-4785-AE9D-64C8C6443760}"/>
              </a:ext>
            </a:extLst>
          </p:cNvPr>
          <p:cNvSpPr>
            <a:spLocks noGrp="1" noChangeArrowheads="1"/>
          </p:cNvSpPr>
          <p:nvPr>
            <p:ph type="title"/>
          </p:nvPr>
        </p:nvSpPr>
        <p:spPr>
          <a:xfrm>
            <a:off x="457200" y="274638"/>
            <a:ext cx="8229600" cy="715962"/>
          </a:xfrm>
        </p:spPr>
        <p:txBody>
          <a:bodyPr/>
          <a:lstStyle/>
          <a:p>
            <a:pPr eaLnBrk="1" hangingPunct="1"/>
            <a:r>
              <a:rPr lang="zh-CN" altLang="en-US" sz="4000" b="1">
                <a:latin typeface="+mn-ea"/>
                <a:ea typeface="+mn-ea"/>
              </a:rPr>
              <a:t>管道流通信</a:t>
            </a:r>
          </a:p>
        </p:txBody>
      </p:sp>
      <p:sp>
        <p:nvSpPr>
          <p:cNvPr id="152582" name="Rectangle 3">
            <a:extLst>
              <a:ext uri="{FF2B5EF4-FFF2-40B4-BE49-F238E27FC236}">
                <a16:creationId xmlns:a16="http://schemas.microsoft.com/office/drawing/2014/main" id="{17480229-BAEF-4B5A-9034-173F268B22B8}"/>
              </a:ext>
            </a:extLst>
          </p:cNvPr>
          <p:cNvSpPr>
            <a:spLocks noGrp="1" noChangeArrowheads="1"/>
          </p:cNvSpPr>
          <p:nvPr>
            <p:ph type="body" idx="1"/>
          </p:nvPr>
        </p:nvSpPr>
        <p:spPr>
          <a:xfrm>
            <a:off x="685800" y="1700213"/>
            <a:ext cx="7772400" cy="4395787"/>
          </a:xfrm>
        </p:spPr>
        <p:txBody>
          <a:bodyPr/>
          <a:lstStyle/>
          <a:p>
            <a:pPr marL="609600" indent="-609600" eaLnBrk="1" hangingPunct="1">
              <a:lnSpc>
                <a:spcPct val="90000"/>
              </a:lnSpc>
            </a:pPr>
            <a:r>
              <a:rPr lang="zh-CN" altLang="en-US" sz="2800" b="1">
                <a:latin typeface="+mn-ea"/>
                <a:ea typeface="+mn-ea"/>
              </a:rPr>
              <a:t>管道用来把一个程序输出连接到另一程序输入。</a:t>
            </a:r>
            <a:r>
              <a:rPr lang="en-US" altLang="zh-CN" sz="2800" b="1">
                <a:latin typeface="+mn-ea"/>
                <a:ea typeface="+mn-ea"/>
              </a:rPr>
              <a:t>java.io</a:t>
            </a:r>
            <a:r>
              <a:rPr lang="zh-CN" altLang="en-US" sz="2800" b="1">
                <a:latin typeface="+mn-ea"/>
                <a:ea typeface="+mn-ea"/>
              </a:rPr>
              <a:t>中提供了类</a:t>
            </a:r>
            <a:r>
              <a:rPr lang="en-US" altLang="zh-CN" sz="2800" b="1">
                <a:latin typeface="+mn-ea"/>
                <a:ea typeface="+mn-ea"/>
              </a:rPr>
              <a:t>PipedInputStream</a:t>
            </a:r>
            <a:r>
              <a:rPr lang="zh-CN" altLang="en-US" sz="2800" b="1">
                <a:latin typeface="+mn-ea"/>
                <a:ea typeface="+mn-ea"/>
              </a:rPr>
              <a:t>和</a:t>
            </a:r>
            <a:r>
              <a:rPr lang="en-US" altLang="zh-CN" sz="2800" b="1">
                <a:latin typeface="+mn-ea"/>
                <a:ea typeface="+mn-ea"/>
              </a:rPr>
              <a:t>PipedOutputStream</a:t>
            </a:r>
            <a:r>
              <a:rPr lang="zh-CN" altLang="en-US" sz="2800" b="1">
                <a:latin typeface="+mn-ea"/>
                <a:ea typeface="+mn-ea"/>
              </a:rPr>
              <a:t>作为管道的输入</a:t>
            </a:r>
            <a:r>
              <a:rPr lang="en-US" altLang="zh-CN" sz="2800" b="1">
                <a:latin typeface="+mn-ea"/>
                <a:ea typeface="+mn-ea"/>
              </a:rPr>
              <a:t>/</a:t>
            </a:r>
            <a:r>
              <a:rPr lang="zh-CN" altLang="en-US" sz="2800" b="1">
                <a:latin typeface="+mn-ea"/>
                <a:ea typeface="+mn-ea"/>
              </a:rPr>
              <a:t>输出部件。 </a:t>
            </a:r>
          </a:p>
          <a:p>
            <a:pPr marL="990600" lvl="1" indent="-533400" eaLnBrk="1" hangingPunct="1">
              <a:lnSpc>
                <a:spcPct val="90000"/>
              </a:lnSpc>
            </a:pPr>
            <a:r>
              <a:rPr lang="zh-CN" altLang="en-US" b="1">
                <a:latin typeface="+mn-ea"/>
                <a:ea typeface="+mn-ea"/>
              </a:rPr>
              <a:t>构造方法中，对于管道输入</a:t>
            </a:r>
            <a:r>
              <a:rPr lang="en-US" altLang="zh-CN" b="1">
                <a:latin typeface="+mn-ea"/>
                <a:ea typeface="+mn-ea"/>
              </a:rPr>
              <a:t>/</a:t>
            </a:r>
            <a:r>
              <a:rPr lang="zh-CN" altLang="en-US" b="1">
                <a:latin typeface="+mn-ea"/>
                <a:ea typeface="+mn-ea"/>
              </a:rPr>
              <a:t>输出流来说，对应管道输出</a:t>
            </a:r>
            <a:r>
              <a:rPr lang="en-US" altLang="zh-CN" b="1">
                <a:latin typeface="+mn-ea"/>
                <a:ea typeface="+mn-ea"/>
              </a:rPr>
              <a:t>/</a:t>
            </a:r>
            <a:r>
              <a:rPr lang="zh-CN" altLang="en-US" b="1">
                <a:latin typeface="+mn-ea"/>
                <a:ea typeface="+mn-ea"/>
              </a:rPr>
              <a:t>输入流作为参数以进行连接</a:t>
            </a:r>
            <a:r>
              <a:rPr lang="en-US" altLang="zh-CN" b="1">
                <a:latin typeface="+mn-ea"/>
                <a:ea typeface="+mn-ea"/>
              </a:rPr>
              <a:t>;</a:t>
            </a:r>
          </a:p>
          <a:p>
            <a:pPr marL="990600" lvl="1" indent="-533400" eaLnBrk="1" hangingPunct="1">
              <a:lnSpc>
                <a:spcPct val="90000"/>
              </a:lnSpc>
            </a:pPr>
            <a:r>
              <a:rPr lang="zh-CN" altLang="en-US" b="1">
                <a:latin typeface="+mn-ea"/>
                <a:ea typeface="+mn-ea"/>
              </a:rPr>
              <a:t>管道输入</a:t>
            </a:r>
            <a:r>
              <a:rPr lang="en-US" altLang="zh-CN" b="1">
                <a:latin typeface="+mn-ea"/>
                <a:ea typeface="+mn-ea"/>
              </a:rPr>
              <a:t>/</a:t>
            </a:r>
            <a:r>
              <a:rPr lang="zh-CN" altLang="en-US" b="1">
                <a:latin typeface="+mn-ea"/>
                <a:ea typeface="+mn-ea"/>
              </a:rPr>
              <a:t>输出流还提供了方法</a:t>
            </a:r>
            <a:r>
              <a:rPr lang="en-US" altLang="zh-CN" b="1">
                <a:latin typeface="+mn-ea"/>
                <a:ea typeface="+mn-ea"/>
              </a:rPr>
              <a:t>connect()</a:t>
            </a:r>
            <a:r>
              <a:rPr lang="zh-CN" altLang="en-US" b="1">
                <a:latin typeface="+mn-ea"/>
                <a:ea typeface="+mn-ea"/>
              </a:rPr>
              <a:t>以进行相应的连接。 </a:t>
            </a:r>
            <a:r>
              <a:rPr lang="en-US" altLang="zh-CN" sz="2400" b="1">
                <a:latin typeface="+mn-ea"/>
                <a:ea typeface="+mn-ea"/>
                <a:hlinkClick r:id="rId2" action="ppaction://hlinkfile"/>
              </a:rPr>
              <a:t>TestPipedStream.java</a:t>
            </a:r>
            <a:endParaRPr lang="en-US" altLang="zh-CN" sz="2400" b="1">
              <a:solidFill>
                <a:srgbClr val="0000FF"/>
              </a:solidFill>
              <a:latin typeface="+mn-ea"/>
              <a:ea typeface="+mn-ea"/>
            </a:endParaRPr>
          </a:p>
          <a:p>
            <a:pPr marL="609600" indent="-609600" eaLnBrk="1" hangingPunct="1">
              <a:lnSpc>
                <a:spcPct val="90000"/>
              </a:lnSpc>
            </a:pPr>
            <a:endParaRPr lang="en-US" altLang="zh-CN" sz="2400">
              <a:latin typeface="+mn-ea"/>
              <a:ea typeface="+mn-ea"/>
            </a:endParaRPr>
          </a:p>
        </p:txBody>
      </p:sp>
    </p:spTree>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a:extLst>
              <a:ext uri="{FF2B5EF4-FFF2-40B4-BE49-F238E27FC236}">
                <a16:creationId xmlns:a16="http://schemas.microsoft.com/office/drawing/2014/main" id="{8C057981-D094-4C7F-92DB-30E12C1AAFA8}"/>
              </a:ext>
            </a:extLst>
          </p:cNvPr>
          <p:cNvSpPr>
            <a:spLocks noGrp="1" noChangeArrowheads="1"/>
          </p:cNvSpPr>
          <p:nvPr>
            <p:ph type="title"/>
          </p:nvPr>
        </p:nvSpPr>
        <p:spPr>
          <a:xfrm>
            <a:off x="457200" y="274638"/>
            <a:ext cx="8229600" cy="755650"/>
          </a:xfrm>
        </p:spPr>
        <p:txBody>
          <a:bodyPr/>
          <a:lstStyle/>
          <a:p>
            <a:pPr eaLnBrk="1" hangingPunct="1"/>
            <a:r>
              <a:rPr lang="zh-CN" altLang="en-US" sz="3600" b="1">
                <a:solidFill>
                  <a:srgbClr val="800000"/>
                </a:solidFill>
                <a:effectLst>
                  <a:outerShdw blurRad="38100" dist="38100" dir="2700000" algn="tl">
                    <a:srgbClr val="C0C0C0"/>
                  </a:outerShdw>
                </a:effectLst>
                <a:latin typeface="+mn-ea"/>
                <a:ea typeface="+mn-ea"/>
              </a:rPr>
              <a:t>多线程问题</a:t>
            </a:r>
          </a:p>
        </p:txBody>
      </p:sp>
      <p:sp>
        <p:nvSpPr>
          <p:cNvPr id="153606" name="Rectangle 3">
            <a:extLst>
              <a:ext uri="{FF2B5EF4-FFF2-40B4-BE49-F238E27FC236}">
                <a16:creationId xmlns:a16="http://schemas.microsoft.com/office/drawing/2014/main" id="{4171D250-62BC-4E4C-9E6F-4E9EF2E64EAF}"/>
              </a:ext>
            </a:extLst>
          </p:cNvPr>
          <p:cNvSpPr>
            <a:spLocks noGrp="1" noChangeArrowheads="1"/>
          </p:cNvSpPr>
          <p:nvPr>
            <p:ph type="body" idx="1"/>
          </p:nvPr>
        </p:nvSpPr>
        <p:spPr>
          <a:xfrm>
            <a:off x="685800" y="1752600"/>
            <a:ext cx="7772400" cy="4114800"/>
          </a:xfrm>
        </p:spPr>
        <p:txBody>
          <a:bodyPr/>
          <a:lstStyle/>
          <a:p>
            <a:pPr marL="609600" indent="-609600" eaLnBrk="1" hangingPunct="1">
              <a:lnSpc>
                <a:spcPct val="90000"/>
              </a:lnSpc>
            </a:pPr>
            <a:r>
              <a:rPr lang="zh-CN" altLang="en-US" sz="2800" b="1" dirty="0">
                <a:latin typeface="+mn-ea"/>
                <a:ea typeface="+mn-ea"/>
              </a:rPr>
              <a:t>对多线程程序本身来说，它会对系统产生以下影响：</a:t>
            </a:r>
          </a:p>
          <a:p>
            <a:pPr marL="990600" lvl="1" indent="-533400" eaLnBrk="1" hangingPunct="1">
              <a:lnSpc>
                <a:spcPct val="90000"/>
              </a:lnSpc>
            </a:pPr>
            <a:r>
              <a:rPr lang="zh-CN" altLang="en-US" sz="2400" b="1" dirty="0">
                <a:solidFill>
                  <a:srgbClr val="0000FF"/>
                </a:solidFill>
                <a:latin typeface="+mn-ea"/>
                <a:ea typeface="+mn-ea"/>
              </a:rPr>
              <a:t>线程需要占用内存。</a:t>
            </a:r>
          </a:p>
          <a:p>
            <a:pPr marL="990600" lvl="1" indent="-533400" eaLnBrk="1" hangingPunct="1">
              <a:lnSpc>
                <a:spcPct val="90000"/>
              </a:lnSpc>
            </a:pPr>
            <a:r>
              <a:rPr lang="zh-CN" altLang="en-US" sz="2400" b="1" dirty="0">
                <a:solidFill>
                  <a:srgbClr val="0000FF"/>
                </a:solidFill>
                <a:latin typeface="+mn-ea"/>
                <a:ea typeface="+mn-ea"/>
              </a:rPr>
              <a:t>线程过多，会消耗大量</a:t>
            </a:r>
            <a:r>
              <a:rPr lang="en-US" altLang="zh-CN" sz="2400" b="1" dirty="0">
                <a:solidFill>
                  <a:srgbClr val="0000FF"/>
                </a:solidFill>
                <a:latin typeface="+mn-ea"/>
                <a:ea typeface="+mn-ea"/>
              </a:rPr>
              <a:t>CPU</a:t>
            </a:r>
            <a:r>
              <a:rPr lang="zh-CN" altLang="en-US" sz="2400" b="1" dirty="0">
                <a:solidFill>
                  <a:srgbClr val="0000FF"/>
                </a:solidFill>
                <a:latin typeface="+mn-ea"/>
                <a:ea typeface="+mn-ea"/>
              </a:rPr>
              <a:t>时间来跟踪线程。</a:t>
            </a:r>
          </a:p>
          <a:p>
            <a:pPr marL="990600" lvl="1" indent="-533400" eaLnBrk="1" hangingPunct="1">
              <a:lnSpc>
                <a:spcPct val="90000"/>
              </a:lnSpc>
            </a:pPr>
            <a:r>
              <a:rPr lang="zh-CN" altLang="en-US" sz="2400" b="1" dirty="0">
                <a:solidFill>
                  <a:srgbClr val="0000FF"/>
                </a:solidFill>
                <a:latin typeface="+mn-ea"/>
                <a:ea typeface="+mn-ea"/>
              </a:rPr>
              <a:t>必须考虑多线程同时访问共享资源的问题，如果没有协调好，就会产生令人意想不到的问题，例如可怕的死锁和资源竞争。</a:t>
            </a:r>
          </a:p>
          <a:p>
            <a:pPr marL="990600" lvl="1" indent="-533400" eaLnBrk="1" hangingPunct="1">
              <a:lnSpc>
                <a:spcPct val="90000"/>
              </a:lnSpc>
            </a:pPr>
            <a:r>
              <a:rPr lang="zh-CN" altLang="en-US" sz="2400" b="1" dirty="0">
                <a:solidFill>
                  <a:srgbClr val="0000FF"/>
                </a:solidFill>
                <a:latin typeface="+mn-ea"/>
                <a:ea typeface="+mn-ea"/>
              </a:rPr>
              <a:t>因为同一个任务的所有线程都共享相同的地址空间，并共享任务的全局变量，所以程序也必须考虑多线程同时访问全局变量的问题。</a:t>
            </a:r>
          </a:p>
          <a:p>
            <a:pPr marL="609600" indent="-609600" eaLnBrk="1" hangingPunct="1">
              <a:lnSpc>
                <a:spcPct val="90000"/>
              </a:lnSpc>
            </a:pPr>
            <a:endParaRPr lang="en-US" altLang="zh-CN" sz="2800" dirty="0">
              <a:latin typeface="+mn-ea"/>
              <a:ea typeface="+mn-ea"/>
            </a:endParaRPr>
          </a:p>
        </p:txBody>
      </p:sp>
    </p:spTree>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zh-CN" altLang="en-US">
                <a:latin typeface="+mn-ea"/>
                <a:ea typeface="+mn-ea"/>
              </a:rPr>
              <a:t>作业</a:t>
            </a:r>
          </a:p>
        </p:txBody>
      </p:sp>
      <p:sp>
        <p:nvSpPr>
          <p:cNvPr id="52227" name="Rectangle 3"/>
          <p:cNvSpPr>
            <a:spLocks noGrp="1" noChangeArrowheads="1"/>
          </p:cNvSpPr>
          <p:nvPr>
            <p:ph idx="1"/>
          </p:nvPr>
        </p:nvSpPr>
        <p:spPr>
          <a:xfrm>
            <a:off x="628650" y="1825625"/>
            <a:ext cx="7771071" cy="3618245"/>
          </a:xfrm>
        </p:spPr>
        <p:txBody>
          <a:bodyPr/>
          <a:lstStyle/>
          <a:p>
            <a:pPr eaLnBrk="1" hangingPunct="1"/>
            <a:r>
              <a:rPr lang="zh-CN" altLang="en-US" dirty="0">
                <a:latin typeface="+mn-ea"/>
                <a:ea typeface="+mn-ea"/>
              </a:rPr>
              <a:t>用</a:t>
            </a:r>
            <a:r>
              <a:rPr lang="en-US" altLang="zh-CN" dirty="0">
                <a:latin typeface="+mn-ea"/>
                <a:ea typeface="+mn-ea"/>
              </a:rPr>
              <a:t>Java </a:t>
            </a:r>
            <a:r>
              <a:rPr lang="zh-CN" altLang="en-US" dirty="0">
                <a:latin typeface="+mn-ea"/>
                <a:ea typeface="+mn-ea"/>
              </a:rPr>
              <a:t>的类定义语法，描述一个考试的安排，考试类包括以下内容：</a:t>
            </a:r>
          </a:p>
          <a:p>
            <a:pPr lvl="1" eaLnBrk="1" hangingPunct="1"/>
            <a:r>
              <a:rPr lang="zh-CN" altLang="en-US" dirty="0">
                <a:latin typeface="+mn-ea"/>
                <a:ea typeface="+mn-ea"/>
              </a:rPr>
              <a:t>考试科目</a:t>
            </a:r>
          </a:p>
          <a:p>
            <a:pPr lvl="1" eaLnBrk="1" hangingPunct="1"/>
            <a:r>
              <a:rPr lang="zh-CN" altLang="en-US" dirty="0">
                <a:latin typeface="+mn-ea"/>
                <a:ea typeface="+mn-ea"/>
              </a:rPr>
              <a:t>考试时间</a:t>
            </a:r>
          </a:p>
          <a:p>
            <a:pPr lvl="1" eaLnBrk="1" hangingPunct="1"/>
            <a:r>
              <a:rPr lang="zh-CN" altLang="en-US" dirty="0">
                <a:latin typeface="+mn-ea"/>
                <a:ea typeface="+mn-ea"/>
              </a:rPr>
              <a:t>考试教室</a:t>
            </a:r>
          </a:p>
          <a:p>
            <a:pPr lvl="1" eaLnBrk="1" hangingPunct="1"/>
            <a:r>
              <a:rPr lang="zh-CN" altLang="en-US" dirty="0">
                <a:latin typeface="+mn-ea"/>
                <a:ea typeface="+mn-ea"/>
              </a:rPr>
              <a:t>监考老师</a:t>
            </a:r>
          </a:p>
          <a:p>
            <a:pPr lvl="1" eaLnBrk="1" hangingPunct="1">
              <a:buFont typeface="Wingdings" panose="05000000000000000000" pitchFamily="2" charset="2"/>
              <a:buNone/>
            </a:pPr>
            <a:r>
              <a:rPr lang="en-US" altLang="zh-CN" dirty="0">
                <a:latin typeface="+mn-ea"/>
                <a:ea typeface="+mn-ea"/>
              </a:rPr>
              <a:t>……</a:t>
            </a:r>
          </a:p>
          <a:p>
            <a:pPr eaLnBrk="1" hangingPunct="1"/>
            <a:r>
              <a:rPr lang="zh-CN" altLang="en-US" dirty="0">
                <a:latin typeface="+mn-ea"/>
                <a:ea typeface="+mn-ea"/>
              </a:rPr>
              <a:t>要注意，其各个属性，都可能是个类的对象</a:t>
            </a:r>
          </a:p>
        </p:txBody>
      </p:sp>
    </p:spTree>
    <p:extLst>
      <p:ext uri="{BB962C8B-B14F-4D97-AF65-F5344CB8AC3E}">
        <p14:creationId xmlns:p14="http://schemas.microsoft.com/office/powerpoint/2010/main" val="280700604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idx="4294967295"/>
          </p:nvPr>
        </p:nvSpPr>
        <p:spPr>
          <a:xfrm>
            <a:off x="755650" y="11113"/>
            <a:ext cx="7772400" cy="1143000"/>
          </a:xfrm>
        </p:spPr>
        <p:txBody>
          <a:bodyPr/>
          <a:lstStyle/>
          <a:p>
            <a:pPr eaLnBrk="1" hangingPunct="1"/>
            <a:r>
              <a:rPr lang="en-US" altLang="zh-CN" b="1" dirty="0">
                <a:latin typeface="+mn-ea"/>
                <a:ea typeface="+mn-ea"/>
              </a:rPr>
              <a:t>OO</a:t>
            </a:r>
            <a:r>
              <a:rPr lang="zh-CN" altLang="zh-CN" dirty="0">
                <a:latin typeface="+mn-ea"/>
                <a:ea typeface="+mn-ea"/>
              </a:rPr>
              <a:t>语言</a:t>
            </a:r>
          </a:p>
        </p:txBody>
      </p:sp>
      <p:sp>
        <p:nvSpPr>
          <p:cNvPr id="3" name="内容占位符 2"/>
          <p:cNvSpPr>
            <a:spLocks noGrp="1"/>
          </p:cNvSpPr>
          <p:nvPr>
            <p:ph idx="4294967295"/>
          </p:nvPr>
        </p:nvSpPr>
        <p:spPr>
          <a:xfrm>
            <a:off x="539750" y="1154113"/>
            <a:ext cx="8353425" cy="5227637"/>
          </a:xfrm>
        </p:spPr>
        <p:txBody>
          <a:bodyPr>
            <a:noAutofit/>
          </a:bodyPr>
          <a:lstStyle/>
          <a:p>
            <a:pPr eaLnBrk="1" hangingPunct="1">
              <a:buFontTx/>
              <a:buNone/>
              <a:defRPr/>
            </a:pPr>
            <a:r>
              <a:rPr lang="zh-CN" altLang="zh-CN" sz="2400" kern="0" dirty="0">
                <a:latin typeface="+mn-ea"/>
                <a:ea typeface="+mn-ea"/>
              </a:rPr>
              <a:t>虽然基本框架类似，不同面向对象语言之间也存在很大差异：</a:t>
            </a:r>
          </a:p>
          <a:p>
            <a:pPr eaLnBrk="1" hangingPunct="1">
              <a:buFontTx/>
              <a:buNone/>
              <a:defRPr/>
            </a:pPr>
            <a:r>
              <a:rPr lang="zh-CN" altLang="zh-CN" sz="2400" kern="0" dirty="0">
                <a:latin typeface="+mn-ea"/>
                <a:ea typeface="+mn-ea"/>
              </a:rPr>
              <a:t>基本问题：采用什么样的对象模型</a:t>
            </a:r>
          </a:p>
          <a:p>
            <a:pPr eaLnBrk="1" hangingPunct="1">
              <a:defRPr/>
            </a:pPr>
            <a:r>
              <a:rPr lang="zh-CN" altLang="zh-CN" sz="2400" kern="0" dirty="0">
                <a:latin typeface="+mn-ea"/>
                <a:ea typeface="+mn-ea"/>
              </a:rPr>
              <a:t>采用单根的类层次结构，还是任意的类层次结构？</a:t>
            </a:r>
          </a:p>
          <a:p>
            <a:pPr eaLnBrk="1" hangingPunct="1">
              <a:defRPr/>
            </a:pPr>
            <a:r>
              <a:rPr lang="zh-CN" altLang="zh-CN" sz="2400" kern="0" dirty="0">
                <a:latin typeface="+mn-ea"/>
                <a:ea typeface="+mn-ea"/>
              </a:rPr>
              <a:t>提供那些继承方式？</a:t>
            </a:r>
          </a:p>
          <a:p>
            <a:pPr lvl="1" eaLnBrk="1" hangingPunct="1">
              <a:defRPr/>
            </a:pPr>
            <a:r>
              <a:rPr lang="zh-CN" altLang="zh-CN" sz="2000" kern="0" dirty="0">
                <a:latin typeface="+mn-ea"/>
                <a:ea typeface="+mn-ea"/>
              </a:rPr>
              <a:t>例如</a:t>
            </a:r>
            <a:r>
              <a:rPr lang="en-US" altLang="zh-CN" sz="2000" b="1" kern="0" dirty="0">
                <a:latin typeface="+mn-ea"/>
                <a:ea typeface="+mn-ea"/>
              </a:rPr>
              <a:t> C++</a:t>
            </a:r>
            <a:r>
              <a:rPr lang="en-US" altLang="zh-CN" sz="2000" kern="0" dirty="0">
                <a:latin typeface="+mn-ea"/>
                <a:ea typeface="+mn-ea"/>
              </a:rPr>
              <a:t> </a:t>
            </a:r>
            <a:r>
              <a:rPr lang="zh-CN" altLang="zh-CN" sz="2000" kern="0" dirty="0">
                <a:latin typeface="+mn-ea"/>
                <a:ea typeface="+mn-ea"/>
              </a:rPr>
              <a:t>里提供了三种继承方式</a:t>
            </a:r>
          </a:p>
          <a:p>
            <a:pPr eaLnBrk="1" hangingPunct="1">
              <a:defRPr/>
            </a:pPr>
            <a:r>
              <a:rPr lang="zh-CN" altLang="zh-CN" sz="2400" kern="0" dirty="0">
                <a:latin typeface="+mn-ea"/>
                <a:ea typeface="+mn-ea"/>
              </a:rPr>
              <a:t>允许多重继承？还是只允许单继承？</a:t>
            </a:r>
          </a:p>
          <a:p>
            <a:pPr eaLnBrk="1" hangingPunct="1">
              <a:defRPr/>
            </a:pPr>
            <a:r>
              <a:rPr lang="zh-CN" altLang="zh-CN" sz="2400" kern="0" dirty="0">
                <a:latin typeface="+mn-ea"/>
                <a:ea typeface="+mn-ea"/>
              </a:rPr>
              <a:t>是否提供丰富完善的访问控制机制？</a:t>
            </a:r>
            <a:endParaRPr lang="en-US" altLang="zh-CN" sz="2400" kern="0" dirty="0">
              <a:latin typeface="+mn-ea"/>
              <a:ea typeface="+mn-ea"/>
            </a:endParaRPr>
          </a:p>
          <a:p>
            <a:pPr eaLnBrk="1" hangingPunct="1">
              <a:defRPr/>
            </a:pPr>
            <a:r>
              <a:rPr lang="zh-CN" altLang="zh-CN" sz="2400" kern="0" dirty="0">
                <a:latin typeface="+mn-ea"/>
                <a:ea typeface="+mn-ea"/>
              </a:rPr>
              <a:t>采用基于继承的模型，还是基于指派的模型</a:t>
            </a:r>
          </a:p>
          <a:p>
            <a:pPr eaLnBrk="1" hangingPunct="1">
              <a:defRPr/>
            </a:pPr>
            <a:r>
              <a:rPr lang="zh-CN" altLang="zh-CN" sz="2400" kern="0" dirty="0">
                <a:latin typeface="+mn-ea"/>
                <a:ea typeface="+mn-ea"/>
              </a:rPr>
              <a:t>基于类的模型，还是基于对象或原型的模型（如</a:t>
            </a:r>
            <a:r>
              <a:rPr lang="en-US" altLang="zh-CN" sz="2400" b="1" kern="0" dirty="0">
                <a:latin typeface="+mn-ea"/>
                <a:ea typeface="+mn-ea"/>
              </a:rPr>
              <a:t> JavaScript</a:t>
            </a:r>
            <a:r>
              <a:rPr lang="zh-CN" altLang="zh-CN" sz="2400" kern="0" dirty="0">
                <a:latin typeface="+mn-ea"/>
                <a:ea typeface="+mn-ea"/>
              </a:rPr>
              <a:t>）</a:t>
            </a:r>
          </a:p>
          <a:p>
            <a:pPr eaLnBrk="1" hangingPunct="1">
              <a:defRPr/>
            </a:pPr>
            <a:r>
              <a:rPr lang="zh-CN" altLang="zh-CN" sz="2400" kern="0" dirty="0">
                <a:latin typeface="+mn-ea"/>
                <a:ea typeface="+mn-ea"/>
              </a:rPr>
              <a:t>对象本身的独立性（是否允许不属于任何一个类的对象）</a:t>
            </a:r>
          </a:p>
          <a:p>
            <a:pPr eaLnBrk="1" hangingPunct="1">
              <a:defRPr/>
            </a:pPr>
            <a:r>
              <a:rPr lang="zh-CN" altLang="zh-CN" sz="2400" kern="0" dirty="0">
                <a:latin typeface="+mn-ea"/>
                <a:ea typeface="+mn-ea"/>
              </a:rPr>
              <a:t>类本身是不是对象？</a:t>
            </a:r>
          </a:p>
        </p:txBody>
      </p:sp>
    </p:spTree>
    <p:extLst>
      <p:ext uri="{BB962C8B-B14F-4D97-AF65-F5344CB8AC3E}">
        <p14:creationId xmlns:p14="http://schemas.microsoft.com/office/powerpoint/2010/main" val="198573475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idx="4294967295"/>
          </p:nvPr>
        </p:nvSpPr>
        <p:spPr>
          <a:xfrm>
            <a:off x="685800" y="0"/>
            <a:ext cx="7772400" cy="1143000"/>
          </a:xfrm>
        </p:spPr>
        <p:txBody>
          <a:bodyPr/>
          <a:lstStyle/>
          <a:p>
            <a:r>
              <a:rPr lang="en-US" altLang="zh-CN" b="1" dirty="0">
                <a:latin typeface="+mn-ea"/>
                <a:ea typeface="+mn-ea"/>
              </a:rPr>
              <a:t>OO</a:t>
            </a:r>
            <a:r>
              <a:rPr lang="zh-CN" altLang="zh-CN" dirty="0">
                <a:latin typeface="+mn-ea"/>
                <a:ea typeface="+mn-ea"/>
              </a:rPr>
              <a:t>语言</a:t>
            </a:r>
          </a:p>
        </p:txBody>
      </p:sp>
      <p:sp>
        <p:nvSpPr>
          <p:cNvPr id="3" name="内容占位符 2"/>
          <p:cNvSpPr>
            <a:spLocks noGrp="1"/>
          </p:cNvSpPr>
          <p:nvPr>
            <p:ph idx="4294967295"/>
          </p:nvPr>
        </p:nvSpPr>
        <p:spPr>
          <a:xfrm>
            <a:off x="395288" y="1052513"/>
            <a:ext cx="8569325" cy="4543425"/>
          </a:xfrm>
        </p:spPr>
        <p:txBody>
          <a:bodyPr>
            <a:noAutofit/>
          </a:bodyPr>
          <a:lstStyle/>
          <a:p>
            <a:pPr eaLnBrk="1" hangingPunct="1">
              <a:buFontTx/>
              <a:buNone/>
              <a:defRPr/>
            </a:pPr>
            <a:r>
              <a:rPr lang="zh-CN" altLang="zh-CN" sz="2400" kern="0" dirty="0">
                <a:latin typeface="+mn-ea"/>
                <a:ea typeface="+mn-ea"/>
              </a:rPr>
              <a:t>其他情况：</a:t>
            </a:r>
          </a:p>
          <a:p>
            <a:pPr eaLnBrk="1" hangingPunct="1">
              <a:defRPr/>
            </a:pPr>
            <a:r>
              <a:rPr lang="zh-CN" altLang="zh-CN" sz="2400" kern="0" dirty="0">
                <a:latin typeface="+mn-ea"/>
                <a:ea typeface="+mn-ea"/>
              </a:rPr>
              <a:t>是不是追求</a:t>
            </a:r>
            <a:r>
              <a:rPr lang="en-US" altLang="zh-CN" sz="2400" b="1" kern="0" dirty="0">
                <a:latin typeface="+mn-ea"/>
                <a:ea typeface="+mn-ea"/>
              </a:rPr>
              <a:t>“</a:t>
            </a:r>
            <a:r>
              <a:rPr lang="zh-CN" altLang="zh-CN" sz="2400" kern="0" dirty="0">
                <a:latin typeface="+mn-ea"/>
                <a:ea typeface="+mn-ea"/>
              </a:rPr>
              <a:t>纯粹</a:t>
            </a:r>
            <a:r>
              <a:rPr lang="en-US" altLang="zh-CN" sz="2400" b="1" kern="0" dirty="0">
                <a:latin typeface="+mn-ea"/>
                <a:ea typeface="+mn-ea"/>
              </a:rPr>
              <a:t>”</a:t>
            </a:r>
            <a:r>
              <a:rPr lang="zh-CN" altLang="zh-CN" sz="2400" kern="0" dirty="0">
                <a:latin typeface="+mn-ea"/>
                <a:ea typeface="+mn-ea"/>
              </a:rPr>
              <a:t>的面向对象语言？</a:t>
            </a:r>
          </a:p>
          <a:p>
            <a:pPr lvl="1" eaLnBrk="1" hangingPunct="1">
              <a:defRPr/>
            </a:pPr>
            <a:r>
              <a:rPr lang="en-US" altLang="zh-CN" sz="2000" b="1" kern="0" dirty="0">
                <a:latin typeface="+mn-ea"/>
                <a:ea typeface="+mn-ea"/>
              </a:rPr>
              <a:t>Smalltalk</a:t>
            </a:r>
            <a:r>
              <a:rPr lang="en-US" altLang="zh-CN" sz="2000" kern="0" dirty="0">
                <a:latin typeface="+mn-ea"/>
                <a:ea typeface="+mn-ea"/>
              </a:rPr>
              <a:t> </a:t>
            </a:r>
            <a:r>
              <a:rPr lang="zh-CN" altLang="zh-CN" sz="2000" kern="0" dirty="0">
                <a:latin typeface="+mn-ea"/>
                <a:ea typeface="+mn-ea"/>
              </a:rPr>
              <a:t>尽可能追求</a:t>
            </a:r>
            <a:r>
              <a:rPr lang="en-US" altLang="zh-CN" sz="2000" b="1" kern="0" dirty="0">
                <a:latin typeface="+mn-ea"/>
                <a:ea typeface="+mn-ea"/>
              </a:rPr>
              <a:t>“</a:t>
            </a:r>
            <a:r>
              <a:rPr lang="zh-CN" altLang="zh-CN" sz="2000" kern="0" dirty="0">
                <a:latin typeface="+mn-ea"/>
                <a:ea typeface="+mn-ea"/>
              </a:rPr>
              <a:t>面向对象</a:t>
            </a:r>
            <a:r>
              <a:rPr lang="en-US" altLang="zh-CN" sz="2000" b="1" kern="0" dirty="0">
                <a:latin typeface="+mn-ea"/>
                <a:ea typeface="+mn-ea"/>
              </a:rPr>
              <a:t>”</a:t>
            </a:r>
            <a:r>
              <a:rPr lang="zh-CN" altLang="zh-CN" sz="2000" kern="0" dirty="0">
                <a:latin typeface="+mn-ea"/>
                <a:ea typeface="+mn-ea"/>
              </a:rPr>
              <a:t>理想，完全是重新设计的新语言</a:t>
            </a:r>
          </a:p>
          <a:p>
            <a:pPr lvl="1" eaLnBrk="1" hangingPunct="1">
              <a:defRPr/>
            </a:pPr>
            <a:r>
              <a:rPr lang="en-US" altLang="zh-CN" sz="2000" b="1" kern="0" dirty="0">
                <a:latin typeface="+mn-ea"/>
                <a:ea typeface="+mn-ea"/>
              </a:rPr>
              <a:t>Java</a:t>
            </a:r>
            <a:r>
              <a:rPr lang="en-US" altLang="zh-CN" sz="2000" kern="0" dirty="0">
                <a:latin typeface="+mn-ea"/>
                <a:ea typeface="+mn-ea"/>
              </a:rPr>
              <a:t> </a:t>
            </a:r>
            <a:r>
              <a:rPr lang="zh-CN" altLang="zh-CN" sz="2000" kern="0" dirty="0">
                <a:latin typeface="+mn-ea"/>
                <a:ea typeface="+mn-ea"/>
              </a:rPr>
              <a:t>是接近理想的语言，但希望在形式上尽可能靠近常规语言</a:t>
            </a:r>
          </a:p>
          <a:p>
            <a:pPr lvl="1" eaLnBrk="1" hangingPunct="1">
              <a:defRPr/>
            </a:pPr>
            <a:r>
              <a:rPr lang="en-US" altLang="zh-CN" sz="2000" b="1" kern="0" dirty="0">
                <a:latin typeface="+mn-ea"/>
                <a:ea typeface="+mn-ea"/>
              </a:rPr>
              <a:t>C++</a:t>
            </a:r>
            <a:r>
              <a:rPr lang="en-US" altLang="zh-CN" sz="2000" kern="0" dirty="0">
                <a:latin typeface="+mn-ea"/>
                <a:ea typeface="+mn-ea"/>
              </a:rPr>
              <a:t> </a:t>
            </a:r>
            <a:r>
              <a:rPr lang="zh-CN" altLang="zh-CN" sz="2000" kern="0" dirty="0">
                <a:latin typeface="+mn-ea"/>
                <a:ea typeface="+mn-ea"/>
              </a:rPr>
              <a:t>设法在支持系统程序设计的过程性语言</a:t>
            </a:r>
            <a:r>
              <a:rPr lang="en-US" altLang="zh-CN" sz="2000" b="1" kern="0" dirty="0">
                <a:latin typeface="+mn-ea"/>
                <a:ea typeface="+mn-ea"/>
              </a:rPr>
              <a:t> C</a:t>
            </a:r>
            <a:r>
              <a:rPr lang="en-US" altLang="zh-CN" sz="2000" kern="0" dirty="0">
                <a:latin typeface="+mn-ea"/>
                <a:ea typeface="+mn-ea"/>
              </a:rPr>
              <a:t> </a:t>
            </a:r>
            <a:r>
              <a:rPr lang="zh-CN" altLang="zh-CN" sz="2000" kern="0" dirty="0">
                <a:latin typeface="+mn-ea"/>
                <a:ea typeface="+mn-ea"/>
              </a:rPr>
              <a:t>上</a:t>
            </a:r>
            <a:r>
              <a:rPr lang="en-US" altLang="zh-CN" sz="2000" b="1" kern="0" dirty="0">
                <a:latin typeface="+mn-ea"/>
                <a:ea typeface="+mn-ea"/>
              </a:rPr>
              <a:t>“</a:t>
            </a:r>
            <a:r>
              <a:rPr lang="zh-CN" altLang="zh-CN" sz="2000" kern="0" dirty="0">
                <a:latin typeface="+mn-ea"/>
                <a:ea typeface="+mn-ea"/>
              </a:rPr>
              <a:t>扩充</a:t>
            </a:r>
            <a:r>
              <a:rPr lang="en-US" altLang="zh-CN" sz="2000" b="1" kern="0" dirty="0">
                <a:latin typeface="+mn-ea"/>
                <a:ea typeface="+mn-ea"/>
              </a:rPr>
              <a:t>”</a:t>
            </a:r>
            <a:r>
              <a:rPr lang="zh-CN" altLang="zh-CN" sz="2000" kern="0" dirty="0">
                <a:latin typeface="+mn-ea"/>
                <a:ea typeface="+mn-ea"/>
              </a:rPr>
              <a:t>支持面向对象的机制，是一种多范型语言，支持多种程序设计方式</a:t>
            </a:r>
          </a:p>
          <a:p>
            <a:pPr lvl="1" eaLnBrk="1" hangingPunct="1">
              <a:defRPr/>
            </a:pPr>
            <a:r>
              <a:rPr lang="zh-CN" altLang="zh-CN" sz="2000" kern="0" dirty="0">
                <a:latin typeface="+mn-ea"/>
                <a:ea typeface="+mn-ea"/>
              </a:rPr>
              <a:t>另外的一些语言（如</a:t>
            </a:r>
            <a:r>
              <a:rPr lang="en-US" altLang="zh-CN" sz="2000" b="1" kern="0" dirty="0" err="1">
                <a:latin typeface="+mn-ea"/>
                <a:ea typeface="+mn-ea"/>
              </a:rPr>
              <a:t>Ada</a:t>
            </a:r>
            <a:r>
              <a:rPr lang="zh-CN" altLang="zh-CN" sz="2000" kern="0" dirty="0">
                <a:latin typeface="+mn-ea"/>
                <a:ea typeface="+mn-ea"/>
              </a:rPr>
              <a:t>）采用可能很不同的方式支持面向对象的程序设计，这里不准备详细介绍</a:t>
            </a:r>
          </a:p>
          <a:p>
            <a:pPr eaLnBrk="1" hangingPunct="1">
              <a:defRPr/>
            </a:pPr>
            <a:r>
              <a:rPr lang="zh-CN" altLang="zh-CN" sz="2400" kern="0" dirty="0">
                <a:latin typeface="+mn-ea"/>
                <a:ea typeface="+mn-ea"/>
              </a:rPr>
              <a:t>采用值模型还是引用模型。</a:t>
            </a:r>
            <a:endParaRPr lang="en-US" altLang="zh-CN" sz="2400" kern="0" dirty="0">
              <a:latin typeface="+mn-ea"/>
              <a:ea typeface="+mn-ea"/>
            </a:endParaRPr>
          </a:p>
          <a:p>
            <a:pPr lvl="1" eaLnBrk="1" hangingPunct="1">
              <a:defRPr/>
            </a:pPr>
            <a:r>
              <a:rPr lang="zh-CN" altLang="zh-CN" sz="2000" kern="0" dirty="0">
                <a:latin typeface="+mn-ea"/>
                <a:ea typeface="+mn-ea"/>
              </a:rPr>
              <a:t>从本质上说，只有采用引用模型才能支持方法的动态约束，因此大多数面向对象语言采用引用模型</a:t>
            </a:r>
          </a:p>
          <a:p>
            <a:pPr lvl="1" eaLnBrk="1" hangingPunct="1">
              <a:defRPr/>
            </a:pPr>
            <a:r>
              <a:rPr lang="en-US" altLang="zh-CN" sz="2000" b="1" kern="0" dirty="0">
                <a:latin typeface="+mn-ea"/>
                <a:ea typeface="+mn-ea"/>
              </a:rPr>
              <a:t> C++</a:t>
            </a:r>
            <a:r>
              <a:rPr lang="en-US" altLang="zh-CN" sz="2000" kern="0" dirty="0">
                <a:latin typeface="+mn-ea"/>
                <a:ea typeface="+mn-ea"/>
              </a:rPr>
              <a:t> </a:t>
            </a:r>
            <a:r>
              <a:rPr lang="zh-CN" altLang="zh-CN" sz="2000" kern="0" dirty="0">
                <a:latin typeface="+mn-ea"/>
                <a:ea typeface="+mn-ea"/>
              </a:rPr>
              <a:t>采用值模型，可以创建静态对象或栈对象，但只有通过对象引用或指向对象的指针才能实现面向对象的动态约束行为</a:t>
            </a:r>
          </a:p>
          <a:p>
            <a:pPr lvl="1" eaLnBrk="1" hangingPunct="1">
              <a:defRPr/>
            </a:pPr>
            <a:r>
              <a:rPr lang="en-US" altLang="zh-CN" sz="2000" b="1" kern="0" dirty="0">
                <a:latin typeface="+mn-ea"/>
                <a:ea typeface="+mn-ea"/>
              </a:rPr>
              <a:t> Java</a:t>
            </a:r>
            <a:r>
              <a:rPr lang="en-US" altLang="zh-CN" sz="2000" kern="0" dirty="0">
                <a:latin typeface="+mn-ea"/>
                <a:ea typeface="+mn-ea"/>
              </a:rPr>
              <a:t> </a:t>
            </a:r>
            <a:r>
              <a:rPr lang="zh-CN" altLang="zh-CN" sz="2000" kern="0" dirty="0">
                <a:latin typeface="+mn-ea"/>
                <a:ea typeface="+mn-ea"/>
              </a:rPr>
              <a:t>只能把</a:t>
            </a:r>
            <a:r>
              <a:rPr lang="en-US" altLang="zh-CN" sz="2000" b="1" kern="0" dirty="0">
                <a:latin typeface="+mn-ea"/>
                <a:ea typeface="+mn-ea"/>
              </a:rPr>
              <a:t> OO</a:t>
            </a:r>
            <a:r>
              <a:rPr lang="en-US" altLang="zh-CN" sz="2000" kern="0" dirty="0">
                <a:latin typeface="+mn-ea"/>
                <a:ea typeface="+mn-ea"/>
              </a:rPr>
              <a:t> </a:t>
            </a:r>
            <a:r>
              <a:rPr lang="zh-CN" altLang="zh-CN" sz="2000" kern="0" dirty="0">
                <a:latin typeface="+mn-ea"/>
                <a:ea typeface="+mn-ea"/>
              </a:rPr>
              <a:t>功能应用于用户定义类型，基本类型采用值模型</a:t>
            </a:r>
          </a:p>
        </p:txBody>
      </p:sp>
    </p:spTree>
    <p:extLst>
      <p:ext uri="{BB962C8B-B14F-4D97-AF65-F5344CB8AC3E}">
        <p14:creationId xmlns:p14="http://schemas.microsoft.com/office/powerpoint/2010/main" val="30167949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zh-CN" altLang="en-US" dirty="0">
                <a:latin typeface="+mn-ea"/>
                <a:ea typeface="+mn-ea"/>
              </a:rPr>
              <a:t>列表（</a:t>
            </a:r>
            <a:r>
              <a:rPr lang="en-US" dirty="0" err="1"/>
              <a:t>ArrayList</a:t>
            </a:r>
            <a:r>
              <a:rPr lang="zh-CN" altLang="en-US" dirty="0">
                <a:latin typeface="+mn-ea"/>
                <a:ea typeface="+mn-ea"/>
              </a:rPr>
              <a:t>）</a:t>
            </a:r>
          </a:p>
        </p:txBody>
      </p:sp>
      <p:sp>
        <p:nvSpPr>
          <p:cNvPr id="45059" name="Rectangle 3"/>
          <p:cNvSpPr>
            <a:spLocks noGrp="1" noChangeArrowheads="1"/>
          </p:cNvSpPr>
          <p:nvPr>
            <p:ph idx="1"/>
          </p:nvPr>
        </p:nvSpPr>
        <p:spPr>
          <a:xfrm>
            <a:off x="903035" y="1690689"/>
            <a:ext cx="7343343" cy="4148049"/>
          </a:xfrm>
        </p:spPr>
        <p:txBody>
          <a:bodyPr>
            <a:normAutofit fontScale="70000" lnSpcReduction="20000"/>
          </a:bodyPr>
          <a:lstStyle/>
          <a:p>
            <a:pPr lvl="1">
              <a:buNone/>
            </a:pPr>
            <a:r>
              <a:rPr lang="zh-CN" altLang="en-US" sz="4000" dirty="0">
                <a:latin typeface="+mn-ea"/>
              </a:rPr>
              <a:t>会自动扩增容量的</a:t>
            </a:r>
            <a:r>
              <a:rPr lang="en-US" altLang="zh-CN" sz="4000" dirty="0">
                <a:latin typeface="+mn-ea"/>
              </a:rPr>
              <a:t>Array</a:t>
            </a:r>
          </a:p>
          <a:p>
            <a:pPr lvl="1">
              <a:buNone/>
            </a:pPr>
            <a:r>
              <a:rPr lang="en-US" altLang="zh-CN" sz="4000" dirty="0" err="1">
                <a:latin typeface="+mn-ea"/>
              </a:rPr>
              <a:t>Java.util.ArrayList</a:t>
            </a:r>
            <a:r>
              <a:rPr lang="zh-CN" altLang="en-US" sz="4000" dirty="0">
                <a:latin typeface="+mn-ea"/>
              </a:rPr>
              <a:t>类实现了</a:t>
            </a:r>
            <a:r>
              <a:rPr lang="en-US" altLang="zh-CN" sz="4000" dirty="0">
                <a:latin typeface="+mn-ea"/>
              </a:rPr>
              <a:t>List</a:t>
            </a:r>
            <a:r>
              <a:rPr lang="zh-CN" altLang="en-US" sz="4000" dirty="0">
                <a:latin typeface="+mn-ea"/>
              </a:rPr>
              <a:t>接口，用于表述长度可变的数组列表；</a:t>
            </a:r>
          </a:p>
          <a:p>
            <a:pPr lvl="1">
              <a:buNone/>
            </a:pPr>
            <a:r>
              <a:rPr lang="en-US" altLang="zh-CN" sz="4000" dirty="0" err="1">
                <a:latin typeface="+mn-ea"/>
              </a:rPr>
              <a:t>ArrayList</a:t>
            </a:r>
            <a:r>
              <a:rPr lang="zh-CN" altLang="en-US" sz="4000" dirty="0">
                <a:latin typeface="+mn-ea"/>
              </a:rPr>
              <a:t>类的初始长度是</a:t>
            </a:r>
            <a:r>
              <a:rPr lang="en-US" altLang="zh-CN" sz="4000" dirty="0">
                <a:latin typeface="+mn-ea"/>
              </a:rPr>
              <a:t>0</a:t>
            </a:r>
          </a:p>
          <a:p>
            <a:pPr lvl="1">
              <a:buNone/>
            </a:pPr>
            <a:endParaRPr lang="en-US" altLang="zh-CN" sz="4000" dirty="0">
              <a:latin typeface="+mn-ea"/>
            </a:endParaRPr>
          </a:p>
          <a:p>
            <a:pPr lvl="1">
              <a:buNone/>
            </a:pPr>
            <a:r>
              <a:rPr lang="zh-CN" altLang="en-US" sz="4000" dirty="0">
                <a:latin typeface="+mn-ea"/>
              </a:rPr>
              <a:t>和</a:t>
            </a:r>
            <a:r>
              <a:rPr lang="en-US" altLang="zh-CN" sz="4000" dirty="0">
                <a:latin typeface="+mn-ea"/>
              </a:rPr>
              <a:t>Array</a:t>
            </a:r>
            <a:r>
              <a:rPr lang="zh-CN" altLang="en-US" sz="4000" dirty="0">
                <a:latin typeface="+mn-ea"/>
              </a:rPr>
              <a:t>相比</a:t>
            </a:r>
            <a:r>
              <a:rPr lang="en-US" altLang="zh-CN" sz="4000" dirty="0">
                <a:latin typeface="+mn-ea"/>
              </a:rPr>
              <a:t>,</a:t>
            </a:r>
            <a:r>
              <a:rPr lang="en-US" altLang="zh-CN" sz="4000" dirty="0" err="1">
                <a:latin typeface="+mn-ea"/>
              </a:rPr>
              <a:t>ArrayList</a:t>
            </a:r>
            <a:r>
              <a:rPr lang="zh-CN" altLang="en-US" sz="4000" dirty="0">
                <a:latin typeface="+mn-ea"/>
              </a:rPr>
              <a:t>有以下优点</a:t>
            </a:r>
            <a:r>
              <a:rPr lang="en-US" altLang="zh-CN" sz="4000" dirty="0">
                <a:latin typeface="+mn-ea"/>
              </a:rPr>
              <a:t>: </a:t>
            </a:r>
          </a:p>
          <a:p>
            <a:pPr lvl="1">
              <a:buNone/>
            </a:pPr>
            <a:r>
              <a:rPr lang="en-US" altLang="zh-CN" sz="4000" dirty="0">
                <a:latin typeface="+mn-ea"/>
              </a:rPr>
              <a:t>1:</a:t>
            </a:r>
            <a:r>
              <a:rPr lang="zh-CN" altLang="en-US" sz="4000" dirty="0">
                <a:latin typeface="+mn-ea"/>
              </a:rPr>
              <a:t>可以自动更改数组的长度</a:t>
            </a:r>
          </a:p>
          <a:p>
            <a:pPr lvl="1">
              <a:buNone/>
            </a:pPr>
            <a:r>
              <a:rPr lang="en-US" altLang="zh-CN" sz="4000" dirty="0">
                <a:latin typeface="+mn-ea"/>
              </a:rPr>
              <a:t>2:</a:t>
            </a:r>
            <a:r>
              <a:rPr lang="zh-CN" altLang="en-US" sz="4000" dirty="0">
                <a:latin typeface="+mn-ea"/>
              </a:rPr>
              <a:t>可以灵活地插入和删掉元素</a:t>
            </a:r>
          </a:p>
          <a:p>
            <a:pPr lvl="1">
              <a:buNone/>
            </a:pPr>
            <a:r>
              <a:rPr lang="en-US" altLang="zh-CN" sz="4000" dirty="0">
                <a:latin typeface="+mn-ea"/>
              </a:rPr>
              <a:t>3:ArrayList</a:t>
            </a:r>
            <a:r>
              <a:rPr lang="zh-CN" altLang="en-US" sz="4000" dirty="0">
                <a:latin typeface="+mn-ea"/>
              </a:rPr>
              <a:t>类中的一些方法很方便快捷</a:t>
            </a:r>
            <a:endParaRPr lang="en-US" altLang="zh-CN" sz="4000" dirty="0">
              <a:latin typeface="+mn-ea"/>
            </a:endParaRPr>
          </a:p>
          <a:p>
            <a:pPr lvl="1">
              <a:buNone/>
            </a:pPr>
            <a:endParaRPr lang="zh-CN" altLang="en-US" sz="4000" dirty="0">
              <a:latin typeface="+mn-ea"/>
            </a:endParaRPr>
          </a:p>
          <a:p>
            <a:pPr lvl="1">
              <a:buNone/>
            </a:pPr>
            <a:r>
              <a:rPr lang="zh-CN" altLang="en-US" sz="4000" dirty="0">
                <a:latin typeface="+mn-ea"/>
              </a:rPr>
              <a:t>缺点是</a:t>
            </a:r>
            <a:r>
              <a:rPr lang="en-US" altLang="zh-CN" sz="4000" dirty="0">
                <a:latin typeface="+mn-ea"/>
              </a:rPr>
              <a:t>:</a:t>
            </a:r>
            <a:r>
              <a:rPr lang="zh-CN" altLang="en-US" sz="4000" dirty="0">
                <a:latin typeface="+mn-ea"/>
              </a:rPr>
              <a:t>和其他数组比起来</a:t>
            </a:r>
            <a:r>
              <a:rPr lang="en-US" altLang="zh-CN" sz="4000" dirty="0">
                <a:latin typeface="+mn-ea"/>
              </a:rPr>
              <a:t>,</a:t>
            </a:r>
            <a:r>
              <a:rPr lang="zh-CN" altLang="en-US" sz="4000" dirty="0">
                <a:latin typeface="+mn-ea"/>
              </a:rPr>
              <a:t>速度上差了些</a:t>
            </a:r>
            <a:r>
              <a:rPr lang="en-US" altLang="zh-CN" sz="4000" dirty="0">
                <a:latin typeface="+mn-ea"/>
              </a:rPr>
              <a:t>....</a:t>
            </a:r>
          </a:p>
          <a:p>
            <a:pPr lvl="1">
              <a:buNone/>
            </a:pPr>
            <a:endParaRPr lang="en-US" altLang="zh-CN" sz="3200" dirty="0">
              <a:latin typeface="+mn-ea"/>
            </a:endParaRPr>
          </a:p>
        </p:txBody>
      </p:sp>
    </p:spTree>
    <p:extLst>
      <p:ext uri="{BB962C8B-B14F-4D97-AF65-F5344CB8AC3E}">
        <p14:creationId xmlns:p14="http://schemas.microsoft.com/office/powerpoint/2010/main" val="1018079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idx="4294967295"/>
          </p:nvPr>
        </p:nvSpPr>
        <p:spPr>
          <a:xfrm>
            <a:off x="758031" y="198438"/>
            <a:ext cx="7772400" cy="1143000"/>
          </a:xfrm>
        </p:spPr>
        <p:txBody>
          <a:bodyPr/>
          <a:lstStyle/>
          <a:p>
            <a:r>
              <a:rPr lang="en-US" altLang="zh-CN" b="1" dirty="0">
                <a:latin typeface="+mn-ea"/>
                <a:ea typeface="+mn-ea"/>
              </a:rPr>
              <a:t>OO</a:t>
            </a:r>
            <a:r>
              <a:rPr lang="zh-CN" altLang="zh-CN" dirty="0">
                <a:latin typeface="+mn-ea"/>
                <a:ea typeface="+mn-ea"/>
              </a:rPr>
              <a:t>语言</a:t>
            </a:r>
          </a:p>
        </p:txBody>
      </p:sp>
      <p:sp>
        <p:nvSpPr>
          <p:cNvPr id="3" name="内容占位符 2"/>
          <p:cNvSpPr>
            <a:spLocks noGrp="1"/>
          </p:cNvSpPr>
          <p:nvPr>
            <p:ph idx="4294967295"/>
          </p:nvPr>
        </p:nvSpPr>
        <p:spPr>
          <a:xfrm>
            <a:off x="468313" y="1341438"/>
            <a:ext cx="8351837" cy="4967287"/>
          </a:xfrm>
        </p:spPr>
        <p:txBody>
          <a:bodyPr>
            <a:noAutofit/>
          </a:bodyPr>
          <a:lstStyle/>
          <a:p>
            <a:pPr eaLnBrk="1" hangingPunct="1">
              <a:lnSpc>
                <a:spcPct val="120000"/>
              </a:lnSpc>
              <a:defRPr/>
            </a:pPr>
            <a:r>
              <a:rPr lang="zh-CN" altLang="zh-CN" sz="2000" kern="0" dirty="0">
                <a:latin typeface="+mn-ea"/>
                <a:ea typeface="+mn-ea"/>
              </a:rPr>
              <a:t>是否允许静态对象或者堆栈对象（自动对象）？多数面向对象语言只支持堆对象（通过动态存储分配创建的对象）</a:t>
            </a:r>
          </a:p>
          <a:p>
            <a:pPr lvl="1" eaLnBrk="1" hangingPunct="1">
              <a:lnSpc>
                <a:spcPct val="120000"/>
              </a:lnSpc>
              <a:defRPr/>
            </a:pPr>
            <a:r>
              <a:rPr lang="en-US" altLang="zh-CN" sz="1800" b="1" kern="0" dirty="0">
                <a:latin typeface="+mn-ea"/>
                <a:ea typeface="+mn-ea"/>
              </a:rPr>
              <a:t>C++</a:t>
            </a:r>
            <a:r>
              <a:rPr lang="en-US" altLang="zh-CN" sz="1800" kern="0" dirty="0">
                <a:latin typeface="+mn-ea"/>
                <a:ea typeface="+mn-ea"/>
              </a:rPr>
              <a:t> </a:t>
            </a:r>
            <a:r>
              <a:rPr lang="zh-CN" altLang="zh-CN" sz="1800" kern="0" dirty="0">
                <a:latin typeface="+mn-ea"/>
                <a:ea typeface="+mn-ea"/>
              </a:rPr>
              <a:t>支持静态对象和自动对象，这种设计是希望尽可能借助于作用域规则来管理对象，避免依赖自动存储管理系统（</a:t>
            </a:r>
            <a:r>
              <a:rPr lang="en-US" altLang="zh-CN" sz="1800" b="1" kern="0" dirty="0">
                <a:latin typeface="+mn-ea"/>
                <a:ea typeface="+mn-ea"/>
              </a:rPr>
              <a:t>GC</a:t>
            </a:r>
            <a:r>
              <a:rPr lang="zh-CN" altLang="zh-CN" sz="1800" kern="0" dirty="0">
                <a:latin typeface="+mn-ea"/>
                <a:ea typeface="+mn-ea"/>
              </a:rPr>
              <a:t>）</a:t>
            </a:r>
          </a:p>
          <a:p>
            <a:pPr lvl="1" eaLnBrk="1" hangingPunct="1">
              <a:lnSpc>
                <a:spcPct val="120000"/>
              </a:lnSpc>
              <a:defRPr/>
            </a:pPr>
            <a:r>
              <a:rPr lang="zh-CN" altLang="zh-CN" sz="1800" kern="0" dirty="0">
                <a:latin typeface="+mn-ea"/>
                <a:ea typeface="+mn-ea"/>
              </a:rPr>
              <a:t>为在这种环境下编程，人们开发了许多利用自动对象的对象管理技术，如句柄对象，对象的</a:t>
            </a:r>
            <a:r>
              <a:rPr lang="en-US" altLang="zh-CN" sz="1800" b="1" kern="0" dirty="0">
                <a:latin typeface="+mn-ea"/>
                <a:ea typeface="+mn-ea"/>
              </a:rPr>
              <a:t>“</a:t>
            </a:r>
            <a:r>
              <a:rPr lang="zh-CN" altLang="zh-CN" sz="1800" kern="0" dirty="0">
                <a:latin typeface="+mn-ea"/>
                <a:ea typeface="+mn-ea"/>
              </a:rPr>
              <a:t>创建即初始化</a:t>
            </a:r>
            <a:r>
              <a:rPr lang="en-US" altLang="zh-CN" sz="1800" b="1" kern="0" dirty="0">
                <a:latin typeface="+mn-ea"/>
                <a:ea typeface="+mn-ea"/>
              </a:rPr>
              <a:t>”</a:t>
            </a:r>
            <a:r>
              <a:rPr lang="zh-CN" altLang="zh-CN" sz="1800" kern="0" dirty="0">
                <a:latin typeface="+mn-ea"/>
                <a:ea typeface="+mn-ea"/>
              </a:rPr>
              <a:t>技术等</a:t>
            </a:r>
          </a:p>
          <a:p>
            <a:pPr eaLnBrk="1" hangingPunct="1">
              <a:lnSpc>
                <a:spcPct val="120000"/>
              </a:lnSpc>
              <a:defRPr/>
            </a:pPr>
            <a:r>
              <a:rPr lang="zh-CN" altLang="zh-CN" sz="2000" kern="0" dirty="0">
                <a:latin typeface="+mn-ea"/>
                <a:ea typeface="+mn-ea"/>
              </a:rPr>
              <a:t>是否依赖自动废料收集（</a:t>
            </a:r>
            <a:r>
              <a:rPr lang="en-US" altLang="zh-CN" sz="2000" b="1" kern="0" dirty="0">
                <a:latin typeface="+mn-ea"/>
                <a:ea typeface="+mn-ea"/>
              </a:rPr>
              <a:t>GC</a:t>
            </a:r>
            <a:r>
              <a:rPr lang="zh-CN" altLang="zh-CN" sz="2000" kern="0" dirty="0">
                <a:latin typeface="+mn-ea"/>
                <a:ea typeface="+mn-ea"/>
              </a:rPr>
              <a:t>）。由于</a:t>
            </a:r>
            <a:r>
              <a:rPr lang="en-US" altLang="zh-CN" sz="2000" b="1" kern="0" dirty="0">
                <a:latin typeface="+mn-ea"/>
                <a:ea typeface="+mn-ea"/>
              </a:rPr>
              <a:t> OO</a:t>
            </a:r>
            <a:r>
              <a:rPr lang="en-US" altLang="zh-CN" sz="2000" kern="0" dirty="0">
                <a:latin typeface="+mn-ea"/>
                <a:ea typeface="+mn-ea"/>
              </a:rPr>
              <a:t> </a:t>
            </a:r>
            <a:r>
              <a:rPr lang="zh-CN" altLang="zh-CN" sz="2000" kern="0" dirty="0">
                <a:latin typeface="+mn-ea"/>
                <a:ea typeface="+mn-ea"/>
              </a:rPr>
              <a:t>程序常（显式或隐式地）创建和丢弃对象，对象之间常存在复杂的相互引用关系，由人来完成对象的管理和回收很困难。大多数</a:t>
            </a:r>
            <a:r>
              <a:rPr lang="en-US" altLang="zh-CN" sz="2000" b="1" kern="0" dirty="0">
                <a:latin typeface="+mn-ea"/>
                <a:ea typeface="+mn-ea"/>
              </a:rPr>
              <a:t> OO</a:t>
            </a:r>
            <a:r>
              <a:rPr lang="en-US" altLang="zh-CN" sz="2000" kern="0" dirty="0">
                <a:latin typeface="+mn-ea"/>
                <a:ea typeface="+mn-ea"/>
              </a:rPr>
              <a:t> </a:t>
            </a:r>
            <a:r>
              <a:rPr lang="zh-CN" altLang="zh-CN" sz="2000" kern="0" dirty="0">
                <a:latin typeface="+mn-ea"/>
                <a:ea typeface="+mn-ea"/>
              </a:rPr>
              <a:t>语言都依赖于自动存储回收系统</a:t>
            </a:r>
          </a:p>
          <a:p>
            <a:pPr lvl="1" eaLnBrk="1" hangingPunct="1">
              <a:lnSpc>
                <a:spcPct val="120000"/>
              </a:lnSpc>
              <a:defRPr/>
            </a:pPr>
            <a:r>
              <a:rPr lang="en-US" altLang="zh-CN" sz="1800" b="1" kern="0" dirty="0">
                <a:latin typeface="+mn-ea"/>
                <a:ea typeface="+mn-ea"/>
              </a:rPr>
              <a:t>GC</a:t>
            </a:r>
            <a:r>
              <a:rPr lang="en-US" altLang="zh-CN" sz="1800" kern="0" dirty="0">
                <a:latin typeface="+mn-ea"/>
                <a:ea typeface="+mn-ea"/>
              </a:rPr>
              <a:t> </a:t>
            </a:r>
            <a:r>
              <a:rPr lang="zh-CN" altLang="zh-CN" sz="1800" kern="0" dirty="0">
                <a:latin typeface="+mn-ea"/>
                <a:ea typeface="+mn-ea"/>
              </a:rPr>
              <a:t>的引入将带来显著的性能损失，还会造成程序行为更多的不可预见性（</a:t>
            </a:r>
            <a:r>
              <a:rPr lang="en-US" altLang="zh-CN" sz="1800" b="1" kern="0" dirty="0">
                <a:latin typeface="+mn-ea"/>
                <a:ea typeface="+mn-ea"/>
              </a:rPr>
              <a:t>GC</a:t>
            </a:r>
            <a:r>
              <a:rPr lang="en-US" altLang="zh-CN" sz="1800" kern="0" dirty="0">
                <a:latin typeface="+mn-ea"/>
                <a:ea typeface="+mn-ea"/>
              </a:rPr>
              <a:t> </a:t>
            </a:r>
            <a:r>
              <a:rPr lang="zh-CN" altLang="zh-CN" sz="1800" kern="0" dirty="0">
                <a:latin typeface="+mn-ea"/>
                <a:ea typeface="+mn-ea"/>
              </a:rPr>
              <a:t>发生的时刻无法预见，其持续时间长短也无法预计）</a:t>
            </a:r>
          </a:p>
          <a:p>
            <a:pPr lvl="1" eaLnBrk="1" hangingPunct="1">
              <a:lnSpc>
                <a:spcPct val="120000"/>
              </a:lnSpc>
              <a:defRPr/>
            </a:pPr>
            <a:r>
              <a:rPr lang="en-US" altLang="zh-CN" sz="1800" b="1" kern="0" dirty="0">
                <a:latin typeface="+mn-ea"/>
                <a:ea typeface="+mn-ea"/>
              </a:rPr>
              <a:t>Java</a:t>
            </a:r>
            <a:r>
              <a:rPr lang="en-US" altLang="zh-CN" sz="1800" kern="0" dirty="0">
                <a:latin typeface="+mn-ea"/>
                <a:ea typeface="+mn-ea"/>
              </a:rPr>
              <a:t> </a:t>
            </a:r>
            <a:r>
              <a:rPr lang="zh-CN" altLang="zh-CN" sz="1800" kern="0" dirty="0">
                <a:latin typeface="+mn-ea"/>
                <a:ea typeface="+mn-ea"/>
              </a:rPr>
              <a:t>等许多语言都需要内置的自动废料收集系统</a:t>
            </a:r>
          </a:p>
          <a:p>
            <a:pPr lvl="1" eaLnBrk="1" hangingPunct="1">
              <a:lnSpc>
                <a:spcPct val="120000"/>
              </a:lnSpc>
              <a:defRPr/>
            </a:pPr>
            <a:r>
              <a:rPr lang="en-US" altLang="zh-CN" sz="1800" b="1" kern="0" dirty="0">
                <a:latin typeface="+mn-ea"/>
                <a:ea typeface="+mn-ea"/>
              </a:rPr>
              <a:t>C++</a:t>
            </a:r>
            <a:r>
              <a:rPr lang="en-US" altLang="zh-CN" sz="1800" kern="0" dirty="0">
                <a:latin typeface="+mn-ea"/>
                <a:ea typeface="+mn-ea"/>
              </a:rPr>
              <a:t> </a:t>
            </a:r>
            <a:r>
              <a:rPr lang="zh-CN" altLang="zh-CN" sz="1800" kern="0" dirty="0">
                <a:latin typeface="+mn-ea"/>
                <a:ea typeface="+mn-ea"/>
              </a:rPr>
              <a:t>是例外，其设计目标之一是尽可能避免对自动存储回收的依赖，以支持系统程序设计，提高效率，减少运行时间上的不确定性</a:t>
            </a:r>
          </a:p>
        </p:txBody>
      </p:sp>
    </p:spTree>
    <p:extLst>
      <p:ext uri="{BB962C8B-B14F-4D97-AF65-F5344CB8AC3E}">
        <p14:creationId xmlns:p14="http://schemas.microsoft.com/office/powerpoint/2010/main" val="42657343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idx="4294967295"/>
          </p:nvPr>
        </p:nvSpPr>
        <p:spPr/>
        <p:txBody>
          <a:bodyPr/>
          <a:lstStyle/>
          <a:p>
            <a:r>
              <a:rPr lang="en-US" altLang="zh-CN" b="1" dirty="0">
                <a:latin typeface="+mn-ea"/>
                <a:ea typeface="+mn-ea"/>
              </a:rPr>
              <a:t>OO</a:t>
            </a:r>
            <a:r>
              <a:rPr lang="en-US" altLang="zh-CN" dirty="0">
                <a:latin typeface="+mn-ea"/>
                <a:ea typeface="+mn-ea"/>
              </a:rPr>
              <a:t> </a:t>
            </a:r>
            <a:r>
              <a:rPr lang="zh-CN" altLang="en-US" dirty="0">
                <a:latin typeface="+mn-ea"/>
                <a:ea typeface="+mn-ea"/>
              </a:rPr>
              <a:t>语言</a:t>
            </a:r>
            <a:endParaRPr lang="zh-CN" altLang="zh-CN" dirty="0">
              <a:latin typeface="+mn-ea"/>
              <a:ea typeface="+mn-ea"/>
            </a:endParaRPr>
          </a:p>
        </p:txBody>
      </p:sp>
      <p:sp>
        <p:nvSpPr>
          <p:cNvPr id="3" name="内容占位符 2"/>
          <p:cNvSpPr>
            <a:spLocks noGrp="1"/>
          </p:cNvSpPr>
          <p:nvPr>
            <p:ph idx="4294967295"/>
          </p:nvPr>
        </p:nvSpPr>
        <p:spPr>
          <a:xfrm>
            <a:off x="628650" y="1690689"/>
            <a:ext cx="7772400" cy="4543425"/>
          </a:xfrm>
        </p:spPr>
        <p:txBody>
          <a:bodyPr>
            <a:normAutofit fontScale="85000" lnSpcReduction="10000"/>
          </a:bodyPr>
          <a:lstStyle/>
          <a:p>
            <a:pPr eaLnBrk="1" hangingPunct="1">
              <a:lnSpc>
                <a:spcPct val="120000"/>
              </a:lnSpc>
              <a:defRPr/>
            </a:pPr>
            <a:r>
              <a:rPr lang="zh-CN" altLang="zh-CN" kern="0" dirty="0">
                <a:latin typeface="+mn-ea"/>
                <a:ea typeface="+mn-ea"/>
              </a:rPr>
              <a:t>是否所有方法都采用动态约束？</a:t>
            </a:r>
          </a:p>
          <a:p>
            <a:pPr lvl="1" eaLnBrk="1" hangingPunct="1">
              <a:lnSpc>
                <a:spcPct val="120000"/>
              </a:lnSpc>
              <a:defRPr/>
            </a:pPr>
            <a:r>
              <a:rPr lang="zh-CN" altLang="zh-CN" kern="0" dirty="0">
                <a:latin typeface="+mn-ea"/>
                <a:ea typeface="+mn-ea"/>
              </a:rPr>
              <a:t>动态约束很重要，但调用时会带来一些额外的开销，如果需要调用的方法能够静态确定，采用静态约束有速度优势</a:t>
            </a:r>
          </a:p>
          <a:p>
            <a:pPr lvl="1" eaLnBrk="1" hangingPunct="1">
              <a:lnSpc>
                <a:spcPct val="120000"/>
              </a:lnSpc>
              <a:defRPr/>
            </a:pPr>
            <a:r>
              <a:rPr lang="zh-CN" altLang="zh-CN" kern="0" dirty="0">
                <a:latin typeface="+mn-ea"/>
                <a:ea typeface="+mn-ea"/>
              </a:rPr>
              <a:t>大部分语言里的所有方法都采用动态约束</a:t>
            </a:r>
          </a:p>
          <a:p>
            <a:pPr lvl="1" eaLnBrk="1" hangingPunct="1">
              <a:lnSpc>
                <a:spcPct val="120000"/>
              </a:lnSpc>
              <a:defRPr/>
            </a:pPr>
            <a:r>
              <a:rPr lang="en-US" altLang="zh-CN" b="1" kern="0" dirty="0">
                <a:latin typeface="+mn-ea"/>
                <a:ea typeface="+mn-ea"/>
              </a:rPr>
              <a:t>C++</a:t>
            </a:r>
            <a:r>
              <a:rPr lang="en-US" altLang="zh-CN" kern="0" dirty="0">
                <a:latin typeface="+mn-ea"/>
                <a:ea typeface="+mn-ea"/>
              </a:rPr>
              <a:t> </a:t>
            </a:r>
            <a:r>
              <a:rPr lang="zh-CN" altLang="zh-CN" kern="0" dirty="0">
                <a:latin typeface="+mn-ea"/>
                <a:ea typeface="+mn-ea"/>
              </a:rPr>
              <a:t>和</a:t>
            </a:r>
            <a:r>
              <a:rPr lang="en-US" altLang="zh-CN" b="1" kern="0" dirty="0">
                <a:latin typeface="+mn-ea"/>
                <a:ea typeface="+mn-ea"/>
              </a:rPr>
              <a:t> </a:t>
            </a:r>
            <a:r>
              <a:rPr lang="en-US" altLang="zh-CN" b="1" kern="0" dirty="0" err="1">
                <a:latin typeface="+mn-ea"/>
                <a:ea typeface="+mn-ea"/>
              </a:rPr>
              <a:t>Ada</a:t>
            </a:r>
            <a:r>
              <a:rPr lang="en-US" altLang="zh-CN" kern="0" dirty="0">
                <a:latin typeface="+mn-ea"/>
                <a:ea typeface="+mn-ea"/>
              </a:rPr>
              <a:t> </a:t>
            </a:r>
            <a:r>
              <a:rPr lang="zh-CN" altLang="zh-CN" kern="0" dirty="0">
                <a:latin typeface="+mn-ea"/>
                <a:ea typeface="+mn-ea"/>
              </a:rPr>
              <a:t>提供静态约束（默认）和动态约束两种方式</a:t>
            </a:r>
          </a:p>
          <a:p>
            <a:pPr eaLnBrk="1" hangingPunct="1">
              <a:lnSpc>
                <a:spcPct val="120000"/>
              </a:lnSpc>
              <a:defRPr/>
            </a:pPr>
            <a:r>
              <a:rPr lang="zh-CN" altLang="zh-CN" kern="0" dirty="0">
                <a:latin typeface="+mn-ea"/>
                <a:ea typeface="+mn-ea"/>
              </a:rPr>
              <a:t>一些脚本语言也支持面向对象的概念。例如，</a:t>
            </a:r>
          </a:p>
          <a:p>
            <a:pPr lvl="1" eaLnBrk="1" hangingPunct="1">
              <a:lnSpc>
                <a:spcPct val="120000"/>
              </a:lnSpc>
              <a:defRPr/>
            </a:pPr>
            <a:r>
              <a:rPr lang="en-US" altLang="zh-CN" b="1" kern="0" dirty="0">
                <a:latin typeface="+mn-ea"/>
                <a:ea typeface="+mn-ea"/>
              </a:rPr>
              <a:t>Ruby</a:t>
            </a:r>
            <a:r>
              <a:rPr lang="en-US" altLang="zh-CN" kern="0" dirty="0">
                <a:latin typeface="+mn-ea"/>
                <a:ea typeface="+mn-ea"/>
              </a:rPr>
              <a:t> </a:t>
            </a:r>
            <a:r>
              <a:rPr lang="zh-CN" altLang="zh-CN" kern="0" dirty="0">
                <a:latin typeface="+mn-ea"/>
                <a:ea typeface="+mn-ea"/>
              </a:rPr>
              <a:t>是一个纯面向对象的脚本语言，其中的一切都是对象，全局环境看作一个匿名的大对象，全局环境里的函数看作这个对象的成员函数。它还有另外一些独特性质</a:t>
            </a:r>
          </a:p>
          <a:p>
            <a:pPr lvl="1" eaLnBrk="1" hangingPunct="1">
              <a:lnSpc>
                <a:spcPct val="120000"/>
              </a:lnSpc>
              <a:defRPr/>
            </a:pPr>
            <a:r>
              <a:rPr lang="en-US" altLang="zh-CN" b="1" kern="0" dirty="0">
                <a:latin typeface="+mn-ea"/>
                <a:ea typeface="+mn-ea"/>
              </a:rPr>
              <a:t>JavaScript</a:t>
            </a:r>
            <a:r>
              <a:rPr lang="en-US" altLang="zh-CN" kern="0" dirty="0">
                <a:latin typeface="+mn-ea"/>
                <a:ea typeface="+mn-ea"/>
              </a:rPr>
              <a:t> </a:t>
            </a:r>
            <a:r>
              <a:rPr lang="zh-CN" altLang="zh-CN" kern="0" dirty="0">
                <a:latin typeface="+mn-ea"/>
                <a:ea typeface="+mn-ea"/>
              </a:rPr>
              <a:t>支持一种基于对象和原型的面向对象模型。其中没有类的概念，只有对象。对象的行为继承通过原型获得</a:t>
            </a:r>
          </a:p>
        </p:txBody>
      </p:sp>
    </p:spTree>
    <p:extLst>
      <p:ext uri="{BB962C8B-B14F-4D97-AF65-F5344CB8AC3E}">
        <p14:creationId xmlns:p14="http://schemas.microsoft.com/office/powerpoint/2010/main" val="27298917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idx="4294967295"/>
          </p:nvPr>
        </p:nvSpPr>
        <p:spPr>
          <a:xfrm>
            <a:off x="755650" y="188913"/>
            <a:ext cx="7772400" cy="1143000"/>
          </a:xfrm>
        </p:spPr>
        <p:txBody>
          <a:bodyPr/>
          <a:lstStyle/>
          <a:p>
            <a:r>
              <a:rPr lang="en-US" altLang="zh-CN" b="1" dirty="0">
                <a:latin typeface="+mn-ea"/>
                <a:ea typeface="+mn-ea"/>
              </a:rPr>
              <a:t>OO</a:t>
            </a:r>
            <a:r>
              <a:rPr lang="en-US" altLang="zh-CN" dirty="0">
                <a:latin typeface="+mn-ea"/>
                <a:ea typeface="+mn-ea"/>
              </a:rPr>
              <a:t> </a:t>
            </a:r>
            <a:r>
              <a:rPr lang="zh-CN" altLang="en-US" dirty="0">
                <a:latin typeface="+mn-ea"/>
                <a:ea typeface="+mn-ea"/>
              </a:rPr>
              <a:t>语言</a:t>
            </a:r>
            <a:endParaRPr lang="zh-CN" altLang="zh-CN" dirty="0">
              <a:latin typeface="+mn-ea"/>
              <a:ea typeface="+mn-ea"/>
            </a:endParaRPr>
          </a:p>
        </p:txBody>
      </p:sp>
      <p:sp>
        <p:nvSpPr>
          <p:cNvPr id="3" name="内容占位符 2"/>
          <p:cNvSpPr>
            <a:spLocks noGrp="1"/>
          </p:cNvSpPr>
          <p:nvPr>
            <p:ph idx="4294967295"/>
          </p:nvPr>
        </p:nvSpPr>
        <p:spPr>
          <a:xfrm>
            <a:off x="574675" y="1196975"/>
            <a:ext cx="8134350" cy="5472113"/>
          </a:xfrm>
        </p:spPr>
        <p:txBody>
          <a:bodyPr>
            <a:noAutofit/>
          </a:bodyPr>
          <a:lstStyle/>
          <a:p>
            <a:pPr eaLnBrk="1" hangingPunct="1">
              <a:lnSpc>
                <a:spcPct val="120000"/>
              </a:lnSpc>
              <a:defRPr/>
            </a:pPr>
            <a:r>
              <a:rPr lang="zh-CN" altLang="zh-CN" sz="2400" kern="0" dirty="0">
                <a:latin typeface="+mn-ea"/>
                <a:ea typeface="+mn-ea"/>
              </a:rPr>
              <a:t>人们还提出了许多与面向对象机制有关的新想法和模型</a:t>
            </a:r>
          </a:p>
          <a:p>
            <a:pPr eaLnBrk="1" hangingPunct="1">
              <a:lnSpc>
                <a:spcPct val="120000"/>
              </a:lnSpc>
              <a:defRPr/>
            </a:pPr>
            <a:r>
              <a:rPr lang="zh-CN" altLang="zh-CN" sz="2400" kern="0" dirty="0">
                <a:latin typeface="+mn-ea"/>
                <a:ea typeface="+mn-ea"/>
              </a:rPr>
              <a:t>许多脚本语言提供了独特的面向对象机制：例如</a:t>
            </a:r>
          </a:p>
          <a:p>
            <a:pPr lvl="1" eaLnBrk="1" hangingPunct="1">
              <a:lnSpc>
                <a:spcPct val="120000"/>
              </a:lnSpc>
              <a:defRPr/>
            </a:pPr>
            <a:r>
              <a:rPr lang="zh-CN" altLang="zh-CN" sz="1800" kern="0" dirty="0">
                <a:latin typeface="+mn-ea"/>
                <a:ea typeface="+mn-ea"/>
              </a:rPr>
              <a:t>基于对象原型（而不是类）的</a:t>
            </a:r>
            <a:r>
              <a:rPr lang="en-US" altLang="zh-CN" sz="1800" b="1" kern="0" dirty="0">
                <a:latin typeface="+mn-ea"/>
                <a:ea typeface="+mn-ea"/>
              </a:rPr>
              <a:t> OO</a:t>
            </a:r>
            <a:r>
              <a:rPr lang="en-US" altLang="zh-CN" sz="1800" kern="0" dirty="0">
                <a:latin typeface="+mn-ea"/>
                <a:ea typeface="+mn-ea"/>
              </a:rPr>
              <a:t> </a:t>
            </a:r>
            <a:r>
              <a:rPr lang="zh-CN" altLang="zh-CN" sz="1800" kern="0" dirty="0">
                <a:latin typeface="+mn-ea"/>
                <a:ea typeface="+mn-ea"/>
              </a:rPr>
              <a:t>模型</a:t>
            </a:r>
          </a:p>
          <a:p>
            <a:pPr lvl="1" eaLnBrk="1" hangingPunct="1">
              <a:lnSpc>
                <a:spcPct val="120000"/>
              </a:lnSpc>
              <a:defRPr/>
            </a:pPr>
            <a:r>
              <a:rPr lang="zh-CN" altLang="zh-CN" sz="1800" kern="0" dirty="0">
                <a:latin typeface="+mn-ea"/>
                <a:ea typeface="+mn-ea"/>
              </a:rPr>
              <a:t>在基于类的模型中允许基于对象的行为覆盖（可修改个别对象的行为）</a:t>
            </a:r>
          </a:p>
          <a:p>
            <a:pPr lvl="1" eaLnBrk="1" hangingPunct="1">
              <a:lnSpc>
                <a:spcPct val="120000"/>
              </a:lnSpc>
              <a:defRPr/>
            </a:pPr>
            <a:r>
              <a:rPr lang="zh-CN" altLang="zh-CN" sz="1800" kern="0" dirty="0">
                <a:latin typeface="+mn-ea"/>
                <a:ea typeface="+mn-ea"/>
              </a:rPr>
              <a:t>等等</a:t>
            </a:r>
          </a:p>
          <a:p>
            <a:pPr eaLnBrk="1" hangingPunct="1">
              <a:lnSpc>
                <a:spcPct val="120000"/>
              </a:lnSpc>
              <a:defRPr/>
            </a:pPr>
            <a:r>
              <a:rPr lang="zh-CN" altLang="zh-CN" sz="2400" kern="0" dirty="0">
                <a:latin typeface="+mn-ea"/>
                <a:ea typeface="+mn-ea"/>
              </a:rPr>
              <a:t>总而言之，虽然今天面向对象的模型和语言已成为主流程序设计方法和主流程序语言，还正在发展和研究中</a:t>
            </a:r>
          </a:p>
          <a:p>
            <a:pPr lvl="1" eaLnBrk="1" hangingPunct="1">
              <a:lnSpc>
                <a:spcPct val="120000"/>
              </a:lnSpc>
              <a:defRPr/>
            </a:pPr>
            <a:r>
              <a:rPr lang="zh-CN" altLang="zh-CN" sz="1800" kern="0" dirty="0">
                <a:latin typeface="+mn-ea"/>
                <a:ea typeface="+mn-ea"/>
              </a:rPr>
              <a:t>许多语言的</a:t>
            </a:r>
            <a:r>
              <a:rPr lang="en-US" altLang="zh-CN" sz="1800" b="1" kern="0" dirty="0">
                <a:latin typeface="+mn-ea"/>
                <a:ea typeface="+mn-ea"/>
              </a:rPr>
              <a:t> OO</a:t>
            </a:r>
            <a:r>
              <a:rPr lang="en-US" altLang="zh-CN" sz="1800" kern="0" dirty="0">
                <a:latin typeface="+mn-ea"/>
                <a:ea typeface="+mn-ea"/>
              </a:rPr>
              <a:t> </a:t>
            </a:r>
            <a:r>
              <a:rPr lang="zh-CN" altLang="zh-CN" sz="1800" kern="0" dirty="0">
                <a:latin typeface="+mn-ea"/>
                <a:ea typeface="+mn-ea"/>
              </a:rPr>
              <a:t>机制非常复杂，实际还不断提出一些新要求，使一些</a:t>
            </a:r>
            <a:r>
              <a:rPr lang="en-US" altLang="zh-CN" sz="1800" b="1" kern="0" dirty="0">
                <a:latin typeface="+mn-ea"/>
                <a:ea typeface="+mn-ea"/>
              </a:rPr>
              <a:t>OO</a:t>
            </a:r>
            <a:r>
              <a:rPr lang="en-US" altLang="zh-CN" sz="1800" kern="0" dirty="0">
                <a:latin typeface="+mn-ea"/>
                <a:ea typeface="+mn-ea"/>
              </a:rPr>
              <a:t> </a:t>
            </a:r>
            <a:r>
              <a:rPr lang="zh-CN" altLang="zh-CN" sz="1800" kern="0" dirty="0">
                <a:latin typeface="+mn-ea"/>
                <a:ea typeface="+mn-ea"/>
              </a:rPr>
              <a:t>语言在发展中变得越来越复杂</a:t>
            </a:r>
            <a:r>
              <a:rPr lang="en-US" altLang="zh-CN" sz="1800" kern="0" dirty="0">
                <a:latin typeface="+mn-ea"/>
                <a:ea typeface="+mn-ea"/>
              </a:rPr>
              <a:t> </a:t>
            </a:r>
            <a:endParaRPr lang="zh-CN" altLang="zh-CN" sz="1800" kern="0" dirty="0">
              <a:latin typeface="+mn-ea"/>
              <a:ea typeface="+mn-ea"/>
            </a:endParaRPr>
          </a:p>
          <a:p>
            <a:pPr lvl="1" eaLnBrk="1" hangingPunct="1">
              <a:lnSpc>
                <a:spcPct val="120000"/>
              </a:lnSpc>
              <a:defRPr/>
            </a:pPr>
            <a:r>
              <a:rPr lang="zh-CN" altLang="zh-CN" sz="1800" kern="0" dirty="0">
                <a:latin typeface="+mn-ea"/>
                <a:ea typeface="+mn-ea"/>
              </a:rPr>
              <a:t>如何提供一集足够强大，而且又简洁清晰的机制支持</a:t>
            </a:r>
            <a:r>
              <a:rPr lang="en-US" altLang="zh-CN" sz="1800" b="1" kern="0" dirty="0">
                <a:latin typeface="+mn-ea"/>
                <a:ea typeface="+mn-ea"/>
              </a:rPr>
              <a:t> OO</a:t>
            </a:r>
            <a:r>
              <a:rPr lang="en-US" altLang="zh-CN" sz="1800" kern="0" dirty="0">
                <a:latin typeface="+mn-ea"/>
                <a:ea typeface="+mn-ea"/>
              </a:rPr>
              <a:t> </a:t>
            </a:r>
            <a:r>
              <a:rPr lang="zh-CN" altLang="zh-CN" sz="1800" kern="0" dirty="0">
                <a:latin typeface="+mn-ea"/>
                <a:ea typeface="+mn-ea"/>
              </a:rPr>
              <a:t>的概念和程序设计，还是这个领域中需要继续研究的问题</a:t>
            </a:r>
            <a:r>
              <a:rPr lang="en-US" altLang="zh-CN" sz="1800" kern="0" dirty="0">
                <a:latin typeface="+mn-ea"/>
                <a:ea typeface="+mn-ea"/>
              </a:rPr>
              <a:t> </a:t>
            </a:r>
            <a:endParaRPr lang="zh-CN" altLang="zh-CN" sz="1800" kern="0" dirty="0">
              <a:latin typeface="+mn-ea"/>
              <a:ea typeface="+mn-ea"/>
            </a:endParaRPr>
          </a:p>
          <a:p>
            <a:pPr lvl="1" eaLnBrk="1" hangingPunct="1">
              <a:lnSpc>
                <a:spcPct val="120000"/>
              </a:lnSpc>
              <a:defRPr/>
            </a:pPr>
            <a:r>
              <a:rPr lang="en-US" altLang="zh-CN" sz="1800" b="1" kern="0" dirty="0">
                <a:latin typeface="+mn-ea"/>
                <a:ea typeface="+mn-ea"/>
              </a:rPr>
              <a:t>OO</a:t>
            </a:r>
            <a:r>
              <a:rPr lang="en-US" altLang="zh-CN" sz="1800" kern="0" dirty="0">
                <a:latin typeface="+mn-ea"/>
                <a:ea typeface="+mn-ea"/>
              </a:rPr>
              <a:t> </a:t>
            </a:r>
            <a:r>
              <a:rPr lang="zh-CN" altLang="zh-CN" sz="1800" kern="0" dirty="0">
                <a:latin typeface="+mn-ea"/>
                <a:ea typeface="+mn-ea"/>
              </a:rPr>
              <a:t>语言有关的理论研究还处在</a:t>
            </a:r>
            <a:r>
              <a:rPr lang="zh-CN" altLang="en-US" sz="1800" kern="0" dirty="0">
                <a:latin typeface="+mn-ea"/>
                <a:ea typeface="+mn-ea"/>
              </a:rPr>
              <a:t>研究与应用</a:t>
            </a:r>
            <a:r>
              <a:rPr lang="zh-CN" altLang="zh-CN" sz="1800" kern="0" dirty="0">
                <a:latin typeface="+mn-ea"/>
                <a:ea typeface="+mn-ea"/>
              </a:rPr>
              <a:t>阶段</a:t>
            </a:r>
          </a:p>
        </p:txBody>
      </p:sp>
    </p:spTree>
    <p:extLst>
      <p:ext uri="{BB962C8B-B14F-4D97-AF65-F5344CB8AC3E}">
        <p14:creationId xmlns:p14="http://schemas.microsoft.com/office/powerpoint/2010/main" val="11922079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idx="4294967295"/>
          </p:nvPr>
        </p:nvSpPr>
        <p:spPr>
          <a:xfrm>
            <a:off x="684213" y="188913"/>
            <a:ext cx="7772400" cy="1143000"/>
          </a:xfrm>
        </p:spPr>
        <p:txBody>
          <a:bodyPr/>
          <a:lstStyle/>
          <a:p>
            <a:pPr eaLnBrk="1" hangingPunct="1"/>
            <a:r>
              <a:rPr lang="en-US" altLang="zh-CN" b="1" dirty="0">
                <a:latin typeface="+mn-ea"/>
                <a:ea typeface="+mn-ea"/>
              </a:rPr>
              <a:t>OO</a:t>
            </a:r>
            <a:r>
              <a:rPr lang="en-US" altLang="zh-CN" dirty="0">
                <a:latin typeface="+mn-ea"/>
                <a:ea typeface="+mn-ea"/>
              </a:rPr>
              <a:t> </a:t>
            </a:r>
            <a:r>
              <a:rPr lang="zh-CN" altLang="en-US" dirty="0">
                <a:latin typeface="+mn-ea"/>
                <a:ea typeface="+mn-ea"/>
              </a:rPr>
              <a:t>语言机制需求</a:t>
            </a:r>
          </a:p>
        </p:txBody>
      </p:sp>
      <p:sp>
        <p:nvSpPr>
          <p:cNvPr id="3" name="内容占位符 2"/>
          <p:cNvSpPr>
            <a:spLocks noGrp="1"/>
          </p:cNvSpPr>
          <p:nvPr>
            <p:ph idx="4294967295"/>
          </p:nvPr>
        </p:nvSpPr>
        <p:spPr>
          <a:xfrm>
            <a:off x="1139825" y="1331913"/>
            <a:ext cx="5845175" cy="4543425"/>
          </a:xfrm>
        </p:spPr>
        <p:txBody>
          <a:bodyPr>
            <a:noAutofit/>
          </a:bodyPr>
          <a:lstStyle/>
          <a:p>
            <a:pPr eaLnBrk="1" hangingPunct="1">
              <a:lnSpc>
                <a:spcPct val="120000"/>
              </a:lnSpc>
              <a:defRPr/>
            </a:pPr>
            <a:r>
              <a:rPr lang="zh-CN" altLang="zh-CN" sz="3200" kern="0" dirty="0">
                <a:latin typeface="+mn-ea"/>
                <a:ea typeface="+mn-ea"/>
              </a:rPr>
              <a:t>定义类</a:t>
            </a:r>
            <a:endParaRPr lang="en-US" altLang="zh-CN" sz="3200" kern="0" dirty="0">
              <a:latin typeface="+mn-ea"/>
              <a:ea typeface="+mn-ea"/>
            </a:endParaRPr>
          </a:p>
          <a:p>
            <a:pPr eaLnBrk="1" hangingPunct="1">
              <a:lnSpc>
                <a:spcPct val="120000"/>
              </a:lnSpc>
              <a:defRPr/>
            </a:pPr>
            <a:r>
              <a:rPr lang="zh-CN" altLang="zh-CN" sz="3200" kern="0" dirty="0">
                <a:latin typeface="+mn-ea"/>
                <a:ea typeface="+mn-ea"/>
              </a:rPr>
              <a:t>描述或定义对象</a:t>
            </a:r>
          </a:p>
          <a:p>
            <a:pPr eaLnBrk="1" hangingPunct="1">
              <a:lnSpc>
                <a:spcPct val="120000"/>
              </a:lnSpc>
              <a:defRPr/>
            </a:pPr>
            <a:r>
              <a:rPr lang="zh-CN" altLang="zh-CN" sz="3200" kern="0" dirty="0">
                <a:latin typeface="+mn-ea"/>
                <a:ea typeface="+mn-ea"/>
              </a:rPr>
              <a:t>类之间的继承关系</a:t>
            </a:r>
            <a:endParaRPr lang="en-US" altLang="zh-CN" sz="3200" kern="0" dirty="0">
              <a:latin typeface="+mn-ea"/>
              <a:ea typeface="+mn-ea"/>
            </a:endParaRPr>
          </a:p>
          <a:p>
            <a:pPr eaLnBrk="1" hangingPunct="1">
              <a:lnSpc>
                <a:spcPct val="120000"/>
              </a:lnSpc>
              <a:defRPr/>
            </a:pPr>
            <a:r>
              <a:rPr lang="zh-CN" altLang="zh-CN" sz="3200" kern="0" dirty="0">
                <a:latin typeface="+mn-ea"/>
                <a:ea typeface="+mn-ea"/>
              </a:rPr>
              <a:t>与对象交互的机制</a:t>
            </a:r>
            <a:endParaRPr lang="en-US" altLang="zh-CN" sz="3200" kern="0" dirty="0">
              <a:latin typeface="+mn-ea"/>
              <a:ea typeface="+mn-ea"/>
            </a:endParaRPr>
          </a:p>
          <a:p>
            <a:pPr eaLnBrk="1" hangingPunct="1">
              <a:lnSpc>
                <a:spcPct val="120000"/>
              </a:lnSpc>
              <a:defRPr/>
            </a:pPr>
            <a:r>
              <a:rPr lang="zh-CN" altLang="zh-CN" sz="3200" kern="0" dirty="0">
                <a:latin typeface="+mn-ea"/>
                <a:ea typeface="+mn-ea"/>
              </a:rPr>
              <a:t>初始化新对象的机制</a:t>
            </a:r>
          </a:p>
          <a:p>
            <a:pPr eaLnBrk="1" hangingPunct="1">
              <a:lnSpc>
                <a:spcPct val="120000"/>
              </a:lnSpc>
              <a:defRPr/>
            </a:pPr>
            <a:r>
              <a:rPr lang="zh-CN" altLang="zh-CN" sz="3200" kern="0" dirty="0">
                <a:latin typeface="+mn-ea"/>
                <a:ea typeface="+mn-ea"/>
              </a:rPr>
              <a:t>类型对象的动态转换机制</a:t>
            </a:r>
          </a:p>
        </p:txBody>
      </p:sp>
    </p:spTree>
    <p:extLst>
      <p:ext uri="{BB962C8B-B14F-4D97-AF65-F5344CB8AC3E}">
        <p14:creationId xmlns:p14="http://schemas.microsoft.com/office/powerpoint/2010/main" val="1164967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idx="4294967295"/>
          </p:nvPr>
        </p:nvSpPr>
        <p:spPr>
          <a:xfrm>
            <a:off x="684213" y="188913"/>
            <a:ext cx="7772400" cy="1143000"/>
          </a:xfrm>
        </p:spPr>
        <p:txBody>
          <a:bodyPr/>
          <a:lstStyle/>
          <a:p>
            <a:pPr eaLnBrk="1" hangingPunct="1"/>
            <a:r>
              <a:rPr lang="en-US" altLang="zh-CN" b="1">
                <a:latin typeface="+mn-ea"/>
                <a:ea typeface="+mn-ea"/>
              </a:rPr>
              <a:t>OO</a:t>
            </a:r>
            <a:r>
              <a:rPr lang="en-US" altLang="zh-CN">
                <a:latin typeface="+mn-ea"/>
                <a:ea typeface="+mn-ea"/>
              </a:rPr>
              <a:t> </a:t>
            </a:r>
            <a:r>
              <a:rPr lang="zh-CN" altLang="en-US">
                <a:latin typeface="+mn-ea"/>
                <a:ea typeface="+mn-ea"/>
              </a:rPr>
              <a:t>语言需要提供的新机制</a:t>
            </a:r>
          </a:p>
        </p:txBody>
      </p:sp>
      <p:sp>
        <p:nvSpPr>
          <p:cNvPr id="3" name="内容占位符 2"/>
          <p:cNvSpPr>
            <a:spLocks noGrp="1"/>
          </p:cNvSpPr>
          <p:nvPr>
            <p:ph idx="4294967295"/>
          </p:nvPr>
        </p:nvSpPr>
        <p:spPr>
          <a:xfrm>
            <a:off x="860425" y="1331913"/>
            <a:ext cx="7419975" cy="4543425"/>
          </a:xfrm>
        </p:spPr>
        <p:txBody>
          <a:bodyPr>
            <a:noAutofit/>
          </a:bodyPr>
          <a:lstStyle/>
          <a:p>
            <a:pPr eaLnBrk="1" hangingPunct="1">
              <a:lnSpc>
                <a:spcPct val="120000"/>
              </a:lnSpc>
              <a:defRPr/>
            </a:pPr>
            <a:r>
              <a:rPr lang="zh-CN" altLang="zh-CN" sz="3200" kern="0" dirty="0">
                <a:latin typeface="+mn-ea"/>
                <a:ea typeface="+mn-ea"/>
              </a:rPr>
              <a:t>控制类成员的访问权限的机制</a:t>
            </a:r>
          </a:p>
          <a:p>
            <a:pPr eaLnBrk="1" hangingPunct="1">
              <a:lnSpc>
                <a:spcPct val="120000"/>
              </a:lnSpc>
              <a:defRPr/>
            </a:pPr>
            <a:r>
              <a:rPr lang="zh-CN" altLang="zh-CN" sz="3200" kern="0" dirty="0">
                <a:latin typeface="+mn-ea"/>
                <a:ea typeface="+mn-ea"/>
              </a:rPr>
              <a:t>对象销毁前的临终处理机制（最好能自动进行）</a:t>
            </a:r>
          </a:p>
          <a:p>
            <a:pPr eaLnBrk="1" hangingPunct="1">
              <a:lnSpc>
                <a:spcPct val="120000"/>
              </a:lnSpc>
              <a:defRPr/>
            </a:pPr>
            <a:r>
              <a:rPr lang="zh-CN" altLang="zh-CN" sz="3200" kern="0" dirty="0">
                <a:latin typeface="+mn-ea"/>
                <a:ea typeface="+mn-ea"/>
              </a:rPr>
              <a:t>对象的存储管理机制</a:t>
            </a:r>
          </a:p>
          <a:p>
            <a:pPr eaLnBrk="1" hangingPunct="1">
              <a:lnSpc>
                <a:spcPct val="120000"/>
              </a:lnSpc>
              <a:defRPr/>
            </a:pPr>
            <a:r>
              <a:rPr lang="zh-CN" altLang="zh-CN" sz="3200" kern="0" dirty="0">
                <a:latin typeface="+mn-ea"/>
                <a:ea typeface="+mn-ea"/>
              </a:rPr>
              <a:t>运行中判断对象的类属关系的机制、自反等等</a:t>
            </a:r>
          </a:p>
        </p:txBody>
      </p:sp>
    </p:spTree>
    <p:extLst>
      <p:ext uri="{BB962C8B-B14F-4D97-AF65-F5344CB8AC3E}">
        <p14:creationId xmlns:p14="http://schemas.microsoft.com/office/powerpoint/2010/main" val="244657624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a:xfrm>
            <a:off x="510382" y="493820"/>
            <a:ext cx="8162925" cy="757130"/>
          </a:xfrm>
        </p:spPr>
        <p:txBody>
          <a:bodyPr anchor="b">
            <a:spAutoFit/>
          </a:bodyPr>
          <a:lstStyle/>
          <a:p>
            <a:pPr eaLnBrk="1" hangingPunct="1"/>
            <a:r>
              <a:rPr lang="zh-CN" altLang="en-US" sz="4800" dirty="0">
                <a:latin typeface="+mn-ea"/>
                <a:ea typeface="+mn-ea"/>
              </a:rPr>
              <a:t>面向对象的编程思想</a:t>
            </a:r>
          </a:p>
        </p:txBody>
      </p:sp>
      <p:sp>
        <p:nvSpPr>
          <p:cNvPr id="82947" name="Rectangle 3"/>
          <p:cNvSpPr>
            <a:spLocks noGrp="1" noChangeArrowheads="1"/>
          </p:cNvSpPr>
          <p:nvPr>
            <p:ph type="body" idx="4294967295"/>
          </p:nvPr>
        </p:nvSpPr>
        <p:spPr>
          <a:xfrm>
            <a:off x="407989" y="1397000"/>
            <a:ext cx="8367712" cy="4813300"/>
          </a:xfrm>
        </p:spPr>
        <p:txBody>
          <a:bodyPr>
            <a:normAutofit lnSpcReduction="10000"/>
          </a:bodyPr>
          <a:lstStyle/>
          <a:p>
            <a:pPr eaLnBrk="1" hangingPunct="1">
              <a:lnSpc>
                <a:spcPct val="80000"/>
              </a:lnSpc>
            </a:pPr>
            <a:r>
              <a:rPr lang="zh-CN" altLang="en-US" sz="3200" dirty="0">
                <a:latin typeface="+mn-ea"/>
                <a:ea typeface="+mn-ea"/>
              </a:rPr>
              <a:t>非面向对象与面向对象的区别</a:t>
            </a:r>
          </a:p>
          <a:p>
            <a:pPr lvl="1" eaLnBrk="1" hangingPunct="1">
              <a:lnSpc>
                <a:spcPct val="80000"/>
              </a:lnSpc>
            </a:pPr>
            <a:r>
              <a:rPr lang="zh-CN" altLang="en-US" sz="3200" dirty="0">
                <a:latin typeface="+mn-ea"/>
                <a:ea typeface="+mn-ea"/>
              </a:rPr>
              <a:t>非面向对象的数据不能隐藏，而且数据与方法不够紧密</a:t>
            </a:r>
            <a:endParaRPr lang="en-US" altLang="zh-CN" sz="3200" dirty="0">
              <a:latin typeface="+mn-ea"/>
              <a:ea typeface="+mn-ea"/>
            </a:endParaRPr>
          </a:p>
          <a:p>
            <a:pPr lvl="1" eaLnBrk="1" hangingPunct="1">
              <a:lnSpc>
                <a:spcPct val="80000"/>
              </a:lnSpc>
            </a:pPr>
            <a:endParaRPr lang="zh-CN" altLang="en-US" sz="3200" dirty="0">
              <a:latin typeface="+mn-ea"/>
              <a:ea typeface="+mn-ea"/>
            </a:endParaRPr>
          </a:p>
          <a:p>
            <a:pPr lvl="1">
              <a:lnSpc>
                <a:spcPct val="80000"/>
              </a:lnSpc>
            </a:pPr>
            <a:r>
              <a:rPr lang="zh-CN" altLang="en-US" sz="3200" dirty="0">
                <a:latin typeface="+mn-ea"/>
                <a:ea typeface="+mn-ea"/>
              </a:rPr>
              <a:t>面向对象是一种思维方式</a:t>
            </a:r>
            <a:endParaRPr lang="en-US" altLang="zh-CN" sz="3200" dirty="0">
              <a:latin typeface="+mn-ea"/>
              <a:ea typeface="+mn-ea"/>
            </a:endParaRPr>
          </a:p>
          <a:p>
            <a:pPr lvl="1">
              <a:lnSpc>
                <a:spcPct val="80000"/>
              </a:lnSpc>
            </a:pPr>
            <a:endParaRPr lang="zh-CN" altLang="en-US" sz="3200" dirty="0">
              <a:latin typeface="+mn-ea"/>
              <a:ea typeface="+mn-ea"/>
            </a:endParaRPr>
          </a:p>
          <a:p>
            <a:pPr lvl="1">
              <a:lnSpc>
                <a:spcPct val="80000"/>
              </a:lnSpc>
            </a:pPr>
            <a:r>
              <a:rPr lang="zh-CN" altLang="en-US" sz="3200" dirty="0">
                <a:latin typeface="+mn-ea"/>
                <a:ea typeface="+mn-ea"/>
              </a:rPr>
              <a:t>让计算机模拟现实生活中解决问题的办法</a:t>
            </a:r>
            <a:endParaRPr lang="en-US" altLang="zh-CN" sz="3200" dirty="0">
              <a:latin typeface="+mn-ea"/>
              <a:ea typeface="+mn-ea"/>
            </a:endParaRPr>
          </a:p>
          <a:p>
            <a:pPr lvl="1">
              <a:lnSpc>
                <a:spcPct val="80000"/>
              </a:lnSpc>
            </a:pPr>
            <a:endParaRPr lang="zh-CN" altLang="en-US" sz="3200" dirty="0">
              <a:latin typeface="+mn-ea"/>
              <a:ea typeface="+mn-ea"/>
            </a:endParaRPr>
          </a:p>
          <a:p>
            <a:pPr lvl="1">
              <a:lnSpc>
                <a:spcPct val="80000"/>
              </a:lnSpc>
            </a:pPr>
            <a:r>
              <a:rPr lang="zh-CN" altLang="en-US" sz="3200" dirty="0">
                <a:latin typeface="+mn-ea"/>
                <a:ea typeface="+mn-ea"/>
              </a:rPr>
              <a:t>模拟人类思考和解决问题的方法思路，而解决问题的最好思想就是在现实中已形成的思想</a:t>
            </a:r>
          </a:p>
        </p:txBody>
      </p:sp>
    </p:spTree>
    <p:extLst>
      <p:ext uri="{BB962C8B-B14F-4D97-AF65-F5344CB8AC3E}">
        <p14:creationId xmlns:p14="http://schemas.microsoft.com/office/powerpoint/2010/main" val="276068545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a:xfrm>
            <a:off x="395289" y="608120"/>
            <a:ext cx="7262812" cy="757130"/>
          </a:xfrm>
        </p:spPr>
        <p:txBody>
          <a:bodyPr wrap="square" anchor="b">
            <a:spAutoFit/>
          </a:bodyPr>
          <a:lstStyle/>
          <a:p>
            <a:pPr eaLnBrk="1" hangingPunct="1"/>
            <a:r>
              <a:rPr lang="zh-CN" altLang="en-US" sz="4800" dirty="0">
                <a:latin typeface="+mn-ea"/>
                <a:ea typeface="+mn-ea"/>
              </a:rPr>
              <a:t>面向对象的编程思想</a:t>
            </a:r>
          </a:p>
        </p:txBody>
      </p:sp>
      <p:sp>
        <p:nvSpPr>
          <p:cNvPr id="82947" name="Rectangle 3"/>
          <p:cNvSpPr>
            <a:spLocks noGrp="1" noChangeArrowheads="1"/>
          </p:cNvSpPr>
          <p:nvPr>
            <p:ph type="body" idx="4294967295"/>
          </p:nvPr>
        </p:nvSpPr>
        <p:spPr>
          <a:xfrm>
            <a:off x="623889" y="1562100"/>
            <a:ext cx="7377111" cy="3683000"/>
          </a:xfrm>
        </p:spPr>
        <p:txBody>
          <a:bodyPr>
            <a:normAutofit/>
          </a:bodyPr>
          <a:lstStyle/>
          <a:p>
            <a:pPr eaLnBrk="1" hangingPunct="1">
              <a:lnSpc>
                <a:spcPct val="80000"/>
              </a:lnSpc>
              <a:buFont typeface="Wingdings" panose="05000000000000000000" pitchFamily="2" charset="2"/>
              <a:buNone/>
            </a:pPr>
            <a:r>
              <a:rPr lang="zh-CN" altLang="en-US" dirty="0">
                <a:latin typeface="+mn-ea"/>
                <a:ea typeface="+mn-ea"/>
              </a:rPr>
              <a:t>	举例说明：写一个数组排序程序</a:t>
            </a:r>
            <a:r>
              <a:rPr lang="en-US" altLang="zh-CN" dirty="0">
                <a:latin typeface="+mn-ea"/>
                <a:ea typeface="+mn-ea"/>
              </a:rPr>
              <a:t>ArraySort.java</a:t>
            </a:r>
            <a:r>
              <a:rPr lang="zh-CN" altLang="en-US" dirty="0">
                <a:latin typeface="+mn-ea"/>
                <a:ea typeface="+mn-ea"/>
              </a:rPr>
              <a:t>分析</a:t>
            </a:r>
            <a:r>
              <a:rPr lang="en-US" altLang="zh-CN" dirty="0">
                <a:latin typeface="+mn-ea"/>
                <a:ea typeface="+mn-ea"/>
              </a:rPr>
              <a:t>java</a:t>
            </a:r>
            <a:r>
              <a:rPr lang="zh-CN" altLang="en-US" dirty="0">
                <a:latin typeface="+mn-ea"/>
                <a:ea typeface="+mn-ea"/>
              </a:rPr>
              <a:t>的面向对象</a:t>
            </a:r>
          </a:p>
          <a:p>
            <a:pPr lvl="1" eaLnBrk="1" hangingPunct="1">
              <a:lnSpc>
                <a:spcPct val="80000"/>
              </a:lnSpc>
            </a:pPr>
            <a:r>
              <a:rPr lang="zh-CN" altLang="en-US" sz="2800" dirty="0">
                <a:latin typeface="+mn-ea"/>
                <a:ea typeface="+mn-ea"/>
              </a:rPr>
              <a:t>面向过程编程：思考流程、逻辑序列</a:t>
            </a:r>
          </a:p>
          <a:p>
            <a:pPr lvl="1" eaLnBrk="1" hangingPunct="1">
              <a:lnSpc>
                <a:spcPct val="80000"/>
              </a:lnSpc>
            </a:pPr>
            <a:r>
              <a:rPr lang="zh-CN" altLang="en-US" sz="2800" dirty="0">
                <a:latin typeface="+mn-ea"/>
                <a:ea typeface="+mn-ea"/>
              </a:rPr>
              <a:t>面向对象编程：模块化设计，灵活使用类库，排序数组可使用</a:t>
            </a:r>
            <a:r>
              <a:rPr lang="en-US" altLang="zh-CN" sz="2800" dirty="0" err="1">
                <a:latin typeface="+mn-ea"/>
                <a:ea typeface="+mn-ea"/>
              </a:rPr>
              <a:t>java.util.Arrays.sort</a:t>
            </a:r>
            <a:r>
              <a:rPr lang="en-US" altLang="zh-CN" sz="2800" dirty="0">
                <a:latin typeface="+mn-ea"/>
                <a:ea typeface="+mn-ea"/>
              </a:rPr>
              <a:t>(</a:t>
            </a:r>
            <a:r>
              <a:rPr lang="zh-CN" altLang="en-US" sz="2800" dirty="0">
                <a:latin typeface="+mn-ea"/>
                <a:ea typeface="+mn-ea"/>
              </a:rPr>
              <a:t>数组名</a:t>
            </a:r>
            <a:r>
              <a:rPr lang="en-US" altLang="zh-CN" sz="2800" dirty="0">
                <a:latin typeface="+mn-ea"/>
                <a:ea typeface="+mn-ea"/>
              </a:rPr>
              <a:t>)</a:t>
            </a:r>
            <a:r>
              <a:rPr lang="zh-CN" altLang="en-US" sz="2800" dirty="0">
                <a:latin typeface="+mn-ea"/>
                <a:ea typeface="+mn-ea"/>
              </a:rPr>
              <a:t>来实现。</a:t>
            </a:r>
          </a:p>
          <a:p>
            <a:pPr lvl="1" eaLnBrk="1" hangingPunct="1">
              <a:lnSpc>
                <a:spcPct val="80000"/>
              </a:lnSpc>
            </a:pPr>
            <a:r>
              <a:rPr lang="zh-CN" altLang="en-US" sz="2800" dirty="0">
                <a:latin typeface="+mn-ea"/>
                <a:ea typeface="+mn-ea"/>
              </a:rPr>
              <a:t>调用的</a:t>
            </a:r>
            <a:r>
              <a:rPr lang="en-US" altLang="zh-CN" sz="2800" dirty="0">
                <a:latin typeface="+mn-ea"/>
                <a:ea typeface="+mn-ea"/>
              </a:rPr>
              <a:t>java</a:t>
            </a:r>
            <a:r>
              <a:rPr lang="zh-CN" altLang="en-US" sz="2800" dirty="0">
                <a:latin typeface="+mn-ea"/>
                <a:ea typeface="+mn-ea"/>
              </a:rPr>
              <a:t>类的方法都是经过测试的，</a:t>
            </a:r>
            <a:r>
              <a:rPr lang="en-US" altLang="zh-CN" sz="2800" dirty="0">
                <a:latin typeface="+mn-ea"/>
                <a:ea typeface="+mn-ea"/>
              </a:rPr>
              <a:t>sun</a:t>
            </a:r>
            <a:r>
              <a:rPr lang="zh-CN" altLang="en-US" sz="2800" dirty="0">
                <a:latin typeface="+mn-ea"/>
                <a:ea typeface="+mn-ea"/>
              </a:rPr>
              <a:t>公司不断更新的方法，肯定是最好的，所以一定要学会运用不同类的不同方法。</a:t>
            </a:r>
          </a:p>
        </p:txBody>
      </p:sp>
    </p:spTree>
    <p:extLst>
      <p:ext uri="{BB962C8B-B14F-4D97-AF65-F5344CB8AC3E}">
        <p14:creationId xmlns:p14="http://schemas.microsoft.com/office/powerpoint/2010/main" val="157218468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a:xfrm>
            <a:off x="433388" y="188913"/>
            <a:ext cx="8277225" cy="1143000"/>
          </a:xfrm>
        </p:spPr>
        <p:txBody>
          <a:bodyPr/>
          <a:lstStyle/>
          <a:p>
            <a:r>
              <a:rPr lang="zh-CN" altLang="en-US" dirty="0">
                <a:latin typeface="+mn-ea"/>
                <a:ea typeface="+mn-ea"/>
              </a:rPr>
              <a:t>面向对象程序语言设计的关注点</a:t>
            </a:r>
          </a:p>
        </p:txBody>
      </p:sp>
      <p:sp>
        <p:nvSpPr>
          <p:cNvPr id="71683" name="内容占位符 2"/>
          <p:cNvSpPr>
            <a:spLocks noGrp="1"/>
          </p:cNvSpPr>
          <p:nvPr>
            <p:ph idx="1"/>
          </p:nvPr>
        </p:nvSpPr>
        <p:spPr>
          <a:xfrm>
            <a:off x="611188" y="1331913"/>
            <a:ext cx="7772400" cy="4114800"/>
          </a:xfrm>
        </p:spPr>
        <p:txBody>
          <a:bodyPr/>
          <a:lstStyle/>
          <a:p>
            <a:pPr lvl="1"/>
            <a:r>
              <a:rPr lang="zh-CN" altLang="en-US">
                <a:latin typeface="+mn-ea"/>
                <a:ea typeface="+mn-ea"/>
              </a:rPr>
              <a:t>派生类</a:t>
            </a:r>
            <a:r>
              <a:rPr lang="en-US" altLang="zh-CN">
                <a:latin typeface="+mn-ea"/>
                <a:ea typeface="+mn-ea"/>
              </a:rPr>
              <a:t>/</a:t>
            </a:r>
            <a:r>
              <a:rPr lang="zh-CN" altLang="en-US">
                <a:latin typeface="+mn-ea"/>
                <a:ea typeface="+mn-ea"/>
              </a:rPr>
              <a:t>子类，父类</a:t>
            </a:r>
            <a:r>
              <a:rPr lang="en-US" altLang="zh-CN">
                <a:latin typeface="+mn-ea"/>
                <a:ea typeface="+mn-ea"/>
              </a:rPr>
              <a:t>/</a:t>
            </a:r>
            <a:r>
              <a:rPr lang="zh-CN" altLang="en-US">
                <a:latin typeface="+mn-ea"/>
                <a:ea typeface="+mn-ea"/>
              </a:rPr>
              <a:t>超类</a:t>
            </a:r>
            <a:endParaRPr lang="en-US" altLang="zh-CN">
              <a:latin typeface="+mn-ea"/>
              <a:ea typeface="+mn-ea"/>
            </a:endParaRPr>
          </a:p>
          <a:p>
            <a:pPr lvl="1"/>
            <a:r>
              <a:rPr lang="zh-CN" altLang="en-US">
                <a:latin typeface="+mn-ea"/>
                <a:ea typeface="+mn-ea"/>
              </a:rPr>
              <a:t>方法，消息</a:t>
            </a:r>
            <a:endParaRPr lang="en-US" altLang="zh-CN">
              <a:latin typeface="+mn-ea"/>
              <a:ea typeface="+mn-ea"/>
            </a:endParaRPr>
          </a:p>
          <a:p>
            <a:pPr lvl="1"/>
            <a:r>
              <a:rPr lang="zh-CN" altLang="en-US">
                <a:latin typeface="+mn-ea"/>
                <a:ea typeface="+mn-ea"/>
              </a:rPr>
              <a:t>消息协议</a:t>
            </a:r>
            <a:r>
              <a:rPr lang="en-US" altLang="zh-CN">
                <a:latin typeface="+mn-ea"/>
                <a:ea typeface="+mn-ea"/>
              </a:rPr>
              <a:t>/</a:t>
            </a:r>
            <a:r>
              <a:rPr lang="zh-CN" altLang="en-US">
                <a:latin typeface="+mn-ea"/>
                <a:ea typeface="+mn-ea"/>
              </a:rPr>
              <a:t>消息接口</a:t>
            </a:r>
            <a:endParaRPr lang="en-US" altLang="zh-CN">
              <a:latin typeface="+mn-ea"/>
              <a:ea typeface="+mn-ea"/>
            </a:endParaRPr>
          </a:p>
          <a:p>
            <a:pPr lvl="1"/>
            <a:r>
              <a:rPr lang="zh-CN" altLang="en-US">
                <a:latin typeface="+mn-ea"/>
                <a:ea typeface="+mn-ea"/>
              </a:rPr>
              <a:t>公有、私有与保护类型</a:t>
            </a:r>
            <a:endParaRPr lang="en-US" altLang="zh-CN">
              <a:latin typeface="+mn-ea"/>
              <a:ea typeface="+mn-ea"/>
            </a:endParaRPr>
          </a:p>
          <a:p>
            <a:pPr lvl="1"/>
            <a:r>
              <a:rPr lang="zh-CN" altLang="en-US">
                <a:latin typeface="+mn-ea"/>
                <a:ea typeface="+mn-ea"/>
              </a:rPr>
              <a:t>覆盖方法</a:t>
            </a:r>
            <a:endParaRPr lang="en-US" altLang="zh-CN">
              <a:latin typeface="+mn-ea"/>
              <a:ea typeface="+mn-ea"/>
            </a:endParaRPr>
          </a:p>
          <a:p>
            <a:pPr lvl="1"/>
            <a:r>
              <a:rPr lang="zh-CN" altLang="en-US">
                <a:latin typeface="+mn-ea"/>
                <a:ea typeface="+mn-ea"/>
              </a:rPr>
              <a:t>单继承，多继承</a:t>
            </a:r>
            <a:endParaRPr lang="en-US" altLang="zh-CN">
              <a:latin typeface="+mn-ea"/>
              <a:ea typeface="+mn-ea"/>
            </a:endParaRPr>
          </a:p>
          <a:p>
            <a:pPr lvl="1"/>
            <a:r>
              <a:rPr lang="zh-CN" altLang="en-US">
                <a:latin typeface="+mn-ea"/>
                <a:ea typeface="+mn-ea"/>
              </a:rPr>
              <a:t>多态引用，抽象方法</a:t>
            </a:r>
            <a:endParaRPr lang="en-US" altLang="zh-CN">
              <a:latin typeface="+mn-ea"/>
              <a:ea typeface="+mn-ea"/>
            </a:endParaRPr>
          </a:p>
          <a:p>
            <a:pPr lvl="1"/>
            <a:r>
              <a:rPr lang="zh-CN" altLang="en-US">
                <a:latin typeface="+mn-ea"/>
                <a:ea typeface="+mn-ea"/>
              </a:rPr>
              <a:t>构造，析构</a:t>
            </a:r>
            <a:endParaRPr lang="en-US" altLang="zh-CN">
              <a:latin typeface="+mn-ea"/>
              <a:ea typeface="+mn-ea"/>
            </a:endParaRPr>
          </a:p>
          <a:p>
            <a:pPr lvl="1"/>
            <a:r>
              <a:rPr lang="zh-CN" altLang="en-US">
                <a:latin typeface="+mn-ea"/>
                <a:ea typeface="+mn-ea"/>
              </a:rPr>
              <a:t>动态束定，静态束定</a:t>
            </a:r>
            <a:endParaRPr lang="en-US" altLang="zh-CN">
              <a:latin typeface="+mn-ea"/>
              <a:ea typeface="+mn-ea"/>
            </a:endParaRPr>
          </a:p>
          <a:p>
            <a:pPr lvl="1"/>
            <a:r>
              <a:rPr lang="en-US" altLang="zh-CN">
                <a:latin typeface="+mn-ea"/>
                <a:ea typeface="+mn-ea"/>
              </a:rPr>
              <a:t>……</a:t>
            </a:r>
          </a:p>
        </p:txBody>
      </p:sp>
    </p:spTree>
    <p:extLst>
      <p:ext uri="{BB962C8B-B14F-4D97-AF65-F5344CB8AC3E}">
        <p14:creationId xmlns:p14="http://schemas.microsoft.com/office/powerpoint/2010/main" val="191112521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31913"/>
            <a:ext cx="7886700" cy="4845050"/>
          </a:xfrm>
        </p:spPr>
        <p:txBody>
          <a:bodyPr>
            <a:normAutofit fontScale="62500" lnSpcReduction="20000"/>
          </a:bodyPr>
          <a:lstStyle/>
          <a:p>
            <a:pPr marL="0" lvl="1">
              <a:spcBef>
                <a:spcPts val="0"/>
              </a:spcBef>
              <a:defRPr/>
            </a:pPr>
            <a:r>
              <a:rPr lang="zh-CN" altLang="en-US" b="1" dirty="0">
                <a:latin typeface="+mn-ea"/>
                <a:ea typeface="+mn-ea"/>
              </a:rPr>
              <a:t>派生类</a:t>
            </a:r>
            <a:r>
              <a:rPr lang="zh-CN" altLang="en-US" dirty="0">
                <a:latin typeface="+mn-ea"/>
                <a:ea typeface="+mn-ea"/>
              </a:rPr>
              <a:t>或子类。派生新类的类称为</a:t>
            </a:r>
            <a:r>
              <a:rPr lang="zh-CN" altLang="en-US" b="1" dirty="0">
                <a:latin typeface="+mn-ea"/>
                <a:ea typeface="+mn-ea"/>
              </a:rPr>
              <a:t>父类</a:t>
            </a:r>
            <a:r>
              <a:rPr lang="zh-CN" altLang="en-US" dirty="0">
                <a:latin typeface="+mn-ea"/>
                <a:ea typeface="+mn-ea"/>
              </a:rPr>
              <a:t>或超类。</a:t>
            </a:r>
            <a:endParaRPr lang="en-US" altLang="zh-CN" dirty="0">
              <a:latin typeface="+mn-ea"/>
              <a:ea typeface="+mn-ea"/>
            </a:endParaRPr>
          </a:p>
          <a:p>
            <a:pPr marL="0" lvl="1">
              <a:spcBef>
                <a:spcPts val="0"/>
              </a:spcBef>
              <a:defRPr/>
            </a:pPr>
            <a:r>
              <a:rPr lang="en-US" altLang="zh-CN" dirty="0">
                <a:latin typeface="+mn-ea"/>
                <a:ea typeface="+mn-ea"/>
              </a:rPr>
              <a:t> </a:t>
            </a:r>
            <a:r>
              <a:rPr lang="zh-CN" altLang="en-US" dirty="0">
                <a:latin typeface="+mn-ea"/>
                <a:ea typeface="+mn-ea"/>
              </a:rPr>
              <a:t>定义类对象的操作的子程序称为</a:t>
            </a:r>
            <a:r>
              <a:rPr lang="zh-CN" altLang="en-US" b="1" dirty="0">
                <a:latin typeface="+mn-ea"/>
                <a:ea typeface="+mn-ea"/>
              </a:rPr>
              <a:t>方法</a:t>
            </a:r>
            <a:r>
              <a:rPr lang="zh-CN" altLang="en-US" dirty="0">
                <a:latin typeface="+mn-ea"/>
                <a:ea typeface="+mn-ea"/>
              </a:rPr>
              <a:t>。对方法的调用通常称为</a:t>
            </a:r>
            <a:r>
              <a:rPr lang="zh-CN" altLang="en-US" b="1" dirty="0">
                <a:latin typeface="+mn-ea"/>
                <a:ea typeface="+mn-ea"/>
              </a:rPr>
              <a:t>消息</a:t>
            </a:r>
            <a:r>
              <a:rPr lang="zh-CN" altLang="en-US" dirty="0">
                <a:latin typeface="+mn-ea"/>
                <a:ea typeface="+mn-ea"/>
              </a:rPr>
              <a:t>。</a:t>
            </a:r>
            <a:endParaRPr lang="en-US" altLang="zh-CN" dirty="0">
              <a:latin typeface="+mn-ea"/>
              <a:ea typeface="+mn-ea"/>
            </a:endParaRPr>
          </a:p>
          <a:p>
            <a:pPr marL="0" lvl="1">
              <a:spcBef>
                <a:spcPts val="0"/>
              </a:spcBef>
              <a:defRPr/>
            </a:pPr>
            <a:r>
              <a:rPr lang="zh-CN" altLang="en-US" dirty="0">
                <a:latin typeface="+mn-ea"/>
                <a:ea typeface="+mn-ea"/>
              </a:rPr>
              <a:t> </a:t>
            </a:r>
            <a:r>
              <a:rPr lang="zh-CN" altLang="en-US" b="1" dirty="0">
                <a:latin typeface="+mn-ea"/>
                <a:ea typeface="+mn-ea"/>
              </a:rPr>
              <a:t>消息协议</a:t>
            </a:r>
            <a:r>
              <a:rPr lang="en-US" altLang="zh-CN" b="1" dirty="0">
                <a:latin typeface="+mn-ea"/>
                <a:ea typeface="+mn-ea"/>
              </a:rPr>
              <a:t>/</a:t>
            </a:r>
            <a:r>
              <a:rPr lang="zh-CN" altLang="en-US" b="1" dirty="0">
                <a:latin typeface="+mn-ea"/>
                <a:ea typeface="+mn-ea"/>
              </a:rPr>
              <a:t>消息接口</a:t>
            </a:r>
            <a:r>
              <a:rPr lang="zh-CN" altLang="en-US" dirty="0">
                <a:latin typeface="+mn-ea"/>
                <a:ea typeface="+mn-ea"/>
              </a:rPr>
              <a:t>：对象方法的完整集合</a:t>
            </a:r>
            <a:endParaRPr lang="en-US" altLang="zh-CN" dirty="0">
              <a:latin typeface="+mn-ea"/>
              <a:ea typeface="+mn-ea"/>
            </a:endParaRPr>
          </a:p>
          <a:p>
            <a:pPr marL="0" lvl="1">
              <a:spcBef>
                <a:spcPts val="0"/>
              </a:spcBef>
              <a:defRPr/>
            </a:pPr>
            <a:r>
              <a:rPr lang="en-US" altLang="zh-CN" dirty="0">
                <a:latin typeface="+mn-ea"/>
                <a:ea typeface="+mn-ea"/>
              </a:rPr>
              <a:t> </a:t>
            </a:r>
            <a:r>
              <a:rPr lang="zh-CN" altLang="en-US" dirty="0">
                <a:latin typeface="+mn-ea"/>
                <a:ea typeface="+mn-ea"/>
              </a:rPr>
              <a:t>面向对象的程序中的计算，是通过从一个对象向另外一个对象发送消息来说明的。</a:t>
            </a:r>
            <a:endParaRPr lang="en-US" altLang="zh-CN" dirty="0">
              <a:latin typeface="+mn-ea"/>
              <a:ea typeface="+mn-ea"/>
            </a:endParaRPr>
          </a:p>
          <a:p>
            <a:pPr marL="0" lvl="1">
              <a:spcBef>
                <a:spcPts val="0"/>
              </a:spcBef>
              <a:defRPr/>
            </a:pPr>
            <a:r>
              <a:rPr lang="en-US" altLang="zh-CN" dirty="0">
                <a:latin typeface="+mn-ea"/>
                <a:ea typeface="+mn-ea"/>
              </a:rPr>
              <a:t> </a:t>
            </a:r>
            <a:r>
              <a:rPr lang="zh-CN" altLang="en-US" dirty="0">
                <a:latin typeface="+mn-ea"/>
                <a:ea typeface="+mn-ea"/>
              </a:rPr>
              <a:t>传递消息其实不同于调用子程序。子程序一般会处理数据，而数据要么由其调用者传递为参数，要么进行非局部访问或全局访问。</a:t>
            </a:r>
            <a:r>
              <a:rPr lang="zh-CN" altLang="en-US" dirty="0">
                <a:solidFill>
                  <a:srgbClr val="FF0000"/>
                </a:solidFill>
                <a:latin typeface="+mn-ea"/>
                <a:ea typeface="+mn-ea"/>
              </a:rPr>
              <a:t>发送给对象的消息就是执行对象中某个方法的请求</a:t>
            </a:r>
            <a:r>
              <a:rPr lang="zh-CN" altLang="en-US" dirty="0">
                <a:latin typeface="+mn-ea"/>
                <a:ea typeface="+mn-ea"/>
              </a:rPr>
              <a:t>。</a:t>
            </a:r>
            <a:endParaRPr lang="en-US" altLang="zh-CN" dirty="0">
              <a:latin typeface="+mn-ea"/>
              <a:ea typeface="+mn-ea"/>
            </a:endParaRPr>
          </a:p>
          <a:p>
            <a:pPr marL="0" lvl="1">
              <a:spcBef>
                <a:spcPts val="0"/>
              </a:spcBef>
              <a:defRPr/>
            </a:pPr>
            <a:r>
              <a:rPr lang="zh-CN" altLang="en-US" dirty="0">
                <a:latin typeface="+mn-ea"/>
                <a:ea typeface="+mn-ea"/>
              </a:rPr>
              <a:t> </a:t>
            </a:r>
            <a:r>
              <a:rPr lang="zh-CN" altLang="en-US" b="1" dirty="0">
                <a:latin typeface="+mn-ea"/>
                <a:ea typeface="+mn-ea"/>
              </a:rPr>
              <a:t>新方法覆盖了被继承的方法</a:t>
            </a:r>
            <a:r>
              <a:rPr lang="zh-CN" altLang="en-US" dirty="0">
                <a:latin typeface="+mn-ea"/>
                <a:ea typeface="+mn-ea"/>
              </a:rPr>
              <a:t>，所以被继承的方法称为被覆盖的方法，新方法成为覆盖方法。覆盖方法要在子类上提供类似于父类的操作，但该操作时为子类的对象自定义过的。</a:t>
            </a:r>
            <a:endParaRPr lang="en-US" altLang="zh-CN" dirty="0">
              <a:latin typeface="+mn-ea"/>
              <a:ea typeface="+mn-ea"/>
            </a:endParaRPr>
          </a:p>
          <a:p>
            <a:pPr marL="0" lvl="1">
              <a:spcBef>
                <a:spcPts val="0"/>
              </a:spcBef>
              <a:defRPr/>
            </a:pPr>
            <a:r>
              <a:rPr lang="en-US" altLang="zh-CN" dirty="0">
                <a:latin typeface="+mn-ea"/>
                <a:ea typeface="+mn-ea"/>
              </a:rPr>
              <a:t> </a:t>
            </a:r>
            <a:r>
              <a:rPr lang="zh-CN" altLang="en-US" dirty="0">
                <a:latin typeface="+mn-ea"/>
                <a:ea typeface="+mn-ea"/>
              </a:rPr>
              <a:t>如果一个新类是个子类，它的父类只有一个，则称这个派生过程为单继承；如果一个类具有多个父类，这个派生过程就成为多继承。</a:t>
            </a:r>
            <a:endParaRPr lang="en-US" altLang="zh-CN" dirty="0">
              <a:latin typeface="+mn-ea"/>
              <a:ea typeface="+mn-ea"/>
            </a:endParaRPr>
          </a:p>
          <a:p>
            <a:pPr marL="0" lvl="1">
              <a:spcBef>
                <a:spcPts val="0"/>
              </a:spcBef>
              <a:defRPr/>
            </a:pPr>
            <a:r>
              <a:rPr lang="en-US" altLang="zh-CN" dirty="0">
                <a:latin typeface="+mn-ea"/>
                <a:ea typeface="+mn-ea"/>
              </a:rPr>
              <a:t>  </a:t>
            </a:r>
            <a:r>
              <a:rPr lang="zh-CN" altLang="en-US" dirty="0">
                <a:latin typeface="+mn-ea"/>
                <a:ea typeface="+mn-ea"/>
              </a:rPr>
              <a:t>作为增加复用可能性的一种手段，继承的不足之处是：在继承层次结构中的各个类之间形成了相互依赖。这种结果正好与抽象数据类型的优点相反，抽象数据类型强调类型之间是相互对立的。 </a:t>
            </a:r>
            <a:endParaRPr lang="en-US" altLang="zh-CN" dirty="0">
              <a:latin typeface="+mn-ea"/>
              <a:ea typeface="+mn-ea"/>
            </a:endParaRPr>
          </a:p>
          <a:p>
            <a:pPr marL="0" lvl="1">
              <a:spcBef>
                <a:spcPts val="0"/>
              </a:spcBef>
              <a:defRPr/>
            </a:pPr>
            <a:r>
              <a:rPr lang="zh-CN" altLang="en-US" b="1" dirty="0">
                <a:latin typeface="+mn-ea"/>
                <a:ea typeface="+mn-ea"/>
              </a:rPr>
              <a:t>多态引用</a:t>
            </a:r>
            <a:r>
              <a:rPr lang="zh-CN" altLang="en-US" dirty="0">
                <a:latin typeface="+mn-ea"/>
                <a:ea typeface="+mn-ea"/>
              </a:rPr>
              <a:t>：与旧方法有相同名字和相同协议的新方法应用。都是</a:t>
            </a:r>
            <a:r>
              <a:rPr lang="en-US" altLang="zh-CN" dirty="0">
                <a:latin typeface="+mn-ea"/>
                <a:ea typeface="+mn-ea"/>
              </a:rPr>
              <a:t>draw</a:t>
            </a:r>
            <a:r>
              <a:rPr lang="zh-CN" altLang="en-US" dirty="0">
                <a:latin typeface="+mn-ea"/>
                <a:ea typeface="+mn-ea"/>
              </a:rPr>
              <a:t>，</a:t>
            </a:r>
            <a:r>
              <a:rPr lang="en-US" altLang="zh-CN" dirty="0">
                <a:latin typeface="+mn-ea"/>
                <a:ea typeface="+mn-ea"/>
              </a:rPr>
              <a:t>draw</a:t>
            </a:r>
            <a:r>
              <a:rPr lang="zh-CN" altLang="en-US" dirty="0">
                <a:latin typeface="+mn-ea"/>
                <a:ea typeface="+mn-ea"/>
              </a:rPr>
              <a:t>圆形还是</a:t>
            </a:r>
            <a:r>
              <a:rPr lang="en-US" altLang="zh-CN" dirty="0">
                <a:latin typeface="+mn-ea"/>
                <a:ea typeface="+mn-ea"/>
              </a:rPr>
              <a:t>draw</a:t>
            </a:r>
            <a:r>
              <a:rPr lang="zh-CN" altLang="en-US" dirty="0">
                <a:latin typeface="+mn-ea"/>
                <a:ea typeface="+mn-ea"/>
              </a:rPr>
              <a:t>方形，所采用的方法是根据类里的变量来决定的。如果两个类中定义的</a:t>
            </a:r>
            <a:r>
              <a:rPr lang="en-US" altLang="zh-CN" dirty="0">
                <a:latin typeface="+mn-ea"/>
                <a:ea typeface="+mn-ea"/>
              </a:rPr>
              <a:t>draw</a:t>
            </a:r>
            <a:r>
              <a:rPr lang="zh-CN" altLang="en-US" dirty="0">
                <a:latin typeface="+mn-ea"/>
                <a:ea typeface="+mn-ea"/>
              </a:rPr>
              <a:t>方法通过多态的引用来调用，运行时系统就必须在程序执行时决定应调用哪个方法。</a:t>
            </a:r>
            <a:endParaRPr lang="en-US" altLang="zh-CN" dirty="0">
              <a:latin typeface="+mn-ea"/>
              <a:ea typeface="+mn-ea"/>
            </a:endParaRPr>
          </a:p>
          <a:p>
            <a:pPr marL="0" lvl="1">
              <a:spcBef>
                <a:spcPts val="0"/>
              </a:spcBef>
              <a:defRPr/>
            </a:pPr>
            <a:r>
              <a:rPr lang="en-US" altLang="zh-CN" dirty="0">
                <a:latin typeface="+mn-ea"/>
                <a:ea typeface="+mn-ea"/>
              </a:rPr>
              <a:t>  </a:t>
            </a:r>
            <a:r>
              <a:rPr lang="zh-CN" altLang="en-US" dirty="0">
                <a:latin typeface="+mn-ea"/>
                <a:ea typeface="+mn-ea"/>
              </a:rPr>
              <a:t>多态是任何静态类型化的</a:t>
            </a:r>
            <a:r>
              <a:rPr lang="en-US" altLang="zh-CN" dirty="0">
                <a:latin typeface="+mn-ea"/>
                <a:ea typeface="+mn-ea"/>
              </a:rPr>
              <a:t>OO</a:t>
            </a:r>
            <a:r>
              <a:rPr lang="zh-CN" altLang="en-US" dirty="0">
                <a:latin typeface="+mn-ea"/>
                <a:ea typeface="+mn-ea"/>
              </a:rPr>
              <a:t>语言中的一个自然部分。在某种意义上，多态性使静态类型化的语言变得有点动态类型化，因为从方法调用到对应方法的一些绑定是动态的，多态性变量的类型其实是动态的。</a:t>
            </a:r>
            <a:endParaRPr lang="en-US" altLang="zh-CN" dirty="0">
              <a:latin typeface="+mn-ea"/>
              <a:ea typeface="+mn-ea"/>
            </a:endParaRPr>
          </a:p>
          <a:p>
            <a:pPr marL="0" lvl="1">
              <a:spcBef>
                <a:spcPts val="0"/>
              </a:spcBef>
              <a:defRPr/>
            </a:pPr>
            <a:r>
              <a:rPr lang="zh-CN" altLang="en-US" b="1" dirty="0">
                <a:latin typeface="+mn-ea"/>
                <a:ea typeface="+mn-ea"/>
              </a:rPr>
              <a:t>动态束定：</a:t>
            </a:r>
            <a:r>
              <a:rPr lang="zh-CN" altLang="en-US" dirty="0">
                <a:latin typeface="+mn-ea"/>
                <a:ea typeface="+mn-ea"/>
              </a:rPr>
              <a:t>在某些情况下，继承层次结构的这种设计会产生一个或多个类，它们在层次结构中所处的位置太高，将这些实例化不会有什么意义。空有其名，没有其体，这种方法常常称为抽象方法，或叫虚方法。这种类通常不能实例化。要想实例化，都必须提供所有继承来的抽象方法的实现体。</a:t>
            </a:r>
            <a:endParaRPr lang="en-US" altLang="zh-CN" dirty="0">
              <a:latin typeface="+mn-ea"/>
              <a:ea typeface="+mn-ea"/>
            </a:endParaRPr>
          </a:p>
          <a:p>
            <a:pPr marL="0" lvl="1">
              <a:spcBef>
                <a:spcPts val="0"/>
              </a:spcBef>
              <a:defRPr/>
            </a:pPr>
            <a:r>
              <a:rPr lang="en-US" altLang="zh-CN" dirty="0">
                <a:latin typeface="+mn-ea"/>
                <a:ea typeface="+mn-ea"/>
              </a:rPr>
              <a:t> </a:t>
            </a:r>
            <a:r>
              <a:rPr lang="zh-CN" altLang="en-US" dirty="0">
                <a:latin typeface="+mn-ea"/>
                <a:ea typeface="+mn-ea"/>
              </a:rPr>
              <a:t>静态束定的速度快是个优势。</a:t>
            </a:r>
            <a:endParaRPr lang="en-US" altLang="zh-CN" dirty="0">
              <a:latin typeface="+mn-ea"/>
              <a:ea typeface="+mn-ea"/>
            </a:endParaRPr>
          </a:p>
          <a:p>
            <a:pPr marL="0" lvl="1">
              <a:spcBef>
                <a:spcPts val="0"/>
              </a:spcBef>
              <a:defRPr/>
            </a:pPr>
            <a:endParaRPr lang="en-US" altLang="zh-CN" dirty="0">
              <a:latin typeface="+mn-ea"/>
              <a:ea typeface="+mn-ea"/>
            </a:endParaRPr>
          </a:p>
          <a:p>
            <a:pPr>
              <a:spcBef>
                <a:spcPts val="0"/>
              </a:spcBef>
              <a:defRPr/>
            </a:pPr>
            <a:endParaRPr lang="zh-CN" altLang="en-US" dirty="0">
              <a:latin typeface="+mn-ea"/>
              <a:ea typeface="+mn-ea"/>
            </a:endParaRPr>
          </a:p>
          <a:p>
            <a:endParaRPr lang="zh-CN" altLang="en-US" dirty="0">
              <a:latin typeface="+mn-ea"/>
              <a:ea typeface="+mn-ea"/>
            </a:endParaRPr>
          </a:p>
        </p:txBody>
      </p:sp>
      <p:sp>
        <p:nvSpPr>
          <p:cNvPr id="4" name="标题 1"/>
          <p:cNvSpPr txBox="1">
            <a:spLocks/>
          </p:cNvSpPr>
          <p:nvPr/>
        </p:nvSpPr>
        <p:spPr>
          <a:xfrm>
            <a:off x="433388" y="188913"/>
            <a:ext cx="8277225"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面向对象程序语言设计的关注点</a:t>
            </a:r>
            <a:endParaRPr lang="zh-CN" altLang="en-US" dirty="0"/>
          </a:p>
        </p:txBody>
      </p:sp>
    </p:spTree>
    <p:extLst>
      <p:ext uri="{BB962C8B-B14F-4D97-AF65-F5344CB8AC3E}">
        <p14:creationId xmlns:p14="http://schemas.microsoft.com/office/powerpoint/2010/main" val="425413923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a:xfrm>
            <a:off x="215900" y="260350"/>
            <a:ext cx="8712200" cy="1143000"/>
          </a:xfrm>
        </p:spPr>
        <p:txBody>
          <a:bodyPr/>
          <a:lstStyle/>
          <a:p>
            <a:r>
              <a:rPr lang="zh-CN" altLang="en-US" sz="4000">
                <a:latin typeface="+mn-ea"/>
                <a:ea typeface="+mn-ea"/>
              </a:rPr>
              <a:t>面向对象程序语言设计的关注点</a:t>
            </a:r>
          </a:p>
        </p:txBody>
      </p:sp>
      <p:sp>
        <p:nvSpPr>
          <p:cNvPr id="3" name="内容占位符 2"/>
          <p:cNvSpPr>
            <a:spLocks noGrp="1"/>
          </p:cNvSpPr>
          <p:nvPr>
            <p:ph idx="1"/>
          </p:nvPr>
        </p:nvSpPr>
        <p:spPr>
          <a:xfrm>
            <a:off x="215900" y="1403350"/>
            <a:ext cx="8928100" cy="4897438"/>
          </a:xfrm>
        </p:spPr>
        <p:txBody>
          <a:bodyPr/>
          <a:lstStyle/>
          <a:p>
            <a:pPr>
              <a:defRPr/>
            </a:pPr>
            <a:r>
              <a:rPr lang="zh-CN" altLang="en-US" sz="2400" dirty="0">
                <a:latin typeface="+mn-ea"/>
                <a:ea typeface="+mn-ea"/>
              </a:rPr>
              <a:t>父类和子类的常见区别</a:t>
            </a:r>
            <a:endParaRPr lang="en-US" altLang="zh-CN" sz="2400" dirty="0">
              <a:latin typeface="+mn-ea"/>
              <a:ea typeface="+mn-ea"/>
            </a:endParaRPr>
          </a:p>
          <a:p>
            <a:pPr lvl="1">
              <a:defRPr/>
            </a:pPr>
            <a:r>
              <a:rPr lang="zh-CN" altLang="en-US" sz="2400" dirty="0">
                <a:latin typeface="+mn-ea"/>
                <a:ea typeface="+mn-ea"/>
              </a:rPr>
              <a:t>父类可以定义不能被子类访问的私有变量或方法</a:t>
            </a:r>
            <a:endParaRPr lang="en-US" altLang="zh-CN" sz="2400" dirty="0">
              <a:latin typeface="+mn-ea"/>
              <a:ea typeface="+mn-ea"/>
            </a:endParaRPr>
          </a:p>
          <a:p>
            <a:pPr lvl="1">
              <a:defRPr/>
            </a:pPr>
            <a:r>
              <a:rPr lang="zh-CN" altLang="en-US" sz="2400" dirty="0">
                <a:latin typeface="+mn-ea"/>
                <a:ea typeface="+mn-ea"/>
              </a:rPr>
              <a:t>子类可以在继承父类成员的基础上再添加成员</a:t>
            </a:r>
            <a:endParaRPr lang="en-US" altLang="zh-CN" sz="2400" dirty="0">
              <a:latin typeface="+mn-ea"/>
              <a:ea typeface="+mn-ea"/>
            </a:endParaRPr>
          </a:p>
          <a:p>
            <a:pPr lvl="1">
              <a:defRPr/>
            </a:pPr>
            <a:r>
              <a:rPr lang="zh-CN" altLang="en-US" sz="2400" dirty="0">
                <a:latin typeface="+mn-ea"/>
                <a:ea typeface="+mn-ea"/>
              </a:rPr>
              <a:t>子类可以对一个或多个继承来的方法进行修改。修改后的方法与原方法有相同的名字，通常具有与原方法相同的协议。</a:t>
            </a:r>
            <a:endParaRPr lang="en-US" altLang="zh-CN" sz="2400" dirty="0">
              <a:latin typeface="+mn-ea"/>
              <a:ea typeface="+mn-ea"/>
            </a:endParaRPr>
          </a:p>
          <a:p>
            <a:pPr>
              <a:defRPr/>
            </a:pPr>
            <a:r>
              <a:rPr lang="zh-CN" altLang="en-US" sz="2800" dirty="0">
                <a:latin typeface="+mn-ea"/>
                <a:ea typeface="+mn-ea"/>
              </a:rPr>
              <a:t>子类对比子类型的概念</a:t>
            </a:r>
            <a:endParaRPr lang="en-US" altLang="zh-CN" sz="2800" dirty="0">
              <a:latin typeface="+mn-ea"/>
              <a:ea typeface="+mn-ea"/>
            </a:endParaRPr>
          </a:p>
          <a:p>
            <a:pPr eaLnBrk="1" hangingPunct="1">
              <a:defRPr/>
            </a:pPr>
            <a:r>
              <a:rPr lang="zh-CN" altLang="zh-CN" sz="2400" kern="0" dirty="0">
                <a:latin typeface="+mn-ea"/>
                <a:ea typeface="+mn-ea"/>
              </a:rPr>
              <a:t>把子类看作是子类型（通常），如果</a:t>
            </a:r>
            <a:r>
              <a:rPr lang="en-US" altLang="zh-CN" sz="2400" b="1" kern="0" dirty="0">
                <a:latin typeface="+mn-ea"/>
                <a:ea typeface="+mn-ea"/>
              </a:rPr>
              <a:t> D</a:t>
            </a:r>
            <a:r>
              <a:rPr lang="en-US" altLang="zh-CN" sz="2400" kern="0" dirty="0">
                <a:latin typeface="+mn-ea"/>
                <a:ea typeface="+mn-ea"/>
              </a:rPr>
              <a:t> </a:t>
            </a:r>
            <a:r>
              <a:rPr lang="zh-CN" altLang="zh-CN" sz="2400" kern="0" dirty="0">
                <a:latin typeface="+mn-ea"/>
                <a:ea typeface="+mn-ea"/>
              </a:rPr>
              <a:t>是</a:t>
            </a:r>
            <a:r>
              <a:rPr lang="en-US" altLang="zh-CN" sz="2400" b="1" kern="0" dirty="0">
                <a:latin typeface="+mn-ea"/>
                <a:ea typeface="+mn-ea"/>
              </a:rPr>
              <a:t> B</a:t>
            </a:r>
            <a:r>
              <a:rPr lang="en-US" altLang="zh-CN" sz="2400" kern="0" dirty="0">
                <a:latin typeface="+mn-ea"/>
                <a:ea typeface="+mn-ea"/>
              </a:rPr>
              <a:t> </a:t>
            </a:r>
            <a:r>
              <a:rPr lang="zh-CN" altLang="zh-CN" sz="2400" kern="0" dirty="0">
                <a:latin typeface="+mn-ea"/>
                <a:ea typeface="+mn-ea"/>
              </a:rPr>
              <a:t>的子类，那么：</a:t>
            </a:r>
          </a:p>
          <a:p>
            <a:pPr lvl="1" eaLnBrk="1" hangingPunct="1">
              <a:defRPr/>
            </a:pPr>
            <a:r>
              <a:rPr lang="zh-CN" altLang="zh-CN" sz="2000" kern="0" dirty="0">
                <a:latin typeface="+mn-ea"/>
                <a:ea typeface="+mn-ea"/>
              </a:rPr>
              <a:t>若</a:t>
            </a:r>
            <a:r>
              <a:rPr lang="en-US" altLang="zh-CN" sz="2000" b="1" kern="0" dirty="0">
                <a:latin typeface="+mn-ea"/>
                <a:ea typeface="+mn-ea"/>
              </a:rPr>
              <a:t> o</a:t>
            </a:r>
            <a:r>
              <a:rPr lang="en-US" altLang="zh-CN" sz="2000" kern="0" dirty="0">
                <a:latin typeface="+mn-ea"/>
                <a:ea typeface="+mn-ea"/>
              </a:rPr>
              <a:t> </a:t>
            </a:r>
            <a:r>
              <a:rPr lang="zh-CN" altLang="zh-CN" sz="2000" kern="0" dirty="0">
                <a:latin typeface="+mn-ea"/>
                <a:ea typeface="+mn-ea"/>
              </a:rPr>
              <a:t>是</a:t>
            </a:r>
            <a:r>
              <a:rPr lang="en-US" altLang="zh-CN" sz="2000" b="1" kern="0" dirty="0">
                <a:latin typeface="+mn-ea"/>
                <a:ea typeface="+mn-ea"/>
              </a:rPr>
              <a:t> D</a:t>
            </a:r>
            <a:r>
              <a:rPr lang="en-US" altLang="zh-CN" sz="2000" kern="0" dirty="0">
                <a:latin typeface="+mn-ea"/>
                <a:ea typeface="+mn-ea"/>
              </a:rPr>
              <a:t> </a:t>
            </a:r>
            <a:r>
              <a:rPr lang="zh-CN" altLang="zh-CN" sz="2000" kern="0" dirty="0">
                <a:latin typeface="+mn-ea"/>
                <a:ea typeface="+mn-ea"/>
              </a:rPr>
              <a:t>类型的对象，那么</a:t>
            </a:r>
            <a:r>
              <a:rPr lang="en-US" altLang="zh-CN" sz="2000" b="1" kern="0" dirty="0">
                <a:latin typeface="+mn-ea"/>
                <a:ea typeface="+mn-ea"/>
              </a:rPr>
              <a:t> o</a:t>
            </a:r>
            <a:r>
              <a:rPr lang="en-US" altLang="zh-CN" sz="2000" kern="0" dirty="0">
                <a:latin typeface="+mn-ea"/>
                <a:ea typeface="+mn-ea"/>
              </a:rPr>
              <a:t> </a:t>
            </a:r>
            <a:r>
              <a:rPr lang="zh-CN" altLang="zh-CN" sz="2000" kern="0" dirty="0">
                <a:latin typeface="+mn-ea"/>
                <a:ea typeface="+mn-ea"/>
              </a:rPr>
              <a:t>也看作是</a:t>
            </a:r>
            <a:r>
              <a:rPr lang="en-US" altLang="zh-CN" sz="2000" b="1" kern="0" dirty="0">
                <a:latin typeface="+mn-ea"/>
                <a:ea typeface="+mn-ea"/>
              </a:rPr>
              <a:t> B</a:t>
            </a:r>
            <a:r>
              <a:rPr lang="en-US" altLang="zh-CN" sz="2000" kern="0" dirty="0">
                <a:latin typeface="+mn-ea"/>
                <a:ea typeface="+mn-ea"/>
              </a:rPr>
              <a:t> </a:t>
            </a:r>
            <a:r>
              <a:rPr lang="zh-CN" altLang="zh-CN" sz="2000" kern="0" dirty="0">
                <a:latin typeface="+mn-ea"/>
                <a:ea typeface="+mn-ea"/>
              </a:rPr>
              <a:t>类型的对象</a:t>
            </a:r>
            <a:r>
              <a:rPr lang="en-US" altLang="zh-CN" sz="2000" kern="0" dirty="0">
                <a:latin typeface="+mn-ea"/>
                <a:ea typeface="+mn-ea"/>
              </a:rPr>
              <a:t> </a:t>
            </a:r>
            <a:endParaRPr lang="zh-CN" altLang="zh-CN" sz="2000" kern="0" dirty="0">
              <a:latin typeface="+mn-ea"/>
              <a:ea typeface="+mn-ea"/>
            </a:endParaRPr>
          </a:p>
          <a:p>
            <a:pPr lvl="1" eaLnBrk="1" hangingPunct="1">
              <a:defRPr/>
            </a:pPr>
            <a:r>
              <a:rPr lang="zh-CN" altLang="zh-CN" sz="2000" kern="0" dirty="0">
                <a:latin typeface="+mn-ea"/>
                <a:ea typeface="+mn-ea"/>
              </a:rPr>
              <a:t>若变量</a:t>
            </a:r>
            <a:r>
              <a:rPr lang="en-US" altLang="zh-CN" sz="2000" b="1" kern="0" dirty="0">
                <a:latin typeface="+mn-ea"/>
                <a:ea typeface="+mn-ea"/>
              </a:rPr>
              <a:t> x</a:t>
            </a:r>
            <a:r>
              <a:rPr lang="en-US" altLang="zh-CN" sz="2000" kern="0" dirty="0">
                <a:latin typeface="+mn-ea"/>
                <a:ea typeface="+mn-ea"/>
              </a:rPr>
              <a:t> </a:t>
            </a:r>
            <a:r>
              <a:rPr lang="zh-CN" altLang="zh-CN" sz="2000" kern="0" dirty="0">
                <a:latin typeface="+mn-ea"/>
                <a:ea typeface="+mn-ea"/>
              </a:rPr>
              <a:t>可以引用</a:t>
            </a:r>
            <a:r>
              <a:rPr lang="en-US" altLang="zh-CN" sz="2000" b="1" kern="0" dirty="0">
                <a:latin typeface="+mn-ea"/>
                <a:ea typeface="+mn-ea"/>
              </a:rPr>
              <a:t> B</a:t>
            </a:r>
            <a:r>
              <a:rPr lang="en-US" altLang="zh-CN" sz="2000" kern="0" dirty="0">
                <a:latin typeface="+mn-ea"/>
                <a:ea typeface="+mn-ea"/>
              </a:rPr>
              <a:t> </a:t>
            </a:r>
            <a:r>
              <a:rPr lang="zh-CN" altLang="zh-CN" sz="2000" kern="0" dirty="0">
                <a:latin typeface="+mn-ea"/>
                <a:ea typeface="+mn-ea"/>
              </a:rPr>
              <a:t>类的对象，那么它也可以引用</a:t>
            </a:r>
            <a:r>
              <a:rPr lang="en-US" altLang="zh-CN" sz="2000" b="1" kern="0" dirty="0">
                <a:latin typeface="+mn-ea"/>
                <a:ea typeface="+mn-ea"/>
              </a:rPr>
              <a:t> D</a:t>
            </a:r>
            <a:r>
              <a:rPr lang="en-US" altLang="zh-CN" sz="2000" kern="0" dirty="0">
                <a:latin typeface="+mn-ea"/>
                <a:ea typeface="+mn-ea"/>
              </a:rPr>
              <a:t> </a:t>
            </a:r>
            <a:r>
              <a:rPr lang="zh-CN" altLang="zh-CN" sz="2000" kern="0" dirty="0">
                <a:latin typeface="+mn-ea"/>
                <a:ea typeface="+mn-ea"/>
              </a:rPr>
              <a:t>类的对象</a:t>
            </a:r>
          </a:p>
          <a:p>
            <a:pPr>
              <a:defRPr/>
            </a:pPr>
            <a:r>
              <a:rPr lang="zh-CN" altLang="en-US" sz="2800" dirty="0">
                <a:latin typeface="+mn-ea"/>
                <a:ea typeface="+mn-ea"/>
              </a:rPr>
              <a:t>单继承与多继承</a:t>
            </a:r>
            <a:endParaRPr lang="en-US" altLang="zh-CN" sz="2800" dirty="0">
              <a:latin typeface="+mn-ea"/>
              <a:ea typeface="+mn-ea"/>
            </a:endParaRPr>
          </a:p>
          <a:p>
            <a:pPr lvl="1">
              <a:defRPr/>
            </a:pPr>
            <a:r>
              <a:rPr lang="zh-CN" altLang="en-US" sz="2400" dirty="0">
                <a:latin typeface="+mn-ea"/>
                <a:ea typeface="+mn-ea"/>
              </a:rPr>
              <a:t>支持多继承好吗？</a:t>
            </a:r>
            <a:endParaRPr lang="en-US" altLang="zh-CN" sz="2400" dirty="0">
              <a:latin typeface="+mn-ea"/>
              <a:ea typeface="+mn-ea"/>
            </a:endParaRPr>
          </a:p>
          <a:p>
            <a:pPr lvl="1">
              <a:defRPr/>
            </a:pPr>
            <a:r>
              <a:rPr lang="zh-CN" altLang="en-US" sz="2400" dirty="0">
                <a:latin typeface="+mn-ea"/>
                <a:ea typeface="+mn-ea"/>
              </a:rPr>
              <a:t>菱形继承（共享继承）</a:t>
            </a:r>
          </a:p>
        </p:txBody>
      </p:sp>
    </p:spTree>
    <p:extLst>
      <p:ext uri="{BB962C8B-B14F-4D97-AF65-F5344CB8AC3E}">
        <p14:creationId xmlns:p14="http://schemas.microsoft.com/office/powerpoint/2010/main" val="605895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zh-CN" altLang="en-US" dirty="0">
                <a:latin typeface="+mn-ea"/>
                <a:ea typeface="+mn-ea"/>
              </a:rPr>
              <a:t>接口</a:t>
            </a:r>
          </a:p>
        </p:txBody>
      </p:sp>
      <p:sp>
        <p:nvSpPr>
          <p:cNvPr id="39939" name="Rectangle 4"/>
          <p:cNvSpPr>
            <a:spLocks noGrp="1" noChangeArrowheads="1"/>
          </p:cNvSpPr>
          <p:nvPr>
            <p:ph idx="1"/>
          </p:nvPr>
        </p:nvSpPr>
        <p:spPr>
          <a:xfrm>
            <a:off x="628650" y="1431925"/>
            <a:ext cx="7886700" cy="4905376"/>
          </a:xfrm>
        </p:spPr>
        <p:txBody>
          <a:bodyPr>
            <a:noAutofit/>
          </a:bodyPr>
          <a:lstStyle/>
          <a:p>
            <a:pPr>
              <a:lnSpc>
                <a:spcPct val="100000"/>
              </a:lnSpc>
              <a:spcBef>
                <a:spcPts val="0"/>
              </a:spcBef>
            </a:pPr>
            <a:r>
              <a:rPr kumimoji="1" lang="zh-CN" altLang="en-US" sz="2400" dirty="0">
                <a:latin typeface="+mn-ea"/>
              </a:rPr>
              <a:t>接口（</a:t>
            </a:r>
            <a:r>
              <a:rPr kumimoji="1" lang="en-US" altLang="zh-CN" sz="2400" dirty="0">
                <a:latin typeface="+mn-ea"/>
              </a:rPr>
              <a:t>interface</a:t>
            </a:r>
            <a:r>
              <a:rPr kumimoji="1" lang="zh-CN" altLang="en-US" sz="2400" dirty="0">
                <a:latin typeface="+mn-ea"/>
              </a:rPr>
              <a:t>）是一组方法集（只包含定义）</a:t>
            </a:r>
            <a:endParaRPr kumimoji="1" lang="en-US" altLang="zh-CN" sz="2400" dirty="0">
              <a:latin typeface="+mn-ea"/>
            </a:endParaRPr>
          </a:p>
          <a:p>
            <a:pPr>
              <a:lnSpc>
                <a:spcPct val="100000"/>
              </a:lnSpc>
              <a:spcBef>
                <a:spcPts val="0"/>
              </a:spcBef>
            </a:pPr>
            <a:r>
              <a:rPr lang="zh-CN" altLang="en-US" sz="2400" dirty="0">
                <a:latin typeface="+mn-ea"/>
              </a:rPr>
              <a:t>用</a:t>
            </a:r>
            <a:r>
              <a:rPr lang="en-US" altLang="zh-CN" sz="2400" dirty="0">
                <a:latin typeface="+mn-ea"/>
              </a:rPr>
              <a:t>interface</a:t>
            </a:r>
            <a:r>
              <a:rPr lang="zh-CN" altLang="zh-CN" sz="2400" dirty="0">
                <a:latin typeface="+mn-ea"/>
              </a:rPr>
              <a:t>代替</a:t>
            </a:r>
            <a:r>
              <a:rPr lang="en-US" altLang="zh-CN" sz="2400" dirty="0">
                <a:latin typeface="+mn-ea"/>
              </a:rPr>
              <a:t>class</a:t>
            </a:r>
            <a:r>
              <a:rPr lang="zh-CN" altLang="en-US" sz="2400" dirty="0">
                <a:latin typeface="+mn-ea"/>
                <a:ea typeface="+mn-ea"/>
              </a:rPr>
              <a:t>定义接口</a:t>
            </a:r>
            <a:r>
              <a:rPr lang="zh-CN" altLang="en-US" sz="2400" dirty="0">
                <a:latin typeface="+mn-ea"/>
              </a:rPr>
              <a:t>，只包含静态变量（</a:t>
            </a:r>
            <a:r>
              <a:rPr lang="en-US" altLang="zh-CN" sz="2400" dirty="0">
                <a:latin typeface="+mn-ea"/>
              </a:rPr>
              <a:t>final</a:t>
            </a:r>
            <a:r>
              <a:rPr lang="zh-CN" altLang="en-US" sz="2400" dirty="0">
                <a:latin typeface="+mn-ea"/>
              </a:rPr>
              <a:t>）和方法声明</a:t>
            </a:r>
            <a:endParaRPr lang="en-US" altLang="zh-CN" sz="2400" dirty="0">
              <a:latin typeface="+mn-ea"/>
              <a:ea typeface="+mn-ea"/>
            </a:endParaRPr>
          </a:p>
          <a:p>
            <a:pPr eaLnBrk="1" hangingPunct="1">
              <a:lnSpc>
                <a:spcPct val="100000"/>
              </a:lnSpc>
              <a:spcBef>
                <a:spcPts val="0"/>
              </a:spcBef>
            </a:pPr>
            <a:r>
              <a:rPr lang="zh-CN" altLang="zh-CN" sz="2400" dirty="0">
                <a:latin typeface="+mn-ea"/>
                <a:ea typeface="+mn-ea"/>
              </a:rPr>
              <a:t>用</a:t>
            </a:r>
            <a:r>
              <a:rPr lang="en-US" altLang="zh-CN" sz="2400" dirty="0">
                <a:latin typeface="+mn-ea"/>
                <a:ea typeface="+mn-ea"/>
              </a:rPr>
              <a:t>implements</a:t>
            </a:r>
            <a:r>
              <a:rPr lang="zh-CN" altLang="zh-CN" sz="2400" dirty="0">
                <a:latin typeface="+mn-ea"/>
                <a:ea typeface="+mn-ea"/>
              </a:rPr>
              <a:t>代替</a:t>
            </a:r>
            <a:r>
              <a:rPr lang="en-US" altLang="zh-CN" sz="2400" dirty="0">
                <a:latin typeface="+mn-ea"/>
                <a:ea typeface="+mn-ea"/>
              </a:rPr>
              <a:t>extends</a:t>
            </a:r>
            <a:r>
              <a:rPr lang="zh-CN" altLang="zh-CN" sz="2400" dirty="0">
                <a:latin typeface="+mn-ea"/>
                <a:ea typeface="+mn-ea"/>
              </a:rPr>
              <a:t>声明子类，该子类中必须实现接口（及其超类）中的所有方法。</a:t>
            </a:r>
            <a:endParaRPr lang="zh-CN" altLang="en-US" dirty="0">
              <a:latin typeface="+mn-ea"/>
              <a:ea typeface="+mn-ea"/>
            </a:endParaRPr>
          </a:p>
          <a:p>
            <a:pPr>
              <a:lnSpc>
                <a:spcPct val="100000"/>
              </a:lnSpc>
              <a:spcBef>
                <a:spcPts val="0"/>
              </a:spcBef>
              <a:buNone/>
            </a:pPr>
            <a:r>
              <a:rPr lang="en-US" altLang="zh-CN" sz="2400" dirty="0">
                <a:latin typeface="+mn-ea"/>
                <a:ea typeface="+mn-ea"/>
              </a:rPr>
              <a:t>interface </a:t>
            </a:r>
            <a:r>
              <a:rPr lang="en-US" altLang="zh-CN" sz="2400" dirty="0" err="1">
                <a:latin typeface="+mn-ea"/>
                <a:ea typeface="+mn-ea"/>
              </a:rPr>
              <a:t>SayHello</a:t>
            </a:r>
            <a:r>
              <a:rPr lang="en-US" altLang="zh-CN" sz="2400" dirty="0">
                <a:latin typeface="+mn-ea"/>
                <a:ea typeface="+mn-ea"/>
              </a:rPr>
              <a:t> { </a:t>
            </a:r>
          </a:p>
          <a:p>
            <a:pPr>
              <a:lnSpc>
                <a:spcPct val="100000"/>
              </a:lnSpc>
              <a:spcBef>
                <a:spcPts val="0"/>
              </a:spcBef>
              <a:buNone/>
            </a:pPr>
            <a:r>
              <a:rPr lang="en-US" altLang="zh-CN" sz="2400" dirty="0">
                <a:latin typeface="+mn-ea"/>
                <a:ea typeface="+mn-ea"/>
              </a:rPr>
              <a:t>	void </a:t>
            </a:r>
            <a:r>
              <a:rPr lang="en-US" altLang="zh-CN" sz="2400" dirty="0" err="1">
                <a:latin typeface="+mn-ea"/>
                <a:ea typeface="+mn-ea"/>
              </a:rPr>
              <a:t>printMessage</a:t>
            </a:r>
            <a:r>
              <a:rPr lang="en-US" altLang="zh-CN" sz="2400" dirty="0">
                <a:latin typeface="+mn-ea"/>
                <a:ea typeface="+mn-ea"/>
              </a:rPr>
              <a:t>( );</a:t>
            </a:r>
          </a:p>
          <a:p>
            <a:pPr>
              <a:lnSpc>
                <a:spcPct val="100000"/>
              </a:lnSpc>
              <a:spcBef>
                <a:spcPts val="0"/>
              </a:spcBef>
              <a:buNone/>
            </a:pPr>
            <a:r>
              <a:rPr lang="en-US" altLang="zh-CN" sz="2400" dirty="0">
                <a:latin typeface="+mn-ea"/>
                <a:ea typeface="+mn-ea"/>
              </a:rPr>
              <a:t>}</a:t>
            </a:r>
          </a:p>
          <a:p>
            <a:pPr>
              <a:lnSpc>
                <a:spcPct val="100000"/>
              </a:lnSpc>
              <a:spcBef>
                <a:spcPts val="0"/>
              </a:spcBef>
              <a:buNone/>
            </a:pPr>
            <a:r>
              <a:rPr lang="en-US" altLang="zh-CN" sz="2400" dirty="0">
                <a:latin typeface="+mn-ea"/>
                <a:ea typeface="+mn-ea"/>
              </a:rPr>
              <a:t>class </a:t>
            </a:r>
            <a:r>
              <a:rPr lang="en-US" altLang="zh-CN" sz="2400" dirty="0" err="1">
                <a:latin typeface="+mn-ea"/>
                <a:ea typeface="+mn-ea"/>
              </a:rPr>
              <a:t>SayHelloImpl</a:t>
            </a:r>
            <a:r>
              <a:rPr lang="en-US" altLang="zh-CN" sz="2400" dirty="0">
                <a:latin typeface="+mn-ea"/>
                <a:ea typeface="+mn-ea"/>
              </a:rPr>
              <a:t> implements </a:t>
            </a:r>
            <a:r>
              <a:rPr lang="en-US" altLang="zh-CN" sz="2400" dirty="0" err="1">
                <a:latin typeface="+mn-ea"/>
                <a:ea typeface="+mn-ea"/>
              </a:rPr>
              <a:t>SayHello</a:t>
            </a:r>
            <a:r>
              <a:rPr lang="en-US" altLang="zh-CN" sz="2400" dirty="0">
                <a:latin typeface="+mn-ea"/>
                <a:ea typeface="+mn-ea"/>
              </a:rPr>
              <a:t> {</a:t>
            </a:r>
          </a:p>
          <a:p>
            <a:pPr>
              <a:lnSpc>
                <a:spcPct val="100000"/>
              </a:lnSpc>
              <a:spcBef>
                <a:spcPts val="0"/>
              </a:spcBef>
              <a:buNone/>
            </a:pPr>
            <a:r>
              <a:rPr lang="en-US" altLang="zh-CN" sz="2400" dirty="0">
                <a:latin typeface="+mn-ea"/>
                <a:ea typeface="+mn-ea"/>
              </a:rPr>
              <a:t>	void  </a:t>
            </a:r>
            <a:r>
              <a:rPr lang="en-US" altLang="zh-CN" sz="2400" dirty="0" err="1">
                <a:latin typeface="+mn-ea"/>
                <a:ea typeface="+mn-ea"/>
              </a:rPr>
              <a:t>printMessage</a:t>
            </a:r>
            <a:r>
              <a:rPr lang="en-US" altLang="zh-CN" sz="2400" dirty="0">
                <a:latin typeface="+mn-ea"/>
                <a:ea typeface="+mn-ea"/>
              </a:rPr>
              <a:t>( ) 	{</a:t>
            </a:r>
          </a:p>
          <a:p>
            <a:pPr>
              <a:lnSpc>
                <a:spcPct val="100000"/>
              </a:lnSpc>
              <a:spcBef>
                <a:spcPts val="0"/>
              </a:spcBef>
              <a:buNone/>
            </a:pPr>
            <a:r>
              <a:rPr lang="en-US" altLang="zh-CN" sz="2400" dirty="0">
                <a:latin typeface="+mn-ea"/>
                <a:ea typeface="+mn-ea"/>
              </a:rPr>
              <a:t>		</a:t>
            </a:r>
            <a:r>
              <a:rPr lang="en-US" altLang="zh-CN" sz="2400" dirty="0" err="1">
                <a:latin typeface="+mn-ea"/>
                <a:ea typeface="+mn-ea"/>
              </a:rPr>
              <a:t>System.out.println</a:t>
            </a:r>
            <a:r>
              <a:rPr lang="en-US" altLang="zh-CN" sz="2400" dirty="0">
                <a:latin typeface="+mn-ea"/>
                <a:ea typeface="+mn-ea"/>
              </a:rPr>
              <a:t>(“Hello”);</a:t>
            </a:r>
          </a:p>
          <a:p>
            <a:pPr>
              <a:lnSpc>
                <a:spcPct val="100000"/>
              </a:lnSpc>
              <a:spcBef>
                <a:spcPts val="0"/>
              </a:spcBef>
              <a:buNone/>
            </a:pPr>
            <a:r>
              <a:rPr lang="en-US" altLang="zh-CN" sz="2400" dirty="0">
                <a:latin typeface="+mn-ea"/>
                <a:ea typeface="+mn-ea"/>
              </a:rPr>
              <a:t>	}</a:t>
            </a:r>
          </a:p>
          <a:p>
            <a:pPr>
              <a:lnSpc>
                <a:spcPct val="100000"/>
              </a:lnSpc>
              <a:spcBef>
                <a:spcPts val="0"/>
              </a:spcBef>
              <a:buNone/>
            </a:pPr>
            <a:r>
              <a:rPr lang="en-US" altLang="zh-CN" sz="2400" dirty="0">
                <a:latin typeface="+mn-ea"/>
                <a:ea typeface="+mn-ea"/>
              </a:rPr>
              <a:t>}</a:t>
            </a:r>
          </a:p>
        </p:txBody>
      </p:sp>
    </p:spTree>
    <p:extLst>
      <p:ext uri="{BB962C8B-B14F-4D97-AF65-F5344CB8AC3E}">
        <p14:creationId xmlns:p14="http://schemas.microsoft.com/office/powerpoint/2010/main" val="224764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a:extLst>
              <a:ext uri="{FF2B5EF4-FFF2-40B4-BE49-F238E27FC236}">
                <a16:creationId xmlns:a16="http://schemas.microsoft.com/office/drawing/2014/main" id="{5216F5EB-26CB-4E98-9D91-05C7964FC3F1}"/>
              </a:ext>
            </a:extLst>
          </p:cNvPr>
          <p:cNvSpPr>
            <a:spLocks noGrp="1" noChangeArrowheads="1"/>
          </p:cNvSpPr>
          <p:nvPr>
            <p:ph type="title"/>
          </p:nvPr>
        </p:nvSpPr>
        <p:spPr>
          <a:xfrm>
            <a:off x="685800" y="768350"/>
            <a:ext cx="7772400" cy="715963"/>
          </a:xfrm>
        </p:spPr>
        <p:txBody>
          <a:bodyPr/>
          <a:lstStyle/>
          <a:p>
            <a:r>
              <a:rPr lang="en-US" altLang="zh-CN" sz="3600" b="1">
                <a:latin typeface="+mn-ea"/>
                <a:ea typeface="+mn-ea"/>
              </a:rPr>
              <a:t>ArrayList</a:t>
            </a:r>
          </a:p>
        </p:txBody>
      </p:sp>
      <p:sp>
        <p:nvSpPr>
          <p:cNvPr id="206851" name="Rectangle 3">
            <a:extLst>
              <a:ext uri="{FF2B5EF4-FFF2-40B4-BE49-F238E27FC236}">
                <a16:creationId xmlns:a16="http://schemas.microsoft.com/office/drawing/2014/main" id="{3F5765D7-9056-46E6-AEA4-945D372DE118}"/>
              </a:ext>
            </a:extLst>
          </p:cNvPr>
          <p:cNvSpPr>
            <a:spLocks noGrp="1" noChangeArrowheads="1"/>
          </p:cNvSpPr>
          <p:nvPr>
            <p:ph type="body" idx="1"/>
          </p:nvPr>
        </p:nvSpPr>
        <p:spPr>
          <a:xfrm>
            <a:off x="685800" y="1557338"/>
            <a:ext cx="8134350" cy="4538662"/>
          </a:xfrm>
        </p:spPr>
        <p:txBody>
          <a:bodyPr/>
          <a:lstStyle/>
          <a:p>
            <a:r>
              <a:rPr lang="en-US" altLang="zh-CN" sz="2800" b="1" dirty="0" err="1">
                <a:solidFill>
                  <a:srgbClr val="FF0000"/>
                </a:solidFill>
                <a:latin typeface="+mn-ea"/>
                <a:ea typeface="+mn-ea"/>
              </a:rPr>
              <a:t>ArrayList</a:t>
            </a:r>
            <a:r>
              <a:rPr lang="zh-CN" altLang="en-US" sz="2800" b="1" dirty="0">
                <a:solidFill>
                  <a:srgbClr val="FF0000"/>
                </a:solidFill>
                <a:latin typeface="+mn-ea"/>
                <a:ea typeface="+mn-ea"/>
              </a:rPr>
              <a:t>列表允许取值为</a:t>
            </a:r>
            <a:r>
              <a:rPr lang="en-US" altLang="zh-CN" sz="2800" b="1" dirty="0">
                <a:solidFill>
                  <a:srgbClr val="FF0000"/>
                </a:solidFill>
                <a:latin typeface="+mn-ea"/>
                <a:ea typeface="+mn-ea"/>
              </a:rPr>
              <a:t>null</a:t>
            </a:r>
            <a:r>
              <a:rPr lang="zh-CN" altLang="en-US" sz="2800" b="1" dirty="0">
                <a:latin typeface="+mn-ea"/>
                <a:ea typeface="+mn-ea"/>
              </a:rPr>
              <a:t>。除实现了</a:t>
            </a:r>
            <a:r>
              <a:rPr lang="en-US" altLang="zh-CN" sz="2800" b="1" dirty="0">
                <a:latin typeface="+mn-ea"/>
                <a:ea typeface="+mn-ea"/>
              </a:rPr>
              <a:t>List</a:t>
            </a:r>
            <a:r>
              <a:rPr lang="zh-CN" altLang="en-US" sz="2800" b="1" dirty="0">
                <a:latin typeface="+mn-ea"/>
                <a:ea typeface="+mn-ea"/>
              </a:rPr>
              <a:t>接口定义的所有功能外，还提供了一些方法来操作列表容量的大小，常用方法如下：</a:t>
            </a:r>
          </a:p>
          <a:p>
            <a:pPr lvl="1"/>
            <a:r>
              <a:rPr lang="en-US" altLang="zh-CN" b="1" dirty="0">
                <a:solidFill>
                  <a:srgbClr val="FF0000"/>
                </a:solidFill>
                <a:latin typeface="+mn-ea"/>
                <a:ea typeface="+mn-ea"/>
              </a:rPr>
              <a:t>Public </a:t>
            </a:r>
            <a:r>
              <a:rPr lang="en-US" altLang="zh-CN" b="1" dirty="0" err="1">
                <a:solidFill>
                  <a:srgbClr val="FF0000"/>
                </a:solidFill>
                <a:latin typeface="+mn-ea"/>
                <a:ea typeface="+mn-ea"/>
              </a:rPr>
              <a:t>ArrayList</a:t>
            </a:r>
            <a:r>
              <a:rPr lang="en-US" altLang="zh-CN" b="1" dirty="0">
                <a:solidFill>
                  <a:srgbClr val="FF0000"/>
                </a:solidFill>
                <a:latin typeface="+mn-ea"/>
                <a:ea typeface="+mn-ea"/>
              </a:rPr>
              <a:t>();</a:t>
            </a:r>
          </a:p>
          <a:p>
            <a:pPr lvl="1"/>
            <a:r>
              <a:rPr lang="en-US" altLang="zh-CN" b="1" dirty="0">
                <a:solidFill>
                  <a:srgbClr val="FF0000"/>
                </a:solidFill>
                <a:latin typeface="+mn-ea"/>
                <a:ea typeface="+mn-ea"/>
              </a:rPr>
              <a:t>Public </a:t>
            </a:r>
            <a:r>
              <a:rPr lang="en-US" altLang="zh-CN" b="1" dirty="0" err="1">
                <a:solidFill>
                  <a:srgbClr val="FF0000"/>
                </a:solidFill>
                <a:latin typeface="+mn-ea"/>
                <a:ea typeface="+mn-ea"/>
              </a:rPr>
              <a:t>ArrayList</a:t>
            </a:r>
            <a:r>
              <a:rPr lang="en-US" altLang="zh-CN" b="1" dirty="0">
                <a:solidFill>
                  <a:srgbClr val="FF0000"/>
                </a:solidFill>
                <a:latin typeface="+mn-ea"/>
                <a:ea typeface="+mn-ea"/>
              </a:rPr>
              <a:t>(int </a:t>
            </a:r>
            <a:r>
              <a:rPr lang="en-US" altLang="zh-CN" b="1" dirty="0" err="1">
                <a:solidFill>
                  <a:srgbClr val="FF0000"/>
                </a:solidFill>
                <a:latin typeface="+mn-ea"/>
                <a:ea typeface="+mn-ea"/>
              </a:rPr>
              <a:t>initialCapacity</a:t>
            </a:r>
            <a:r>
              <a:rPr lang="en-US" altLang="zh-CN" b="1" dirty="0">
                <a:solidFill>
                  <a:srgbClr val="FF0000"/>
                </a:solidFill>
                <a:latin typeface="+mn-ea"/>
                <a:ea typeface="+mn-ea"/>
              </a:rPr>
              <a:t>);</a:t>
            </a:r>
          </a:p>
          <a:p>
            <a:pPr lvl="1"/>
            <a:r>
              <a:rPr lang="en-US" altLang="zh-CN" b="1" dirty="0">
                <a:solidFill>
                  <a:srgbClr val="FF0000"/>
                </a:solidFill>
                <a:latin typeface="+mn-ea"/>
                <a:ea typeface="+mn-ea"/>
              </a:rPr>
              <a:t>Public void </a:t>
            </a:r>
            <a:r>
              <a:rPr lang="en-US" altLang="zh-CN" b="1" dirty="0" err="1">
                <a:solidFill>
                  <a:srgbClr val="FF0000"/>
                </a:solidFill>
                <a:latin typeface="+mn-ea"/>
                <a:ea typeface="+mn-ea"/>
              </a:rPr>
              <a:t>ensureCapacity</a:t>
            </a:r>
            <a:r>
              <a:rPr lang="en-US" altLang="zh-CN" b="1" dirty="0">
                <a:solidFill>
                  <a:srgbClr val="FF0000"/>
                </a:solidFill>
                <a:latin typeface="+mn-ea"/>
                <a:ea typeface="+mn-ea"/>
              </a:rPr>
              <a:t>(int </a:t>
            </a:r>
            <a:r>
              <a:rPr lang="en-US" altLang="zh-CN" b="1" dirty="0" err="1">
                <a:solidFill>
                  <a:srgbClr val="FF0000"/>
                </a:solidFill>
                <a:latin typeface="+mn-ea"/>
                <a:ea typeface="+mn-ea"/>
              </a:rPr>
              <a:t>minCapacity</a:t>
            </a:r>
            <a:r>
              <a:rPr lang="en-US" altLang="zh-CN" b="1" dirty="0">
                <a:solidFill>
                  <a:srgbClr val="FF0000"/>
                </a:solidFill>
                <a:latin typeface="+mn-ea"/>
                <a:ea typeface="+mn-ea"/>
              </a:rPr>
              <a:t>);</a:t>
            </a:r>
          </a:p>
          <a:p>
            <a:pPr lvl="1"/>
            <a:r>
              <a:rPr lang="en-US" altLang="zh-CN" b="1" dirty="0">
                <a:solidFill>
                  <a:srgbClr val="FF0000"/>
                </a:solidFill>
                <a:latin typeface="+mn-ea"/>
                <a:ea typeface="+mn-ea"/>
              </a:rPr>
              <a:t>Public void </a:t>
            </a:r>
            <a:r>
              <a:rPr lang="en-US" altLang="zh-CN" b="1" dirty="0" err="1">
                <a:solidFill>
                  <a:srgbClr val="FF0000"/>
                </a:solidFill>
                <a:latin typeface="+mn-ea"/>
                <a:ea typeface="+mn-ea"/>
              </a:rPr>
              <a:t>trimToSoze</a:t>
            </a:r>
            <a:r>
              <a:rPr lang="en-US" altLang="zh-CN" b="1" dirty="0">
                <a:solidFill>
                  <a:srgbClr val="FF0000"/>
                </a:solidFill>
                <a:latin typeface="+mn-ea"/>
                <a:ea typeface="+mn-ea"/>
              </a:rPr>
              <a:t>();</a:t>
            </a:r>
          </a:p>
        </p:txBody>
      </p:sp>
    </p:spTree>
    <p:extLst>
      <p:ext uri="{BB962C8B-B14F-4D97-AF65-F5344CB8AC3E}">
        <p14:creationId xmlns:p14="http://schemas.microsoft.com/office/powerpoint/2010/main" val="51236889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r>
              <a:rPr lang="en-US" altLang="zh-CN" sz="3600" b="1" dirty="0">
                <a:latin typeface="+mn-ea"/>
                <a:ea typeface="+mn-ea"/>
              </a:rPr>
              <a:t>Java </a:t>
            </a:r>
            <a:r>
              <a:rPr lang="zh-CN" altLang="en-US" sz="3600" b="1" dirty="0">
                <a:latin typeface="+mn-ea"/>
                <a:ea typeface="+mn-ea"/>
              </a:rPr>
              <a:t>程序一般规范</a:t>
            </a:r>
          </a:p>
        </p:txBody>
      </p:sp>
      <p:sp>
        <p:nvSpPr>
          <p:cNvPr id="26627" name="Rectangle 3"/>
          <p:cNvSpPr>
            <a:spLocks noGrp="1" noChangeArrowheads="1"/>
          </p:cNvSpPr>
          <p:nvPr>
            <p:ph idx="1"/>
          </p:nvPr>
        </p:nvSpPr>
        <p:spPr>
          <a:xfrm>
            <a:off x="609600" y="1451552"/>
            <a:ext cx="7886700" cy="4796847"/>
          </a:xfrm>
        </p:spPr>
        <p:txBody>
          <a:bodyPr>
            <a:noAutofit/>
          </a:bodyPr>
          <a:lstStyle/>
          <a:p>
            <a:pPr eaLnBrk="1" hangingPunct="1">
              <a:lnSpc>
                <a:spcPct val="80000"/>
              </a:lnSpc>
            </a:pPr>
            <a:r>
              <a:rPr kumimoji="1" lang="zh-CN" altLang="en-US" sz="2000" dirty="0">
                <a:latin typeface="+mn-ea"/>
                <a:ea typeface="+mn-ea"/>
              </a:rPr>
              <a:t>包、类、变量、方法等命名：要体现各自的含义。</a:t>
            </a:r>
          </a:p>
          <a:p>
            <a:pPr eaLnBrk="1" hangingPunct="1">
              <a:lnSpc>
                <a:spcPct val="80000"/>
              </a:lnSpc>
            </a:pPr>
            <a:r>
              <a:rPr kumimoji="1" lang="zh-CN" altLang="en-US" sz="2000" dirty="0">
                <a:latin typeface="+mn-ea"/>
                <a:ea typeface="+mn-ea"/>
              </a:rPr>
              <a:t>包名全部小写，</a:t>
            </a:r>
            <a:r>
              <a:rPr kumimoji="1" lang="en-US" altLang="zh-CN" sz="2000" dirty="0" err="1">
                <a:latin typeface="+mn-ea"/>
                <a:ea typeface="+mn-ea"/>
              </a:rPr>
              <a:t>io</a:t>
            </a:r>
            <a:r>
              <a:rPr kumimoji="1" lang="zh-CN" altLang="en-US" sz="2000" dirty="0">
                <a:latin typeface="+mn-ea"/>
                <a:ea typeface="+mn-ea"/>
              </a:rPr>
              <a:t>，</a:t>
            </a:r>
            <a:r>
              <a:rPr kumimoji="1" lang="en-US" altLang="zh-CN" sz="2000" dirty="0" err="1">
                <a:latin typeface="+mn-ea"/>
                <a:ea typeface="+mn-ea"/>
              </a:rPr>
              <a:t>awt</a:t>
            </a:r>
            <a:endParaRPr kumimoji="1" lang="en-US" altLang="zh-CN" sz="2000" dirty="0">
              <a:latin typeface="+mn-ea"/>
              <a:ea typeface="+mn-ea"/>
            </a:endParaRPr>
          </a:p>
          <a:p>
            <a:pPr eaLnBrk="1" hangingPunct="1">
              <a:lnSpc>
                <a:spcPct val="80000"/>
              </a:lnSpc>
            </a:pPr>
            <a:r>
              <a:rPr kumimoji="1" lang="zh-CN" altLang="en-US" sz="2000" dirty="0">
                <a:latin typeface="+mn-ea"/>
                <a:ea typeface="+mn-ea"/>
              </a:rPr>
              <a:t>类名第一个字母要大写，</a:t>
            </a:r>
            <a:r>
              <a:rPr kumimoji="1" lang="en-US" altLang="zh-CN" sz="2000" dirty="0" err="1">
                <a:latin typeface="+mn-ea"/>
                <a:ea typeface="+mn-ea"/>
              </a:rPr>
              <a:t>HelloWorldApp</a:t>
            </a:r>
            <a:endParaRPr kumimoji="1" lang="en-US" altLang="zh-CN" sz="2000" dirty="0">
              <a:latin typeface="+mn-ea"/>
              <a:ea typeface="+mn-ea"/>
            </a:endParaRPr>
          </a:p>
          <a:p>
            <a:pPr eaLnBrk="1" hangingPunct="1">
              <a:lnSpc>
                <a:spcPct val="80000"/>
              </a:lnSpc>
            </a:pPr>
            <a:r>
              <a:rPr kumimoji="1" lang="zh-CN" altLang="en-US" sz="2000" dirty="0">
                <a:latin typeface="+mn-ea"/>
                <a:ea typeface="+mn-ea"/>
              </a:rPr>
              <a:t>变量名第一个字母要小写，</a:t>
            </a:r>
            <a:r>
              <a:rPr kumimoji="1" lang="en-US" altLang="zh-CN" sz="2000" dirty="0" err="1">
                <a:latin typeface="+mn-ea"/>
                <a:ea typeface="+mn-ea"/>
              </a:rPr>
              <a:t>userName</a:t>
            </a:r>
            <a:endParaRPr kumimoji="1" lang="en-US" altLang="zh-CN" sz="2000" dirty="0">
              <a:latin typeface="+mn-ea"/>
              <a:ea typeface="+mn-ea"/>
            </a:endParaRPr>
          </a:p>
          <a:p>
            <a:pPr eaLnBrk="1" hangingPunct="1">
              <a:lnSpc>
                <a:spcPct val="80000"/>
              </a:lnSpc>
            </a:pPr>
            <a:r>
              <a:rPr kumimoji="1" lang="zh-CN" altLang="en-US" sz="2000" dirty="0">
                <a:latin typeface="+mn-ea"/>
                <a:ea typeface="+mn-ea"/>
              </a:rPr>
              <a:t>方法名第一个字母要小写，</a:t>
            </a:r>
            <a:r>
              <a:rPr kumimoji="1" lang="en-US" altLang="zh-CN" sz="2000" dirty="0" err="1">
                <a:latin typeface="+mn-ea"/>
                <a:ea typeface="+mn-ea"/>
              </a:rPr>
              <a:t>setName</a:t>
            </a:r>
            <a:endParaRPr kumimoji="1" lang="en-US" altLang="zh-CN" sz="2000" dirty="0">
              <a:latin typeface="+mn-ea"/>
              <a:ea typeface="+mn-ea"/>
            </a:endParaRPr>
          </a:p>
          <a:p>
            <a:pPr eaLnBrk="1" hangingPunct="1">
              <a:lnSpc>
                <a:spcPct val="80000"/>
              </a:lnSpc>
            </a:pPr>
            <a:r>
              <a:rPr kumimoji="1" lang="zh-CN" altLang="en-US" sz="2000" dirty="0">
                <a:latin typeface="+mn-ea"/>
                <a:ea typeface="+mn-ea"/>
              </a:rPr>
              <a:t>程序书写格式：保证良好的可读性，使程序一目了然。</a:t>
            </a:r>
          </a:p>
          <a:p>
            <a:pPr eaLnBrk="1" hangingPunct="1">
              <a:lnSpc>
                <a:spcPct val="80000"/>
              </a:lnSpc>
            </a:pPr>
            <a:r>
              <a:rPr kumimoji="1" lang="zh-CN" altLang="en-US" sz="2000" dirty="0">
                <a:latin typeface="+mn-ea"/>
                <a:ea typeface="+mn-ea"/>
              </a:rPr>
              <a:t>大括号</a:t>
            </a:r>
            <a:r>
              <a:rPr kumimoji="1" lang="en-US" altLang="zh-CN" sz="2000" dirty="0">
                <a:latin typeface="+mn-ea"/>
                <a:ea typeface="+mn-ea"/>
              </a:rPr>
              <a:t>{}</a:t>
            </a:r>
            <a:r>
              <a:rPr kumimoji="1" lang="zh-CN" altLang="en-US" sz="2000" dirty="0">
                <a:latin typeface="+mn-ea"/>
                <a:ea typeface="+mn-ea"/>
              </a:rPr>
              <a:t>的使用与对齐，语句段的对齐</a:t>
            </a:r>
          </a:p>
          <a:p>
            <a:pPr eaLnBrk="1" hangingPunct="1">
              <a:lnSpc>
                <a:spcPct val="80000"/>
              </a:lnSpc>
            </a:pPr>
            <a:r>
              <a:rPr kumimoji="1" lang="zh-CN" altLang="en-US" sz="2000" dirty="0">
                <a:latin typeface="+mn-ea"/>
                <a:ea typeface="+mn-ea"/>
              </a:rPr>
              <a:t>在语句段之间适当空行</a:t>
            </a:r>
          </a:p>
          <a:p>
            <a:pPr eaLnBrk="1" hangingPunct="1">
              <a:lnSpc>
                <a:spcPct val="80000"/>
              </a:lnSpc>
            </a:pPr>
            <a:r>
              <a:rPr kumimoji="1" lang="zh-CN" altLang="en-US" sz="2000" dirty="0">
                <a:latin typeface="+mn-ea"/>
                <a:ea typeface="+mn-ea"/>
              </a:rPr>
              <a:t>程序注释：帮助了解程序的功能。</a:t>
            </a:r>
          </a:p>
          <a:p>
            <a:pPr eaLnBrk="1" hangingPunct="1">
              <a:lnSpc>
                <a:spcPct val="80000"/>
              </a:lnSpc>
              <a:buFont typeface="Wingdings" panose="05000000000000000000" pitchFamily="2" charset="2"/>
              <a:buNone/>
            </a:pPr>
            <a:r>
              <a:rPr kumimoji="1" lang="zh-CN" altLang="en-US" sz="2000" dirty="0">
                <a:latin typeface="+mn-ea"/>
                <a:ea typeface="+mn-ea"/>
              </a:rPr>
              <a:t>   类注释                          变量注释</a:t>
            </a:r>
          </a:p>
          <a:p>
            <a:pPr eaLnBrk="1" hangingPunct="1">
              <a:lnSpc>
                <a:spcPct val="80000"/>
              </a:lnSpc>
              <a:buFont typeface="Wingdings" panose="05000000000000000000" pitchFamily="2" charset="2"/>
              <a:buNone/>
            </a:pPr>
            <a:r>
              <a:rPr kumimoji="1" lang="zh-CN" altLang="en-US" sz="2000" dirty="0">
                <a:latin typeface="+mn-ea"/>
                <a:ea typeface="+mn-ea"/>
              </a:rPr>
              <a:t>   方法注释                       语句注释</a:t>
            </a:r>
          </a:p>
          <a:p>
            <a:pPr eaLnBrk="1" hangingPunct="1">
              <a:lnSpc>
                <a:spcPct val="80000"/>
              </a:lnSpc>
              <a:buFont typeface="Wingdings" panose="05000000000000000000" pitchFamily="2" charset="2"/>
              <a:buNone/>
            </a:pPr>
            <a:r>
              <a:rPr kumimoji="1" lang="zh-CN" altLang="en-US" sz="2000" dirty="0">
                <a:latin typeface="+mn-ea"/>
                <a:ea typeface="+mn-ea"/>
              </a:rPr>
              <a:t>   语句段注释</a:t>
            </a:r>
          </a:p>
          <a:p>
            <a:pPr eaLnBrk="1" hangingPunct="1">
              <a:lnSpc>
                <a:spcPct val="80000"/>
              </a:lnSpc>
            </a:pPr>
            <a:r>
              <a:rPr kumimoji="1" lang="zh-CN" altLang="en-US" sz="2000" b="1" dirty="0">
                <a:solidFill>
                  <a:schemeClr val="hlink"/>
                </a:solidFill>
                <a:latin typeface="+mn-ea"/>
                <a:ea typeface="+mn-ea"/>
              </a:rPr>
              <a:t>形成良好的习惯，例如：一个类一个</a:t>
            </a:r>
            <a:r>
              <a:rPr kumimoji="1" lang="en-US" altLang="zh-CN" sz="2000" b="1" dirty="0">
                <a:solidFill>
                  <a:schemeClr val="hlink"/>
                </a:solidFill>
                <a:latin typeface="+mn-ea"/>
                <a:ea typeface="+mn-ea"/>
              </a:rPr>
              <a:t>.java</a:t>
            </a:r>
            <a:r>
              <a:rPr kumimoji="1" lang="zh-CN" altLang="en-US" sz="2000" b="1" dirty="0">
                <a:solidFill>
                  <a:schemeClr val="hlink"/>
                </a:solidFill>
                <a:latin typeface="+mn-ea"/>
                <a:ea typeface="+mn-ea"/>
              </a:rPr>
              <a:t>文件</a:t>
            </a:r>
          </a:p>
          <a:p>
            <a:pPr eaLnBrk="1" hangingPunct="1">
              <a:lnSpc>
                <a:spcPct val="80000"/>
              </a:lnSpc>
            </a:pPr>
            <a:endParaRPr lang="en-US" altLang="zh-CN" sz="2000" dirty="0">
              <a:latin typeface="+mn-ea"/>
              <a:ea typeface="+mn-ea"/>
            </a:endParaRPr>
          </a:p>
        </p:txBody>
      </p:sp>
      <p:sp>
        <p:nvSpPr>
          <p:cNvPr id="7" name="Line 13"/>
          <p:cNvSpPr>
            <a:spLocks noChangeShapeType="1"/>
          </p:cNvSpPr>
          <p:nvPr/>
        </p:nvSpPr>
        <p:spPr bwMode="auto">
          <a:xfrm>
            <a:off x="609600" y="1341122"/>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93134201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a:xfrm>
            <a:off x="685800" y="762000"/>
            <a:ext cx="7772400" cy="608013"/>
          </a:xfrm>
        </p:spPr>
        <p:txBody>
          <a:bodyPr/>
          <a:lstStyle/>
          <a:p>
            <a:r>
              <a:rPr lang="zh-CN" altLang="en-US" sz="3600" b="1" dirty="0">
                <a:latin typeface="+mn-ea"/>
                <a:ea typeface="+mn-ea"/>
              </a:rPr>
              <a:t>注意事项</a:t>
            </a:r>
            <a:r>
              <a:rPr lang="en-US" altLang="zh-CN" sz="3600" b="1" dirty="0">
                <a:latin typeface="+mn-ea"/>
                <a:ea typeface="+mn-ea"/>
              </a:rPr>
              <a:t>(</a:t>
            </a:r>
            <a:r>
              <a:rPr lang="zh-CN" altLang="en-US" sz="3600" b="1" dirty="0">
                <a:latin typeface="+mn-ea"/>
                <a:ea typeface="+mn-ea"/>
              </a:rPr>
              <a:t>总结</a:t>
            </a:r>
            <a:r>
              <a:rPr lang="en-US" altLang="zh-CN" sz="3600" b="1" dirty="0">
                <a:latin typeface="+mn-ea"/>
                <a:ea typeface="+mn-ea"/>
              </a:rPr>
              <a:t>)</a:t>
            </a:r>
          </a:p>
        </p:txBody>
      </p:sp>
      <p:sp>
        <p:nvSpPr>
          <p:cNvPr id="562179" name="Rectangle 3"/>
          <p:cNvSpPr>
            <a:spLocks noGrp="1" noChangeArrowheads="1"/>
          </p:cNvSpPr>
          <p:nvPr>
            <p:ph idx="1"/>
          </p:nvPr>
        </p:nvSpPr>
        <p:spPr>
          <a:xfrm>
            <a:off x="609600" y="1752600"/>
            <a:ext cx="7772400" cy="4114800"/>
          </a:xfrm>
        </p:spPr>
        <p:txBody>
          <a:bodyPr>
            <a:normAutofit/>
          </a:bodyPr>
          <a:lstStyle/>
          <a:p>
            <a:pPr marL="609600" indent="-609600">
              <a:buFont typeface="Wingdings" panose="05000000000000000000" pitchFamily="2" charset="2"/>
              <a:buAutoNum type="arabicPeriod"/>
            </a:pPr>
            <a:r>
              <a:rPr lang="zh-CN" altLang="en-US" sz="2000" b="1" dirty="0">
                <a:latin typeface="+mn-ea"/>
                <a:ea typeface="+mn-ea"/>
              </a:rPr>
              <a:t>一个源程序中可以声明多个类，</a:t>
            </a:r>
            <a:r>
              <a:rPr lang="zh-CN" altLang="en-US" sz="2000" b="1" dirty="0">
                <a:solidFill>
                  <a:schemeClr val="hlink"/>
                </a:solidFill>
                <a:latin typeface="+mn-ea"/>
                <a:ea typeface="+mn-ea"/>
              </a:rPr>
              <a:t>但仅允许有一个公共类</a:t>
            </a:r>
            <a:r>
              <a:rPr lang="zh-CN" altLang="en-US" sz="2000" b="1" dirty="0">
                <a:latin typeface="+mn-ea"/>
                <a:ea typeface="+mn-ea"/>
              </a:rPr>
              <a:t>，对于包含多个类的应用程序，应把包含</a:t>
            </a:r>
            <a:r>
              <a:rPr lang="en-US" altLang="zh-CN" sz="2000" b="1" dirty="0">
                <a:latin typeface="+mn-ea"/>
                <a:ea typeface="+mn-ea"/>
              </a:rPr>
              <a:t>main()</a:t>
            </a:r>
            <a:r>
              <a:rPr lang="zh-CN" altLang="en-US" sz="2000" b="1" dirty="0">
                <a:latin typeface="+mn-ea"/>
                <a:ea typeface="+mn-ea"/>
              </a:rPr>
              <a:t>方法的类声明为</a:t>
            </a:r>
            <a:r>
              <a:rPr lang="en-US" altLang="zh-CN" sz="2000" b="1" dirty="0">
                <a:latin typeface="+mn-ea"/>
                <a:ea typeface="+mn-ea"/>
              </a:rPr>
              <a:t>public</a:t>
            </a:r>
            <a:r>
              <a:rPr lang="zh-CN" altLang="en-US" sz="2000" b="1" dirty="0">
                <a:latin typeface="+mn-ea"/>
                <a:ea typeface="+mn-ea"/>
              </a:rPr>
              <a:t>类，其它类不能用关键字</a:t>
            </a:r>
            <a:r>
              <a:rPr lang="en-US" altLang="zh-CN" sz="2000" b="1" dirty="0">
                <a:latin typeface="+mn-ea"/>
                <a:ea typeface="+mn-ea"/>
              </a:rPr>
              <a:t>public</a:t>
            </a:r>
            <a:r>
              <a:rPr lang="zh-CN" altLang="en-US" sz="2000" b="1" dirty="0">
                <a:latin typeface="+mn-ea"/>
                <a:ea typeface="+mn-ea"/>
              </a:rPr>
              <a:t>修饰。</a:t>
            </a:r>
          </a:p>
          <a:p>
            <a:pPr marL="609600" indent="-609600">
              <a:buFont typeface="Wingdings" panose="05000000000000000000" pitchFamily="2" charset="2"/>
              <a:buAutoNum type="arabicPeriod"/>
            </a:pPr>
            <a:r>
              <a:rPr lang="zh-CN" altLang="en-US" sz="2000" b="1" dirty="0">
                <a:solidFill>
                  <a:schemeClr val="hlink"/>
                </a:solidFill>
                <a:latin typeface="+mn-ea"/>
                <a:ea typeface="+mn-ea"/>
              </a:rPr>
              <a:t>源程序的文件名和程序中定义的主类名应保持一致，包括字母大小写的匹配</a:t>
            </a:r>
            <a:r>
              <a:rPr lang="zh-CN" altLang="en-US" sz="2000" b="1" dirty="0">
                <a:latin typeface="+mn-ea"/>
                <a:ea typeface="+mn-ea"/>
              </a:rPr>
              <a:t>；</a:t>
            </a:r>
          </a:p>
          <a:p>
            <a:pPr marL="609600" indent="-609600">
              <a:buFont typeface="Wingdings" panose="05000000000000000000" pitchFamily="2" charset="2"/>
              <a:buAutoNum type="arabicPeriod"/>
            </a:pPr>
            <a:r>
              <a:rPr lang="en-US" altLang="zh-CN" sz="2000" b="1" dirty="0">
                <a:solidFill>
                  <a:schemeClr val="hlink"/>
                </a:solidFill>
                <a:latin typeface="+mn-ea"/>
                <a:ea typeface="+mn-ea"/>
              </a:rPr>
              <a:t>Java</a:t>
            </a:r>
            <a:r>
              <a:rPr lang="zh-CN" altLang="en-US" sz="2000" b="1" dirty="0">
                <a:solidFill>
                  <a:schemeClr val="hlink"/>
                </a:solidFill>
                <a:latin typeface="+mn-ea"/>
                <a:ea typeface="+mn-ea"/>
              </a:rPr>
              <a:t>严格区分大小写</a:t>
            </a:r>
            <a:r>
              <a:rPr lang="zh-CN" altLang="en-US" sz="2000" b="1" dirty="0">
                <a:latin typeface="+mn-ea"/>
                <a:ea typeface="+mn-ea"/>
              </a:rPr>
              <a:t>，例如</a:t>
            </a:r>
            <a:r>
              <a:rPr lang="en-US" altLang="zh-CN" sz="2000" b="1" dirty="0">
                <a:latin typeface="+mn-ea"/>
                <a:ea typeface="+mn-ea"/>
              </a:rPr>
              <a:t>applet</a:t>
            </a:r>
            <a:r>
              <a:rPr lang="zh-CN" altLang="en-US" sz="2000" b="1" dirty="0">
                <a:latin typeface="+mn-ea"/>
                <a:ea typeface="+mn-ea"/>
              </a:rPr>
              <a:t>和</a:t>
            </a:r>
            <a:r>
              <a:rPr lang="en-US" altLang="zh-CN" sz="2000" b="1" dirty="0">
                <a:latin typeface="+mn-ea"/>
                <a:ea typeface="+mn-ea"/>
              </a:rPr>
              <a:t>Applet</a:t>
            </a:r>
            <a:r>
              <a:rPr lang="zh-CN" altLang="en-US" sz="2000" b="1" dirty="0">
                <a:latin typeface="+mn-ea"/>
                <a:ea typeface="+mn-ea"/>
              </a:rPr>
              <a:t>代表了不同的含义；</a:t>
            </a:r>
          </a:p>
          <a:p>
            <a:pPr marL="609600" indent="-609600">
              <a:buFont typeface="Wingdings" panose="05000000000000000000" pitchFamily="2" charset="2"/>
              <a:buAutoNum type="arabicPeriod"/>
            </a:pPr>
            <a:r>
              <a:rPr lang="zh-CN" altLang="en-US" sz="2000" b="1" dirty="0">
                <a:latin typeface="+mn-ea"/>
                <a:ea typeface="+mn-ea"/>
              </a:rPr>
              <a:t>语句以分号结束；</a:t>
            </a:r>
          </a:p>
          <a:p>
            <a:pPr marL="609600" indent="-609600">
              <a:buFont typeface="Wingdings" panose="05000000000000000000" pitchFamily="2" charset="2"/>
              <a:buAutoNum type="arabicPeriod" startAt="5"/>
            </a:pPr>
            <a:r>
              <a:rPr lang="zh-CN" altLang="en-US" sz="2000" b="1" dirty="0">
                <a:latin typeface="+mn-ea"/>
                <a:ea typeface="+mn-ea"/>
              </a:rPr>
              <a:t>程序中可加注释，用双斜杠“</a:t>
            </a:r>
            <a:r>
              <a:rPr lang="en-US" altLang="zh-CN" sz="2000" b="1" dirty="0">
                <a:latin typeface="+mn-ea"/>
                <a:ea typeface="+mn-ea"/>
              </a:rPr>
              <a:t>//”</a:t>
            </a:r>
            <a:r>
              <a:rPr lang="zh-CN" altLang="en-US" sz="2000" b="1" dirty="0">
                <a:latin typeface="+mn-ea"/>
                <a:ea typeface="+mn-ea"/>
              </a:rPr>
              <a:t>引导，“</a:t>
            </a:r>
            <a:r>
              <a:rPr lang="en-US" altLang="zh-CN" sz="2000" b="1" dirty="0">
                <a:latin typeface="+mn-ea"/>
                <a:ea typeface="+mn-ea"/>
              </a:rPr>
              <a:t>/**/”</a:t>
            </a:r>
            <a:r>
              <a:rPr lang="zh-CN" altLang="en-US" sz="2000" b="1" dirty="0">
                <a:latin typeface="+mn-ea"/>
                <a:ea typeface="+mn-ea"/>
              </a:rPr>
              <a:t>可包含多行注释；</a:t>
            </a:r>
          </a:p>
          <a:p>
            <a:pPr marL="609600" indent="-609600">
              <a:buFont typeface="Wingdings" panose="05000000000000000000" pitchFamily="2" charset="2"/>
              <a:buAutoNum type="arabicPeriod" startAt="5"/>
            </a:pPr>
            <a:r>
              <a:rPr lang="zh-CN" altLang="en-US" sz="2000" b="1" dirty="0">
                <a:latin typeface="+mn-ea"/>
                <a:ea typeface="+mn-ea"/>
              </a:rPr>
              <a:t>语句体（类体、方法体、结构体等）以大括号界定。</a:t>
            </a:r>
          </a:p>
          <a:p>
            <a:pPr marL="609600" indent="-609600">
              <a:buFont typeface="Wingdings" panose="05000000000000000000" pitchFamily="2" charset="2"/>
              <a:buAutoNum type="arabicPeriod" startAt="5"/>
            </a:pPr>
            <a:r>
              <a:rPr lang="zh-CN" altLang="en-US" sz="2000" b="1" dirty="0">
                <a:latin typeface="+mn-ea"/>
                <a:ea typeface="+mn-ea"/>
              </a:rPr>
              <a:t>保持良好的书写风格，不同级别的语句最好采取缩进的方法来表示它们的差异</a:t>
            </a:r>
            <a:r>
              <a:rPr lang="zh-CN" altLang="en-US" sz="2400" b="1" dirty="0">
                <a:latin typeface="+mn-ea"/>
                <a:ea typeface="+mn-ea"/>
              </a:rPr>
              <a:t>。</a:t>
            </a:r>
          </a:p>
        </p:txBody>
      </p:sp>
      <p:sp>
        <p:nvSpPr>
          <p:cNvPr id="7"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419086015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页脚占位符 4"/>
          <p:cNvSpPr txBox="1">
            <a:spLocks noGrp="1" noChangeArrowheads="1"/>
          </p:cNvSpPr>
          <p:nvPr/>
        </p:nvSpPr>
        <p:spPr bwMode="auto">
          <a:xfrm>
            <a:off x="3352800" y="6403975"/>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15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15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1400" dirty="0"/>
              <a:t> </a:t>
            </a:r>
            <a:endParaRPr lang="en-US" altLang="zh-CN" sz="1400" dirty="0"/>
          </a:p>
        </p:txBody>
      </p:sp>
      <p:sp>
        <p:nvSpPr>
          <p:cNvPr id="77827" name="Rectangle 2"/>
          <p:cNvSpPr>
            <a:spLocks noGrp="1" noChangeArrowheads="1"/>
          </p:cNvSpPr>
          <p:nvPr>
            <p:ph type="title" idx="4294967295"/>
          </p:nvPr>
        </p:nvSpPr>
        <p:spPr/>
        <p:txBody>
          <a:bodyPr/>
          <a:lstStyle/>
          <a:p>
            <a:r>
              <a:rPr lang="zh-CN" altLang="zh-CN">
                <a:latin typeface="+mn-ea"/>
                <a:ea typeface="+mn-ea"/>
              </a:rPr>
              <a:t>常见错误</a:t>
            </a:r>
          </a:p>
        </p:txBody>
      </p:sp>
      <p:sp>
        <p:nvSpPr>
          <p:cNvPr id="77828" name="Rectangle 3"/>
          <p:cNvSpPr>
            <a:spLocks noGrp="1" noChangeArrowheads="1"/>
          </p:cNvSpPr>
          <p:nvPr>
            <p:ph type="body" idx="4294967295"/>
          </p:nvPr>
        </p:nvSpPr>
        <p:spPr>
          <a:xfrm>
            <a:off x="757238" y="1990725"/>
            <a:ext cx="7777162" cy="4098925"/>
          </a:xfrm>
        </p:spPr>
        <p:txBody>
          <a:bodyPr>
            <a:normAutofit lnSpcReduction="10000"/>
          </a:bodyPr>
          <a:lstStyle/>
          <a:p>
            <a:pPr marL="590550" indent="-590550">
              <a:buFont typeface="Wingdings" panose="05000000000000000000" pitchFamily="2" charset="2"/>
              <a:buAutoNum type="arabicPeriod"/>
            </a:pPr>
            <a:r>
              <a:rPr lang="zh-CN" altLang="en-US" sz="2400" dirty="0">
                <a:latin typeface="+mn-ea"/>
                <a:ea typeface="+mn-ea"/>
              </a:rPr>
              <a:t>文件扩展名隐藏导致编译失败	</a:t>
            </a:r>
          </a:p>
          <a:p>
            <a:pPr marL="590550" indent="-590550">
              <a:buFont typeface="Wingdings" panose="05000000000000000000" pitchFamily="2" charset="2"/>
              <a:buAutoNum type="arabicPeriod"/>
            </a:pPr>
            <a:r>
              <a:rPr lang="en-US" altLang="zh-CN" sz="2400" dirty="0">
                <a:latin typeface="+mn-ea"/>
                <a:ea typeface="+mn-ea"/>
              </a:rPr>
              <a:t>class</a:t>
            </a:r>
            <a:r>
              <a:rPr lang="zh-CN" altLang="en-US" sz="2400" dirty="0">
                <a:latin typeface="+mn-ea"/>
                <a:ea typeface="+mn-ea"/>
              </a:rPr>
              <a:t>写错	</a:t>
            </a:r>
            <a:r>
              <a:rPr lang="en-US" altLang="zh-CN" sz="2400" dirty="0">
                <a:latin typeface="+mn-ea"/>
                <a:ea typeface="+mn-ea"/>
              </a:rPr>
              <a:t>Class </a:t>
            </a:r>
            <a:r>
              <a:rPr lang="en-US" altLang="zh-CN" sz="2400" dirty="0" err="1">
                <a:latin typeface="+mn-ea"/>
                <a:ea typeface="+mn-ea"/>
              </a:rPr>
              <a:t>class</a:t>
            </a:r>
            <a:r>
              <a:rPr lang="en-US" altLang="zh-CN" sz="2400" dirty="0">
                <a:latin typeface="+mn-ea"/>
                <a:ea typeface="+mn-ea"/>
              </a:rPr>
              <a:t>…</a:t>
            </a:r>
          </a:p>
          <a:p>
            <a:pPr marL="590550" indent="-590550">
              <a:buFont typeface="Wingdings" panose="05000000000000000000" pitchFamily="2" charset="2"/>
              <a:buAutoNum type="arabicPeriod"/>
            </a:pPr>
            <a:r>
              <a:rPr lang="zh-CN" altLang="en-US" sz="2400" dirty="0">
                <a:latin typeface="+mn-ea"/>
                <a:ea typeface="+mn-ea"/>
              </a:rPr>
              <a:t>类名格式有问题	暂时全部使用英文</a:t>
            </a:r>
          </a:p>
          <a:p>
            <a:pPr marL="590550" indent="-590550">
              <a:buFont typeface="Wingdings" panose="05000000000000000000" pitchFamily="2" charset="2"/>
              <a:buAutoNum type="arabicPeriod"/>
            </a:pPr>
            <a:r>
              <a:rPr lang="zh-CN" altLang="en-US" sz="2400" dirty="0">
                <a:latin typeface="+mn-ea"/>
                <a:ea typeface="+mn-ea"/>
              </a:rPr>
              <a:t>类名后面的大括号匹配不正确</a:t>
            </a:r>
          </a:p>
          <a:p>
            <a:pPr marL="590550" indent="-590550">
              <a:buFont typeface="Wingdings" panose="05000000000000000000" pitchFamily="2" charset="2"/>
              <a:buAutoNum type="arabicPeriod"/>
            </a:pPr>
            <a:r>
              <a:rPr lang="en-US" altLang="zh-CN" sz="2400" dirty="0">
                <a:latin typeface="+mn-ea"/>
                <a:ea typeface="+mn-ea"/>
              </a:rPr>
              <a:t>main</a:t>
            </a:r>
            <a:r>
              <a:rPr lang="zh-CN" altLang="en-US" sz="2400" dirty="0">
                <a:latin typeface="+mn-ea"/>
                <a:ea typeface="+mn-ea"/>
              </a:rPr>
              <a:t>方法格式错误	</a:t>
            </a:r>
          </a:p>
          <a:p>
            <a:pPr marL="952500" lvl="1" indent="-495300">
              <a:buFont typeface="Wingdings" panose="05000000000000000000" pitchFamily="2" charset="2"/>
              <a:buNone/>
            </a:pPr>
            <a:r>
              <a:rPr lang="zh-CN" altLang="en-US" sz="2400" dirty="0">
                <a:latin typeface="+mn-ea"/>
                <a:ea typeface="+mn-ea"/>
              </a:rPr>
              <a:t>	</a:t>
            </a:r>
            <a:r>
              <a:rPr lang="en-US" altLang="zh-CN" sz="2400" dirty="0">
                <a:latin typeface="+mn-ea"/>
                <a:ea typeface="+mn-ea"/>
              </a:rPr>
              <a:t>public static void main(String [] </a:t>
            </a:r>
            <a:r>
              <a:rPr lang="en-US" altLang="zh-CN" sz="2400" dirty="0" err="1">
                <a:latin typeface="+mn-ea"/>
                <a:ea typeface="+mn-ea"/>
              </a:rPr>
              <a:t>args</a:t>
            </a:r>
            <a:r>
              <a:rPr lang="en-US" altLang="zh-CN" sz="2400" dirty="0">
                <a:latin typeface="+mn-ea"/>
                <a:ea typeface="+mn-ea"/>
              </a:rPr>
              <a:t>){ }</a:t>
            </a:r>
          </a:p>
          <a:p>
            <a:pPr marL="590550" indent="-590550">
              <a:buFont typeface="Wingdings" panose="05000000000000000000" pitchFamily="2" charset="2"/>
              <a:buAutoNum type="arabicPeriod"/>
            </a:pPr>
            <a:r>
              <a:rPr lang="en-US" altLang="zh-CN" sz="2400" dirty="0">
                <a:latin typeface="+mn-ea"/>
                <a:ea typeface="+mn-ea"/>
              </a:rPr>
              <a:t>main</a:t>
            </a:r>
            <a:r>
              <a:rPr lang="zh-CN" altLang="en-US" sz="2400" dirty="0">
                <a:latin typeface="+mn-ea"/>
                <a:ea typeface="+mn-ea"/>
              </a:rPr>
              <a:t>方法大括号缺失</a:t>
            </a:r>
          </a:p>
          <a:p>
            <a:pPr marL="590550" indent="-590550">
              <a:buFont typeface="Wingdings" panose="05000000000000000000" pitchFamily="2" charset="2"/>
              <a:buAutoNum type="arabicPeriod"/>
            </a:pPr>
            <a:r>
              <a:rPr lang="zh-CN" altLang="en-US" sz="2400" dirty="0">
                <a:latin typeface="+mn-ea"/>
                <a:ea typeface="+mn-ea"/>
              </a:rPr>
              <a:t>打印语句拼写错误</a:t>
            </a:r>
          </a:p>
          <a:p>
            <a:pPr marL="952500" lvl="1" indent="-495300">
              <a:buFont typeface="Wingdings" panose="05000000000000000000" pitchFamily="2" charset="2"/>
              <a:buNone/>
            </a:pPr>
            <a:r>
              <a:rPr lang="zh-CN" altLang="en-US" sz="2000" dirty="0">
                <a:latin typeface="+mn-ea"/>
                <a:ea typeface="+mn-ea"/>
              </a:rPr>
              <a:t>	</a:t>
            </a:r>
            <a:r>
              <a:rPr lang="en-US" altLang="zh-CN" sz="2000" dirty="0" err="1">
                <a:latin typeface="+mn-ea"/>
                <a:ea typeface="+mn-ea"/>
              </a:rPr>
              <a:t>System.out.println</a:t>
            </a:r>
            <a:r>
              <a:rPr lang="en-US" altLang="zh-CN" sz="2000" dirty="0">
                <a:latin typeface="+mn-ea"/>
                <a:ea typeface="+mn-ea"/>
              </a:rPr>
              <a:t>(“”);</a:t>
            </a:r>
            <a:r>
              <a:rPr lang="en-US" altLang="zh-CN" sz="2300" dirty="0">
                <a:latin typeface="+mn-ea"/>
                <a:ea typeface="+mn-ea"/>
              </a:rPr>
              <a:t>	</a:t>
            </a:r>
            <a:endParaRPr lang="zh-CN" altLang="en-US" sz="2000" dirty="0">
              <a:latin typeface="+mn-ea"/>
              <a:ea typeface="+mn-ea"/>
            </a:endParaRPr>
          </a:p>
          <a:p>
            <a:pPr marL="590550" indent="-590550">
              <a:buFont typeface="Wingdings" panose="05000000000000000000" pitchFamily="2" charset="2"/>
              <a:buAutoNum type="arabicPeriod"/>
            </a:pPr>
            <a:r>
              <a:rPr lang="zh-CN" altLang="en-US" sz="2400" dirty="0">
                <a:latin typeface="+mn-ea"/>
                <a:ea typeface="+mn-ea"/>
              </a:rPr>
              <a:t>引号使用错误，使用成中文全角引号</a:t>
            </a:r>
            <a:endParaRPr lang="en-US" altLang="zh-CN" sz="2800" dirty="0">
              <a:latin typeface="+mn-ea"/>
              <a:ea typeface="+mn-ea"/>
            </a:endParaRPr>
          </a:p>
          <a:p>
            <a:pPr marL="952500" lvl="1" indent="-495300" eaLnBrk="1" hangingPunct="1">
              <a:lnSpc>
                <a:spcPct val="110000"/>
              </a:lnSpc>
              <a:buFont typeface="Wingdings" panose="05000000000000000000" pitchFamily="2" charset="2"/>
              <a:buNone/>
            </a:pPr>
            <a:endParaRPr lang="en-US" altLang="zh-CN" dirty="0">
              <a:latin typeface="+mn-ea"/>
              <a:ea typeface="+mn-ea"/>
            </a:endParaRPr>
          </a:p>
        </p:txBody>
      </p:sp>
    </p:spTree>
    <p:extLst>
      <p:ext uri="{BB962C8B-B14F-4D97-AF65-F5344CB8AC3E}">
        <p14:creationId xmlns:p14="http://schemas.microsoft.com/office/powerpoint/2010/main" val="3283687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a:xfrm>
            <a:off x="533400" y="762000"/>
            <a:ext cx="7772400" cy="608013"/>
          </a:xfrm>
        </p:spPr>
        <p:txBody>
          <a:bodyPr>
            <a:normAutofit fontScale="90000"/>
          </a:bodyPr>
          <a:lstStyle/>
          <a:p>
            <a:r>
              <a:rPr lang="zh-CN" altLang="en-US" sz="3600" b="1">
                <a:latin typeface="+mn-ea"/>
                <a:ea typeface="+mn-ea"/>
              </a:rPr>
              <a:t>常见错误</a:t>
            </a:r>
            <a:r>
              <a:rPr lang="zh-CN" altLang="en-US" sz="3600" b="1">
                <a:solidFill>
                  <a:schemeClr val="hlink"/>
                </a:solidFill>
                <a:latin typeface="+mn-ea"/>
                <a:ea typeface="+mn-ea"/>
              </a:rPr>
              <a:t>（编译错误</a:t>
            </a:r>
            <a:r>
              <a:rPr lang="zh-CN" altLang="en-US" b="1">
                <a:solidFill>
                  <a:schemeClr val="hlink"/>
                </a:solidFill>
                <a:latin typeface="+mn-ea"/>
                <a:ea typeface="+mn-ea"/>
              </a:rPr>
              <a:t>）</a:t>
            </a:r>
          </a:p>
        </p:txBody>
      </p:sp>
      <p:sp>
        <p:nvSpPr>
          <p:cNvPr id="563203" name="Rectangle 3"/>
          <p:cNvSpPr>
            <a:spLocks noGrp="1" noChangeArrowheads="1"/>
          </p:cNvSpPr>
          <p:nvPr>
            <p:ph idx="1"/>
          </p:nvPr>
        </p:nvSpPr>
        <p:spPr>
          <a:xfrm>
            <a:off x="685800" y="1752600"/>
            <a:ext cx="7772400" cy="4343400"/>
          </a:xfrm>
          <a:ln w="38100">
            <a:solidFill>
              <a:schemeClr val="hlink"/>
            </a:solidFill>
            <a:miter lim="800000"/>
            <a:headEnd/>
            <a:tailEnd/>
          </a:ln>
        </p:spPr>
        <p:txBody>
          <a:bodyPr>
            <a:normAutofit/>
          </a:bodyPr>
          <a:lstStyle/>
          <a:p>
            <a:r>
              <a:rPr lang="zh-CN" altLang="en-US" sz="2000" b="1">
                <a:latin typeface="+mn-ea"/>
                <a:ea typeface="+mn-ea"/>
              </a:rPr>
              <a:t>错误提示内容：</a:t>
            </a:r>
            <a:r>
              <a:rPr lang="en-US" altLang="zh-CN" sz="2000" b="1">
                <a:solidFill>
                  <a:schemeClr val="hlink"/>
                </a:solidFill>
                <a:latin typeface="+mn-ea"/>
                <a:ea typeface="+mn-ea"/>
              </a:rPr>
              <a:t>javac: Command not found</a:t>
            </a:r>
          </a:p>
          <a:p>
            <a:pPr lvl="1"/>
            <a:r>
              <a:rPr lang="zh-CN" altLang="en-US" sz="2000" b="1">
                <a:solidFill>
                  <a:srgbClr val="006600"/>
                </a:solidFill>
                <a:latin typeface="+mn-ea"/>
                <a:ea typeface="+mn-ea"/>
              </a:rPr>
              <a:t>解释：包含</a:t>
            </a:r>
            <a:r>
              <a:rPr lang="en-US" altLang="zh-CN" sz="2000" b="1">
                <a:solidFill>
                  <a:srgbClr val="006600"/>
                </a:solidFill>
                <a:latin typeface="+mn-ea"/>
                <a:ea typeface="+mn-ea"/>
              </a:rPr>
              <a:t>javac</a:t>
            </a:r>
            <a:r>
              <a:rPr lang="zh-CN" altLang="en-US" sz="2000" b="1">
                <a:solidFill>
                  <a:srgbClr val="006600"/>
                </a:solidFill>
                <a:latin typeface="+mn-ea"/>
                <a:ea typeface="+mn-ea"/>
              </a:rPr>
              <a:t>编译器的路径变量设置不正确</a:t>
            </a:r>
          </a:p>
          <a:p>
            <a:r>
              <a:rPr lang="zh-CN" altLang="en-US" sz="2000" b="1">
                <a:latin typeface="+mn-ea"/>
                <a:ea typeface="+mn-ea"/>
              </a:rPr>
              <a:t>错误提示内容：</a:t>
            </a:r>
            <a:r>
              <a:rPr lang="en-US" altLang="zh-CN" sz="2000" b="1">
                <a:solidFill>
                  <a:schemeClr val="hlink"/>
                </a:solidFill>
                <a:latin typeface="+mn-ea"/>
                <a:ea typeface="+mn-ea"/>
              </a:rPr>
              <a:t>HelloWorldApp.java:3: Method printl(java.lang.String) not found in class java.io.PrintStream.System.out.printl(“Hello World!”);</a:t>
            </a:r>
          </a:p>
          <a:p>
            <a:pPr lvl="1"/>
            <a:r>
              <a:rPr lang="zh-CN" altLang="en-US" sz="2000" b="1">
                <a:solidFill>
                  <a:srgbClr val="006600"/>
                </a:solidFill>
                <a:latin typeface="+mn-ea"/>
                <a:ea typeface="+mn-ea"/>
              </a:rPr>
              <a:t>解释： 键入的方法名</a:t>
            </a:r>
            <a:r>
              <a:rPr lang="en-US" altLang="zh-CN" sz="2000" b="1">
                <a:solidFill>
                  <a:srgbClr val="006600"/>
                </a:solidFill>
                <a:latin typeface="+mn-ea"/>
                <a:ea typeface="+mn-ea"/>
              </a:rPr>
              <a:t>printl</a:t>
            </a:r>
            <a:r>
              <a:rPr lang="zh-CN" altLang="en-US" sz="2000" b="1">
                <a:solidFill>
                  <a:srgbClr val="006600"/>
                </a:solidFill>
                <a:latin typeface="+mn-ea"/>
                <a:ea typeface="+mn-ea"/>
              </a:rPr>
              <a:t>不正确，方法</a:t>
            </a:r>
            <a:r>
              <a:rPr lang="en-US" altLang="zh-CN" sz="2000" b="1">
                <a:solidFill>
                  <a:srgbClr val="006600"/>
                </a:solidFill>
                <a:latin typeface="+mn-ea"/>
                <a:ea typeface="+mn-ea"/>
              </a:rPr>
              <a:t>println()</a:t>
            </a:r>
            <a:r>
              <a:rPr lang="zh-CN" altLang="en-US" sz="2000" b="1">
                <a:solidFill>
                  <a:srgbClr val="006600"/>
                </a:solidFill>
                <a:latin typeface="+mn-ea"/>
                <a:ea typeface="+mn-ea"/>
              </a:rPr>
              <a:t>的名字被写成</a:t>
            </a:r>
            <a:r>
              <a:rPr lang="en-US" altLang="zh-CN" sz="2000" b="1">
                <a:solidFill>
                  <a:srgbClr val="006600"/>
                </a:solidFill>
                <a:latin typeface="+mn-ea"/>
                <a:ea typeface="+mn-ea"/>
              </a:rPr>
              <a:t>printl</a:t>
            </a:r>
          </a:p>
          <a:p>
            <a:r>
              <a:rPr lang="zh-CN" altLang="en-US" sz="2000" b="1">
                <a:latin typeface="+mn-ea"/>
                <a:ea typeface="+mn-ea"/>
              </a:rPr>
              <a:t>错误提示内容：</a:t>
            </a:r>
            <a:r>
              <a:rPr lang="en-US" altLang="zh-CN" sz="2000" b="1">
                <a:solidFill>
                  <a:schemeClr val="hlink"/>
                </a:solidFill>
                <a:latin typeface="+mn-ea"/>
                <a:ea typeface="+mn-ea"/>
              </a:rPr>
              <a:t>HelloWorldApp.java:1: Public class </a:t>
            </a:r>
            <a:r>
              <a:rPr lang="en-US" altLang="zh-CN" sz="2000" b="1">
                <a:solidFill>
                  <a:srgbClr val="0000FF"/>
                </a:solidFill>
                <a:latin typeface="+mn-ea"/>
                <a:ea typeface="+mn-ea"/>
              </a:rPr>
              <a:t>HelloWorldapp</a:t>
            </a:r>
            <a:r>
              <a:rPr lang="en-US" altLang="zh-CN" sz="2000" b="1">
                <a:solidFill>
                  <a:schemeClr val="hlink"/>
                </a:solidFill>
                <a:latin typeface="+mn-ea"/>
                <a:ea typeface="+mn-ea"/>
              </a:rPr>
              <a:t> must be defined in a file called “</a:t>
            </a:r>
            <a:r>
              <a:rPr lang="en-US" altLang="zh-CN" sz="2000" b="1">
                <a:solidFill>
                  <a:srgbClr val="0000FF"/>
                </a:solidFill>
                <a:latin typeface="+mn-ea"/>
                <a:ea typeface="+mn-ea"/>
              </a:rPr>
              <a:t>HelloWorldapp.java</a:t>
            </a:r>
            <a:r>
              <a:rPr lang="en-US" altLang="zh-CN" sz="2000" b="1">
                <a:solidFill>
                  <a:schemeClr val="hlink"/>
                </a:solidFill>
                <a:latin typeface="+mn-ea"/>
                <a:ea typeface="+mn-ea"/>
              </a:rPr>
              <a:t>”.public class HelloWorldapp{</a:t>
            </a:r>
          </a:p>
          <a:p>
            <a:pPr lvl="1"/>
            <a:r>
              <a:rPr lang="zh-CN" altLang="en-US" sz="2000" b="1">
                <a:solidFill>
                  <a:srgbClr val="006600"/>
                </a:solidFill>
                <a:latin typeface="+mn-ea"/>
                <a:ea typeface="+mn-ea"/>
              </a:rPr>
              <a:t>解释：文件</a:t>
            </a:r>
            <a:r>
              <a:rPr lang="en-US" altLang="zh-CN" sz="2000" b="1">
                <a:solidFill>
                  <a:srgbClr val="006600"/>
                </a:solidFill>
                <a:latin typeface="+mn-ea"/>
                <a:ea typeface="+mn-ea"/>
              </a:rPr>
              <a:t>HelloWorldApp.java</a:t>
            </a:r>
            <a:r>
              <a:rPr lang="zh-CN" altLang="en-US" sz="2000" b="1">
                <a:solidFill>
                  <a:srgbClr val="006600"/>
                </a:solidFill>
                <a:latin typeface="+mn-ea"/>
                <a:ea typeface="+mn-ea"/>
              </a:rPr>
              <a:t>中定义的公有类</a:t>
            </a:r>
            <a:r>
              <a:rPr lang="en-US" altLang="zh-CN" sz="2000" b="1">
                <a:solidFill>
                  <a:srgbClr val="006600"/>
                </a:solidFill>
                <a:latin typeface="+mn-ea"/>
                <a:ea typeface="+mn-ea"/>
              </a:rPr>
              <a:t>HelloWorldapp</a:t>
            </a:r>
            <a:r>
              <a:rPr lang="zh-CN" altLang="en-US" sz="2000" b="1">
                <a:solidFill>
                  <a:srgbClr val="006600"/>
                </a:solidFill>
                <a:latin typeface="+mn-ea"/>
                <a:ea typeface="+mn-ea"/>
              </a:rPr>
              <a:t>的名字和文件名不匹配</a:t>
            </a:r>
          </a:p>
        </p:txBody>
      </p:sp>
      <p:sp>
        <p:nvSpPr>
          <p:cNvPr id="7" name="Line 13"/>
          <p:cNvSpPr>
            <a:spLocks noChangeShapeType="1"/>
          </p:cNvSpPr>
          <p:nvPr/>
        </p:nvSpPr>
        <p:spPr bwMode="auto">
          <a:xfrm>
            <a:off x="609600" y="1415935"/>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9107960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a:xfrm>
            <a:off x="685800" y="152400"/>
            <a:ext cx="7772400" cy="608013"/>
          </a:xfrm>
        </p:spPr>
        <p:txBody>
          <a:bodyPr/>
          <a:lstStyle/>
          <a:p>
            <a:r>
              <a:rPr lang="zh-CN" altLang="en-US" sz="3600" b="1">
                <a:latin typeface="+mn-ea"/>
                <a:ea typeface="+mn-ea"/>
              </a:rPr>
              <a:t>常见错误</a:t>
            </a:r>
            <a:r>
              <a:rPr lang="zh-CN" altLang="en-US" sz="3600" b="1">
                <a:solidFill>
                  <a:schemeClr val="hlink"/>
                </a:solidFill>
                <a:latin typeface="+mn-ea"/>
                <a:ea typeface="+mn-ea"/>
              </a:rPr>
              <a:t>（运行时错误）</a:t>
            </a:r>
          </a:p>
        </p:txBody>
      </p:sp>
      <p:sp>
        <p:nvSpPr>
          <p:cNvPr id="564227" name="Rectangle 3"/>
          <p:cNvSpPr>
            <a:spLocks noGrp="1" noChangeArrowheads="1"/>
          </p:cNvSpPr>
          <p:nvPr>
            <p:ph idx="1"/>
          </p:nvPr>
        </p:nvSpPr>
        <p:spPr>
          <a:xfrm>
            <a:off x="304800" y="762000"/>
            <a:ext cx="8534400" cy="5715000"/>
          </a:xfrm>
          <a:ln w="38100">
            <a:solidFill>
              <a:schemeClr val="hlink"/>
            </a:solidFill>
            <a:miter lim="800000"/>
            <a:headEnd/>
            <a:tailEnd/>
          </a:ln>
        </p:spPr>
        <p:txBody>
          <a:bodyPr>
            <a:normAutofit/>
          </a:bodyPr>
          <a:lstStyle/>
          <a:p>
            <a:pPr marL="533400" indent="-533400">
              <a:lnSpc>
                <a:spcPct val="90000"/>
              </a:lnSpc>
            </a:pPr>
            <a:r>
              <a:rPr lang="zh-CN" altLang="en-US" sz="2000" b="1" dirty="0">
                <a:latin typeface="+mn-ea"/>
                <a:ea typeface="+mn-ea"/>
              </a:rPr>
              <a:t>错误提示内容：</a:t>
            </a:r>
            <a:r>
              <a:rPr lang="en-US" altLang="zh-CN" sz="2000" b="1" dirty="0">
                <a:solidFill>
                  <a:schemeClr val="hlink"/>
                </a:solidFill>
                <a:latin typeface="+mn-ea"/>
                <a:ea typeface="+mn-ea"/>
              </a:rPr>
              <a:t>Can’t find class </a:t>
            </a:r>
            <a:r>
              <a:rPr lang="en-US" altLang="zh-CN" sz="2000" b="1" dirty="0" err="1">
                <a:solidFill>
                  <a:schemeClr val="hlink"/>
                </a:solidFill>
                <a:latin typeface="+mn-ea"/>
                <a:ea typeface="+mn-ea"/>
              </a:rPr>
              <a:t>HelloWorldApp</a:t>
            </a:r>
            <a:endParaRPr lang="en-US" altLang="zh-CN" sz="2000" b="1" dirty="0">
              <a:solidFill>
                <a:schemeClr val="hlink"/>
              </a:solidFill>
              <a:latin typeface="+mn-ea"/>
              <a:ea typeface="+mn-ea"/>
            </a:endParaRPr>
          </a:p>
          <a:p>
            <a:pPr marL="914400" lvl="1" indent="-457200">
              <a:lnSpc>
                <a:spcPct val="90000"/>
              </a:lnSpc>
            </a:pPr>
            <a:r>
              <a:rPr lang="zh-CN" altLang="en-US" sz="2000" b="1" dirty="0">
                <a:solidFill>
                  <a:srgbClr val="006600"/>
                </a:solidFill>
                <a:latin typeface="+mn-ea"/>
                <a:ea typeface="+mn-ea"/>
              </a:rPr>
              <a:t>解释：（当键入</a:t>
            </a:r>
            <a:r>
              <a:rPr lang="en-US" altLang="zh-CN" sz="2000" b="1" dirty="0">
                <a:solidFill>
                  <a:srgbClr val="006600"/>
                </a:solidFill>
                <a:latin typeface="+mn-ea"/>
                <a:ea typeface="+mn-ea"/>
              </a:rPr>
              <a:t>java </a:t>
            </a:r>
            <a:r>
              <a:rPr lang="en-US" altLang="zh-CN" sz="2000" b="1" dirty="0" err="1">
                <a:solidFill>
                  <a:srgbClr val="006600"/>
                </a:solidFill>
                <a:latin typeface="+mn-ea"/>
                <a:ea typeface="+mn-ea"/>
              </a:rPr>
              <a:t>HelloWorldApp</a:t>
            </a:r>
            <a:r>
              <a:rPr lang="zh-CN" altLang="en-US" sz="2000" b="1" dirty="0">
                <a:solidFill>
                  <a:srgbClr val="006600"/>
                </a:solidFill>
                <a:latin typeface="+mn-ea"/>
                <a:ea typeface="+mn-ea"/>
              </a:rPr>
              <a:t>时发生该错误。）系统找不到名为</a:t>
            </a:r>
            <a:r>
              <a:rPr lang="en-US" altLang="zh-CN" sz="2000" b="1" dirty="0" err="1">
                <a:solidFill>
                  <a:srgbClr val="006600"/>
                </a:solidFill>
                <a:latin typeface="+mn-ea"/>
                <a:ea typeface="+mn-ea"/>
              </a:rPr>
              <a:t>HelloWorldApp</a:t>
            </a:r>
            <a:r>
              <a:rPr lang="zh-CN" altLang="en-US" sz="2000" b="1" dirty="0">
                <a:solidFill>
                  <a:srgbClr val="006600"/>
                </a:solidFill>
                <a:latin typeface="+mn-ea"/>
                <a:ea typeface="+mn-ea"/>
              </a:rPr>
              <a:t>的类文件</a:t>
            </a:r>
          </a:p>
          <a:p>
            <a:pPr marL="533400" indent="-533400">
              <a:lnSpc>
                <a:spcPct val="90000"/>
              </a:lnSpc>
            </a:pPr>
            <a:r>
              <a:rPr lang="zh-CN" altLang="en-US" sz="2000" b="1" dirty="0">
                <a:latin typeface="+mn-ea"/>
                <a:ea typeface="+mn-ea"/>
              </a:rPr>
              <a:t>错误提示内容：</a:t>
            </a:r>
            <a:r>
              <a:rPr lang="en-US" altLang="zh-CN" sz="2000" b="1" dirty="0">
                <a:solidFill>
                  <a:schemeClr val="hlink"/>
                </a:solidFill>
                <a:latin typeface="+mn-ea"/>
                <a:ea typeface="+mn-ea"/>
              </a:rPr>
              <a:t>In class </a:t>
            </a:r>
            <a:r>
              <a:rPr lang="en-US" altLang="zh-CN" sz="2000" b="1" dirty="0" err="1">
                <a:solidFill>
                  <a:schemeClr val="hlink"/>
                </a:solidFill>
                <a:latin typeface="+mn-ea"/>
                <a:ea typeface="+mn-ea"/>
              </a:rPr>
              <a:t>HelloWorldApp</a:t>
            </a:r>
            <a:r>
              <a:rPr lang="en-US" altLang="zh-CN" sz="2000" b="1" dirty="0">
                <a:solidFill>
                  <a:schemeClr val="hlink"/>
                </a:solidFill>
                <a:latin typeface="+mn-ea"/>
                <a:ea typeface="+mn-ea"/>
              </a:rPr>
              <a:t>: main must be public and static</a:t>
            </a:r>
          </a:p>
          <a:p>
            <a:pPr marL="914400" lvl="1" indent="-457200">
              <a:lnSpc>
                <a:spcPct val="90000"/>
              </a:lnSpc>
            </a:pPr>
            <a:r>
              <a:rPr lang="zh-CN" altLang="en-US" sz="2000" b="1" dirty="0">
                <a:solidFill>
                  <a:srgbClr val="006600"/>
                </a:solidFill>
                <a:latin typeface="+mn-ea"/>
                <a:ea typeface="+mn-ea"/>
              </a:rPr>
              <a:t>解释：如果</a:t>
            </a:r>
            <a:r>
              <a:rPr lang="en-US" altLang="zh-CN" sz="2000" b="1" dirty="0">
                <a:solidFill>
                  <a:srgbClr val="006600"/>
                </a:solidFill>
                <a:latin typeface="+mn-ea"/>
                <a:ea typeface="+mn-ea"/>
              </a:rPr>
              <a:t>main()</a:t>
            </a:r>
            <a:r>
              <a:rPr lang="zh-CN" altLang="en-US" sz="2000" b="1" dirty="0">
                <a:solidFill>
                  <a:srgbClr val="006600"/>
                </a:solidFill>
                <a:latin typeface="+mn-ea"/>
                <a:ea typeface="+mn-ea"/>
              </a:rPr>
              <a:t>方法的左侧缺少</a:t>
            </a:r>
            <a:r>
              <a:rPr lang="en-US" altLang="zh-CN" sz="2000" b="1" dirty="0">
                <a:solidFill>
                  <a:srgbClr val="006600"/>
                </a:solidFill>
                <a:latin typeface="+mn-ea"/>
                <a:ea typeface="+mn-ea"/>
              </a:rPr>
              <a:t>static</a:t>
            </a:r>
            <a:r>
              <a:rPr lang="zh-CN" altLang="en-US" sz="2000" b="1" dirty="0">
                <a:solidFill>
                  <a:srgbClr val="006600"/>
                </a:solidFill>
                <a:latin typeface="+mn-ea"/>
                <a:ea typeface="+mn-ea"/>
              </a:rPr>
              <a:t>或</a:t>
            </a:r>
            <a:r>
              <a:rPr lang="en-US" altLang="zh-CN" sz="2000" b="1" dirty="0">
                <a:solidFill>
                  <a:srgbClr val="006600"/>
                </a:solidFill>
                <a:latin typeface="+mn-ea"/>
                <a:ea typeface="+mn-ea"/>
              </a:rPr>
              <a:t>public</a:t>
            </a:r>
            <a:r>
              <a:rPr lang="zh-CN" altLang="en-US" sz="2000" b="1" dirty="0">
                <a:solidFill>
                  <a:srgbClr val="006600"/>
                </a:solidFill>
                <a:latin typeface="+mn-ea"/>
                <a:ea typeface="+mn-ea"/>
              </a:rPr>
              <a:t>，会发生这个错误</a:t>
            </a:r>
          </a:p>
          <a:p>
            <a:pPr marL="533400" indent="-533400">
              <a:lnSpc>
                <a:spcPct val="90000"/>
              </a:lnSpc>
            </a:pPr>
            <a:r>
              <a:rPr lang="zh-CN" altLang="en-US" sz="2000" b="1" dirty="0">
                <a:latin typeface="+mn-ea"/>
                <a:ea typeface="+mn-ea"/>
              </a:rPr>
              <a:t>文件中含有的类个数错误</a:t>
            </a:r>
          </a:p>
          <a:p>
            <a:pPr marL="914400" lvl="1" indent="-457200">
              <a:lnSpc>
                <a:spcPct val="90000"/>
              </a:lnSpc>
            </a:pPr>
            <a:r>
              <a:rPr lang="zh-CN" altLang="en-US" sz="2000" b="1" dirty="0">
                <a:latin typeface="+mn-ea"/>
                <a:ea typeface="+mn-ea"/>
              </a:rPr>
              <a:t>解释：</a:t>
            </a:r>
            <a:r>
              <a:rPr lang="zh-CN" altLang="en-US" sz="2000" b="1" dirty="0">
                <a:solidFill>
                  <a:srgbClr val="006600"/>
                </a:solidFill>
                <a:latin typeface="+mn-ea"/>
                <a:ea typeface="+mn-ea"/>
              </a:rPr>
              <a:t>按照</a:t>
            </a:r>
            <a:r>
              <a:rPr lang="en-US" altLang="zh-CN" sz="2000" b="1" dirty="0">
                <a:solidFill>
                  <a:srgbClr val="006600"/>
                </a:solidFill>
                <a:latin typeface="+mn-ea"/>
                <a:ea typeface="+mn-ea"/>
              </a:rPr>
              <a:t>Java</a:t>
            </a:r>
            <a:r>
              <a:rPr lang="zh-CN" altLang="en-US" sz="2000" b="1" dirty="0">
                <a:solidFill>
                  <a:srgbClr val="006600"/>
                </a:solidFill>
                <a:latin typeface="+mn-ea"/>
                <a:ea typeface="+mn-ea"/>
              </a:rPr>
              <a:t>规则</a:t>
            </a:r>
            <a:r>
              <a:rPr lang="zh-CN" altLang="en-US" sz="2000" b="1" dirty="0">
                <a:latin typeface="+mn-ea"/>
                <a:ea typeface="+mn-ea"/>
              </a:rPr>
              <a:t>，</a:t>
            </a:r>
            <a:r>
              <a:rPr lang="zh-CN" altLang="en-US" sz="2000" b="1" dirty="0">
                <a:solidFill>
                  <a:schemeClr val="hlink"/>
                </a:solidFill>
                <a:latin typeface="+mn-ea"/>
                <a:ea typeface="+mn-ea"/>
              </a:rPr>
              <a:t>在一个源文件中最多只能定义一个公有类</a:t>
            </a:r>
            <a:r>
              <a:rPr lang="zh-CN" altLang="en-US" sz="2000" b="1" dirty="0">
                <a:latin typeface="+mn-ea"/>
                <a:ea typeface="+mn-ea"/>
              </a:rPr>
              <a:t>，</a:t>
            </a:r>
            <a:r>
              <a:rPr lang="zh-CN" altLang="en-US" sz="2000" b="1" dirty="0">
                <a:solidFill>
                  <a:srgbClr val="006600"/>
                </a:solidFill>
                <a:latin typeface="+mn-ea"/>
                <a:ea typeface="+mn-ea"/>
              </a:rPr>
              <a:t>否则会发生运行时错误。如果一个应用系统中有多个公有类，则要把它们分别放在各自不同的文件中。</a:t>
            </a:r>
            <a:r>
              <a:rPr lang="zh-CN" altLang="en-US" sz="2000" b="1" dirty="0">
                <a:solidFill>
                  <a:schemeClr val="hlink"/>
                </a:solidFill>
                <a:latin typeface="+mn-ea"/>
                <a:ea typeface="+mn-ea"/>
              </a:rPr>
              <a:t>文件中非公有类的个数不限</a:t>
            </a:r>
          </a:p>
          <a:p>
            <a:pPr marL="533400" indent="-533400">
              <a:lnSpc>
                <a:spcPct val="90000"/>
              </a:lnSpc>
            </a:pPr>
            <a:r>
              <a:rPr lang="zh-CN" altLang="en-US" sz="2000" b="1" dirty="0">
                <a:latin typeface="+mn-ea"/>
                <a:ea typeface="+mn-ea"/>
              </a:rPr>
              <a:t>层次错误</a:t>
            </a:r>
          </a:p>
          <a:p>
            <a:pPr marL="914400" lvl="1" indent="-457200">
              <a:lnSpc>
                <a:spcPct val="90000"/>
              </a:lnSpc>
            </a:pPr>
            <a:r>
              <a:rPr lang="zh-CN" altLang="en-US" sz="2000" b="1" dirty="0">
                <a:solidFill>
                  <a:srgbClr val="006600"/>
                </a:solidFill>
                <a:latin typeface="+mn-ea"/>
                <a:ea typeface="+mn-ea"/>
              </a:rPr>
              <a:t>解释：一个</a:t>
            </a:r>
            <a:r>
              <a:rPr lang="en-US" altLang="zh-CN" sz="2000" b="1" dirty="0">
                <a:solidFill>
                  <a:srgbClr val="006600"/>
                </a:solidFill>
                <a:latin typeface="+mn-ea"/>
                <a:ea typeface="+mn-ea"/>
              </a:rPr>
              <a:t>.java</a:t>
            </a:r>
            <a:r>
              <a:rPr lang="zh-CN" altLang="en-US" sz="2000" b="1" dirty="0">
                <a:solidFill>
                  <a:srgbClr val="006600"/>
                </a:solidFill>
                <a:latin typeface="+mn-ea"/>
                <a:ea typeface="+mn-ea"/>
              </a:rPr>
              <a:t>源文件可以含有三个“顶层”元素，这三个元素是：</a:t>
            </a:r>
          </a:p>
          <a:p>
            <a:pPr marL="1295400" lvl="2" indent="-381000">
              <a:lnSpc>
                <a:spcPct val="90000"/>
              </a:lnSpc>
              <a:spcBef>
                <a:spcPct val="50000"/>
              </a:spcBef>
              <a:buFontTx/>
              <a:buAutoNum type="arabicPeriod"/>
            </a:pPr>
            <a:r>
              <a:rPr lang="zh-CN" altLang="en-US" sz="2000" b="1" dirty="0">
                <a:latin typeface="+mn-ea"/>
                <a:ea typeface="+mn-ea"/>
              </a:rPr>
              <a:t>一个包说明，即</a:t>
            </a:r>
            <a:r>
              <a:rPr lang="en-US" altLang="zh-CN" sz="2000" b="1" dirty="0">
                <a:latin typeface="+mn-ea"/>
                <a:ea typeface="+mn-ea"/>
              </a:rPr>
              <a:t>package</a:t>
            </a:r>
            <a:r>
              <a:rPr lang="zh-CN" altLang="en-US" sz="2000" b="1" dirty="0">
                <a:latin typeface="+mn-ea"/>
                <a:ea typeface="+mn-ea"/>
              </a:rPr>
              <a:t>语句，包说明是可选的。</a:t>
            </a:r>
          </a:p>
          <a:p>
            <a:pPr marL="1295400" lvl="2" indent="-381000">
              <a:lnSpc>
                <a:spcPct val="90000"/>
              </a:lnSpc>
              <a:spcBef>
                <a:spcPct val="50000"/>
              </a:spcBef>
              <a:buFontTx/>
              <a:buAutoNum type="arabicPeriod"/>
            </a:pPr>
            <a:r>
              <a:rPr lang="zh-CN" altLang="en-US" sz="2000" b="1" dirty="0">
                <a:latin typeface="+mn-ea"/>
                <a:ea typeface="+mn-ea"/>
              </a:rPr>
              <a:t>任意多个引入语句，即</a:t>
            </a:r>
            <a:r>
              <a:rPr lang="en-US" altLang="zh-CN" sz="2000" b="1" dirty="0">
                <a:latin typeface="+mn-ea"/>
                <a:ea typeface="+mn-ea"/>
              </a:rPr>
              <a:t>import</a:t>
            </a:r>
            <a:r>
              <a:rPr lang="zh-CN" altLang="en-US" sz="2000" b="1" dirty="0">
                <a:latin typeface="+mn-ea"/>
                <a:ea typeface="+mn-ea"/>
              </a:rPr>
              <a:t>语句。</a:t>
            </a:r>
          </a:p>
          <a:p>
            <a:pPr marL="1295400" lvl="2" indent="-381000">
              <a:lnSpc>
                <a:spcPct val="90000"/>
              </a:lnSpc>
              <a:spcBef>
                <a:spcPct val="50000"/>
              </a:spcBef>
              <a:buFontTx/>
              <a:buAutoNum type="arabicPeriod"/>
            </a:pPr>
            <a:r>
              <a:rPr lang="zh-CN" altLang="en-US" sz="2000" b="1" dirty="0">
                <a:latin typeface="+mn-ea"/>
                <a:ea typeface="+mn-ea"/>
              </a:rPr>
              <a:t>类和接口说明</a:t>
            </a:r>
            <a:endParaRPr lang="zh-CN" altLang="en-US" sz="1600" b="1" dirty="0">
              <a:solidFill>
                <a:schemeClr val="hlink"/>
              </a:solidFill>
              <a:latin typeface="+mn-ea"/>
              <a:ea typeface="+mn-ea"/>
            </a:endParaRPr>
          </a:p>
        </p:txBody>
      </p:sp>
      <p:sp>
        <p:nvSpPr>
          <p:cNvPr id="7" name="Line 13"/>
          <p:cNvSpPr>
            <a:spLocks noChangeShapeType="1"/>
          </p:cNvSpPr>
          <p:nvPr/>
        </p:nvSpPr>
        <p:spPr bwMode="auto">
          <a:xfrm>
            <a:off x="609600" y="684415"/>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167302858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ea typeface="+mn-ea"/>
              </a:rPr>
              <a:t>课程说明</a:t>
            </a:r>
          </a:p>
        </p:txBody>
      </p:sp>
      <p:sp>
        <p:nvSpPr>
          <p:cNvPr id="3" name="内容占位符 2"/>
          <p:cNvSpPr>
            <a:spLocks noGrp="1"/>
          </p:cNvSpPr>
          <p:nvPr>
            <p:ph idx="1"/>
          </p:nvPr>
        </p:nvSpPr>
        <p:spPr>
          <a:xfrm>
            <a:off x="919106" y="1907146"/>
            <a:ext cx="7318883" cy="3755423"/>
          </a:xfrm>
        </p:spPr>
        <p:txBody>
          <a:bodyPr>
            <a:normAutofit/>
          </a:bodyPr>
          <a:lstStyle/>
          <a:p>
            <a:r>
              <a:rPr lang="zh-CN" altLang="en-US" dirty="0">
                <a:latin typeface="+mn-ea"/>
                <a:ea typeface="+mn-ea"/>
              </a:rPr>
              <a:t>联系方式：</a:t>
            </a:r>
            <a:r>
              <a:rPr lang="en-US" altLang="zh-CN" b="1" u="sng" dirty="0">
                <a:solidFill>
                  <a:srgbClr val="0070C0"/>
                </a:solidFill>
                <a:latin typeface="+mn-ea"/>
                <a:ea typeface="+mn-ea"/>
              </a:rPr>
              <a:t>xychen@buaa.edu.cn</a:t>
            </a:r>
            <a:endParaRPr lang="zh-CN" altLang="en-US" b="1" u="sng" dirty="0">
              <a:solidFill>
                <a:srgbClr val="0070C0"/>
              </a:solidFill>
              <a:latin typeface="+mn-ea"/>
              <a:ea typeface="+mn-ea"/>
            </a:endParaRPr>
          </a:p>
          <a:p>
            <a:r>
              <a:rPr lang="zh-CN" altLang="en-US" b="1" dirty="0">
                <a:latin typeface="+mn-ea"/>
                <a:ea typeface="+mn-ea"/>
              </a:rPr>
              <a:t>公邮：</a:t>
            </a:r>
            <a:r>
              <a:rPr lang="en-US" altLang="zh-CN" b="1" dirty="0">
                <a:latin typeface="+mn-ea"/>
                <a:ea typeface="+mn-ea"/>
                <a:hlinkClick r:id="rId2"/>
              </a:rPr>
              <a:t>buaaccejava@163.com</a:t>
            </a:r>
            <a:endParaRPr lang="en-US" altLang="zh-CN" b="1" dirty="0">
              <a:latin typeface="+mn-ea"/>
              <a:ea typeface="+mn-ea"/>
            </a:endParaRPr>
          </a:p>
          <a:p>
            <a:r>
              <a:rPr lang="zh-CN" altLang="en-US" b="1" dirty="0">
                <a:latin typeface="+mn-ea"/>
                <a:ea typeface="+mn-ea"/>
              </a:rPr>
              <a:t>密码：</a:t>
            </a:r>
            <a:r>
              <a:rPr lang="en-US" altLang="zh-CN" b="1" dirty="0">
                <a:latin typeface="+mn-ea"/>
                <a:ea typeface="+mn-ea"/>
              </a:rPr>
              <a:t>buaaccejava2019</a:t>
            </a:r>
          </a:p>
          <a:p>
            <a:r>
              <a:rPr lang="zh-CN" altLang="en-US" b="1" dirty="0">
                <a:latin typeface="+mn-ea"/>
                <a:ea typeface="+mn-ea"/>
              </a:rPr>
              <a:t>提交主题：</a:t>
            </a:r>
            <a:r>
              <a:rPr lang="en-US" altLang="zh-CN" b="1" dirty="0">
                <a:latin typeface="+mn-ea"/>
                <a:ea typeface="+mn-ea"/>
              </a:rPr>
              <a:t>Homework2_</a:t>
            </a:r>
            <a:r>
              <a:rPr lang="zh-CN" altLang="en-US" b="1" dirty="0">
                <a:latin typeface="+mn-ea"/>
                <a:ea typeface="+mn-ea"/>
              </a:rPr>
              <a:t>姓名</a:t>
            </a:r>
            <a:r>
              <a:rPr lang="en-US" altLang="zh-CN" b="1" dirty="0">
                <a:latin typeface="+mn-ea"/>
                <a:ea typeface="+mn-ea"/>
              </a:rPr>
              <a:t>_ID</a:t>
            </a:r>
            <a:endParaRPr lang="zh-CN" altLang="en-US" b="1" dirty="0">
              <a:latin typeface="+mn-ea"/>
              <a:ea typeface="+mn-ea"/>
            </a:endParaRPr>
          </a:p>
          <a:p>
            <a:r>
              <a:rPr lang="zh-CN" altLang="en-US" b="1" dirty="0">
                <a:latin typeface="+mn-ea"/>
                <a:ea typeface="+mn-ea"/>
              </a:rPr>
              <a:t>提交主题：</a:t>
            </a:r>
            <a:r>
              <a:rPr lang="en-US" altLang="zh-CN" b="1" dirty="0">
                <a:latin typeface="+mn-ea"/>
                <a:ea typeface="+mn-ea"/>
              </a:rPr>
              <a:t>Homework3_</a:t>
            </a:r>
            <a:r>
              <a:rPr lang="zh-CN" altLang="en-US" b="1" dirty="0">
                <a:latin typeface="+mn-ea"/>
                <a:ea typeface="+mn-ea"/>
              </a:rPr>
              <a:t>姓名</a:t>
            </a:r>
            <a:r>
              <a:rPr lang="en-US" altLang="zh-CN" b="1" dirty="0">
                <a:latin typeface="+mn-ea"/>
                <a:ea typeface="+mn-ea"/>
              </a:rPr>
              <a:t>_ID</a:t>
            </a:r>
          </a:p>
          <a:p>
            <a:r>
              <a:rPr lang="zh-CN" altLang="en-US" b="1" dirty="0">
                <a:latin typeface="+mn-ea"/>
                <a:ea typeface="+mn-ea"/>
              </a:rPr>
              <a:t>提交主题：</a:t>
            </a:r>
            <a:r>
              <a:rPr lang="en-US" altLang="zh-CN" b="1" dirty="0">
                <a:latin typeface="+mn-ea"/>
                <a:ea typeface="+mn-ea"/>
              </a:rPr>
              <a:t>Homework4_</a:t>
            </a:r>
            <a:r>
              <a:rPr lang="zh-CN" altLang="en-US" b="1" dirty="0">
                <a:latin typeface="+mn-ea"/>
                <a:ea typeface="+mn-ea"/>
              </a:rPr>
              <a:t>姓名</a:t>
            </a:r>
            <a:r>
              <a:rPr lang="en-US" altLang="zh-CN" b="1" dirty="0">
                <a:latin typeface="+mn-ea"/>
                <a:ea typeface="+mn-ea"/>
              </a:rPr>
              <a:t>_ID</a:t>
            </a:r>
          </a:p>
          <a:p>
            <a:r>
              <a:rPr lang="zh-CN" altLang="en-US" b="1" dirty="0">
                <a:latin typeface="+mn-ea"/>
                <a:ea typeface="+mn-ea"/>
              </a:rPr>
              <a:t>提交主题：</a:t>
            </a:r>
            <a:r>
              <a:rPr lang="en-US" altLang="zh-CN" b="1" dirty="0">
                <a:latin typeface="+mn-ea"/>
                <a:ea typeface="+mn-ea"/>
              </a:rPr>
              <a:t>Homework5_</a:t>
            </a:r>
            <a:r>
              <a:rPr lang="zh-CN" altLang="en-US" b="1" dirty="0">
                <a:latin typeface="+mn-ea"/>
                <a:ea typeface="+mn-ea"/>
              </a:rPr>
              <a:t>姓名</a:t>
            </a:r>
            <a:r>
              <a:rPr lang="en-US" altLang="zh-CN" b="1" dirty="0">
                <a:latin typeface="+mn-ea"/>
                <a:ea typeface="+mn-ea"/>
              </a:rPr>
              <a:t>_ID</a:t>
            </a:r>
          </a:p>
          <a:p>
            <a:endParaRPr lang="en-US" altLang="zh-CN" b="1" dirty="0">
              <a:latin typeface="+mn-ea"/>
              <a:ea typeface="+mn-ea"/>
            </a:endParaRPr>
          </a:p>
          <a:p>
            <a:endParaRPr lang="zh-CN" altLang="en-US" b="1" dirty="0">
              <a:latin typeface="+mn-ea"/>
              <a:ea typeface="+mn-ea"/>
            </a:endParaRPr>
          </a:p>
          <a:p>
            <a:endParaRPr lang="zh-CN" altLang="en-US" b="1" dirty="0">
              <a:latin typeface="+mn-ea"/>
              <a:ea typeface="+mn-ea"/>
            </a:endParaRPr>
          </a:p>
          <a:p>
            <a:endParaRPr lang="zh-CN" altLang="en-US" sz="3200" dirty="0">
              <a:latin typeface="+mn-ea"/>
              <a:ea typeface="+mn-ea"/>
            </a:endParaRPr>
          </a:p>
        </p:txBody>
      </p:sp>
    </p:spTree>
    <p:extLst>
      <p:ext uri="{BB962C8B-B14F-4D97-AF65-F5344CB8AC3E}">
        <p14:creationId xmlns:p14="http://schemas.microsoft.com/office/powerpoint/2010/main" val="1139859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a:extLst>
              <a:ext uri="{FF2B5EF4-FFF2-40B4-BE49-F238E27FC236}">
                <a16:creationId xmlns:a16="http://schemas.microsoft.com/office/drawing/2014/main" id="{5216F5EB-26CB-4E98-9D91-05C7964FC3F1}"/>
              </a:ext>
            </a:extLst>
          </p:cNvPr>
          <p:cNvSpPr>
            <a:spLocks noGrp="1" noChangeArrowheads="1"/>
          </p:cNvSpPr>
          <p:nvPr>
            <p:ph type="title"/>
          </p:nvPr>
        </p:nvSpPr>
        <p:spPr>
          <a:xfrm>
            <a:off x="685800" y="768350"/>
            <a:ext cx="7772400" cy="715963"/>
          </a:xfrm>
        </p:spPr>
        <p:txBody>
          <a:bodyPr/>
          <a:lstStyle/>
          <a:p>
            <a:r>
              <a:rPr lang="en-US" altLang="zh-CN" sz="3600" b="1">
                <a:latin typeface="+mn-ea"/>
                <a:ea typeface="+mn-ea"/>
              </a:rPr>
              <a:t>ArrayList</a:t>
            </a:r>
          </a:p>
        </p:txBody>
      </p:sp>
      <p:sp>
        <p:nvSpPr>
          <p:cNvPr id="206851" name="Rectangle 3">
            <a:extLst>
              <a:ext uri="{FF2B5EF4-FFF2-40B4-BE49-F238E27FC236}">
                <a16:creationId xmlns:a16="http://schemas.microsoft.com/office/drawing/2014/main" id="{3F5765D7-9056-46E6-AEA4-945D372DE118}"/>
              </a:ext>
            </a:extLst>
          </p:cNvPr>
          <p:cNvSpPr>
            <a:spLocks noGrp="1" noChangeArrowheads="1"/>
          </p:cNvSpPr>
          <p:nvPr>
            <p:ph type="body" idx="1"/>
          </p:nvPr>
        </p:nvSpPr>
        <p:spPr>
          <a:xfrm>
            <a:off x="685800" y="1557338"/>
            <a:ext cx="8134350" cy="4538662"/>
          </a:xfrm>
        </p:spPr>
        <p:txBody>
          <a:bodyPr/>
          <a:lstStyle/>
          <a:p>
            <a:r>
              <a:rPr lang="zh-CN" altLang="en-US" dirty="0" smtClean="0"/>
              <a:t>下列</a:t>
            </a:r>
            <a:r>
              <a:rPr lang="zh-CN" altLang="en-US" dirty="0"/>
              <a:t>场合适合于使用数组：</a:t>
            </a:r>
          </a:p>
          <a:p>
            <a:r>
              <a:rPr lang="zh-CN" altLang="en-US" dirty="0"/>
              <a:t>（</a:t>
            </a:r>
            <a:r>
              <a:rPr lang="en-US" altLang="zh-CN" dirty="0"/>
              <a:t>1</a:t>
            </a:r>
            <a:r>
              <a:rPr lang="zh-CN" altLang="en-US" dirty="0"/>
              <a:t>）所需处理的对象数目固定，或大致可以确定，尽管有些对象经常发生变化。</a:t>
            </a:r>
          </a:p>
          <a:p>
            <a:r>
              <a:rPr lang="zh-CN" altLang="en-US" dirty="0"/>
              <a:t> </a:t>
            </a:r>
            <a:r>
              <a:rPr lang="en-US" altLang="zh-CN" dirty="0"/>
              <a:t>(2)</a:t>
            </a:r>
            <a:r>
              <a:rPr lang="zh-CN" altLang="en-US" dirty="0"/>
              <a:t>所需处理的是简单数据类型</a:t>
            </a:r>
            <a:endParaRPr lang="en-US" altLang="zh-CN" b="1" dirty="0">
              <a:solidFill>
                <a:srgbClr val="FF0000"/>
              </a:solidFill>
              <a:latin typeface="+mn-ea"/>
              <a:ea typeface="+mn-ea"/>
            </a:endParaRPr>
          </a:p>
        </p:txBody>
      </p:sp>
    </p:spTree>
    <p:extLst>
      <p:ext uri="{BB962C8B-B14F-4D97-AF65-F5344CB8AC3E}">
        <p14:creationId xmlns:p14="http://schemas.microsoft.com/office/powerpoint/2010/main" val="1216760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46" y="2898348"/>
            <a:ext cx="8906608" cy="994172"/>
          </a:xfrm>
        </p:spPr>
        <p:txBody>
          <a:bodyPr>
            <a:normAutofit/>
          </a:bodyPr>
          <a:lstStyle/>
          <a:p>
            <a:pPr algn="ctr"/>
            <a:r>
              <a:rPr lang="zh-CN" altLang="en-US" sz="4000" dirty="0">
                <a:latin typeface="+mn-ea"/>
                <a:ea typeface="+mn-ea"/>
              </a:rPr>
              <a:t>向量</a:t>
            </a:r>
          </a:p>
        </p:txBody>
      </p:sp>
    </p:spTree>
    <p:extLst>
      <p:ext uri="{BB962C8B-B14F-4D97-AF65-F5344CB8AC3E}">
        <p14:creationId xmlns:p14="http://schemas.microsoft.com/office/powerpoint/2010/main" val="3373492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61F9D289-8FC6-4886-A41A-6F0F708DD6B6}"/>
              </a:ext>
            </a:extLst>
          </p:cNvPr>
          <p:cNvSpPr>
            <a:spLocks noGrp="1" noChangeArrowheads="1"/>
          </p:cNvSpPr>
          <p:nvPr>
            <p:ph type="title"/>
          </p:nvPr>
        </p:nvSpPr>
        <p:spPr>
          <a:xfrm>
            <a:off x="827088" y="0"/>
            <a:ext cx="7772400" cy="715963"/>
          </a:xfrm>
        </p:spPr>
        <p:txBody>
          <a:bodyPr/>
          <a:lstStyle/>
          <a:p>
            <a:r>
              <a:rPr lang="en-US" altLang="zh-CN" sz="3600" b="1">
                <a:latin typeface="+mn-ea"/>
                <a:ea typeface="+mn-ea"/>
              </a:rPr>
              <a:t>Vector</a:t>
            </a:r>
          </a:p>
        </p:txBody>
      </p:sp>
      <p:sp>
        <p:nvSpPr>
          <p:cNvPr id="150531" name="Rectangle 3">
            <a:extLst>
              <a:ext uri="{FF2B5EF4-FFF2-40B4-BE49-F238E27FC236}">
                <a16:creationId xmlns:a16="http://schemas.microsoft.com/office/drawing/2014/main" id="{859BF17C-6483-4E85-AD19-1244DAC28467}"/>
              </a:ext>
            </a:extLst>
          </p:cNvPr>
          <p:cNvSpPr>
            <a:spLocks noGrp="1" noChangeArrowheads="1"/>
          </p:cNvSpPr>
          <p:nvPr>
            <p:ph type="body" idx="1"/>
          </p:nvPr>
        </p:nvSpPr>
        <p:spPr>
          <a:xfrm>
            <a:off x="755650" y="620713"/>
            <a:ext cx="7921625" cy="4827587"/>
          </a:xfrm>
        </p:spPr>
        <p:txBody>
          <a:bodyPr>
            <a:normAutofit lnSpcReduction="10000"/>
          </a:bodyPr>
          <a:lstStyle/>
          <a:p>
            <a:r>
              <a:rPr lang="en-US" altLang="zh-CN" sz="2600" b="1">
                <a:latin typeface="+mn-ea"/>
                <a:ea typeface="+mn-ea"/>
              </a:rPr>
              <a:t>Java.util.Vector</a:t>
            </a:r>
            <a:r>
              <a:rPr lang="zh-CN" altLang="en-US" sz="2600" b="1">
                <a:latin typeface="+mn-ea"/>
                <a:ea typeface="+mn-ea"/>
              </a:rPr>
              <a:t>也实现了</a:t>
            </a:r>
            <a:r>
              <a:rPr lang="en-US" altLang="zh-CN" sz="2600" b="1">
                <a:latin typeface="+mn-ea"/>
                <a:ea typeface="+mn-ea"/>
              </a:rPr>
              <a:t>List</a:t>
            </a:r>
            <a:r>
              <a:rPr lang="zh-CN" altLang="en-US" sz="2600" b="1">
                <a:latin typeface="+mn-ea"/>
                <a:ea typeface="+mn-ea"/>
              </a:rPr>
              <a:t>接口，其描述的也是可变长度的对象数组。</a:t>
            </a:r>
          </a:p>
          <a:p>
            <a:r>
              <a:rPr lang="zh-CN" altLang="en-US" sz="2600" b="1">
                <a:latin typeface="+mn-ea"/>
                <a:ea typeface="+mn-ea"/>
              </a:rPr>
              <a:t>与</a:t>
            </a:r>
            <a:r>
              <a:rPr lang="en-US" altLang="zh-CN" sz="2600" b="1">
                <a:latin typeface="+mn-ea"/>
                <a:ea typeface="+mn-ea"/>
              </a:rPr>
              <a:t>ArrayList</a:t>
            </a:r>
            <a:r>
              <a:rPr lang="zh-CN" altLang="en-US" sz="2600" b="1">
                <a:latin typeface="+mn-ea"/>
                <a:ea typeface="+mn-ea"/>
              </a:rPr>
              <a:t>的差别：</a:t>
            </a:r>
            <a:r>
              <a:rPr lang="en-US" altLang="zh-CN" sz="2600" b="1">
                <a:solidFill>
                  <a:srgbClr val="FF0000"/>
                </a:solidFill>
                <a:latin typeface="+mn-ea"/>
                <a:ea typeface="+mn-ea"/>
              </a:rPr>
              <a:t>Vector</a:t>
            </a:r>
            <a:r>
              <a:rPr lang="zh-CN" altLang="en-US" sz="2600" b="1">
                <a:solidFill>
                  <a:srgbClr val="FF0000"/>
                </a:solidFill>
                <a:latin typeface="+mn-ea"/>
                <a:ea typeface="+mn-ea"/>
              </a:rPr>
              <a:t>是同步（线程安全）的，但运行效率要低一些，主要用在多线程环境中，而</a:t>
            </a:r>
            <a:r>
              <a:rPr lang="en-US" altLang="zh-CN" sz="2600" b="1">
                <a:solidFill>
                  <a:srgbClr val="FF0000"/>
                </a:solidFill>
                <a:latin typeface="+mn-ea"/>
                <a:ea typeface="+mn-ea"/>
              </a:rPr>
              <a:t>ArrayList</a:t>
            </a:r>
            <a:r>
              <a:rPr lang="zh-CN" altLang="en-US" sz="2600" b="1">
                <a:solidFill>
                  <a:srgbClr val="FF0000"/>
                </a:solidFill>
                <a:latin typeface="+mn-ea"/>
                <a:ea typeface="+mn-ea"/>
              </a:rPr>
              <a:t>是不同步的，适合在单线程环境中使用</a:t>
            </a:r>
            <a:r>
              <a:rPr lang="zh-CN" altLang="en-US" sz="2600" b="1">
                <a:latin typeface="+mn-ea"/>
                <a:ea typeface="+mn-ea"/>
              </a:rPr>
              <a:t>。常用的方法如下：</a:t>
            </a:r>
          </a:p>
          <a:p>
            <a:pPr lvl="1"/>
            <a:r>
              <a:rPr lang="en-US" altLang="zh-CN" sz="2200" b="1">
                <a:solidFill>
                  <a:srgbClr val="FF0000"/>
                </a:solidFill>
                <a:latin typeface="+mn-ea"/>
                <a:ea typeface="+mn-ea"/>
              </a:rPr>
              <a:t>Public Vector();</a:t>
            </a:r>
          </a:p>
          <a:p>
            <a:pPr lvl="1"/>
            <a:r>
              <a:rPr lang="en-US" altLang="zh-CN" sz="2200" b="1">
                <a:solidFill>
                  <a:srgbClr val="FF0000"/>
                </a:solidFill>
                <a:latin typeface="+mn-ea"/>
                <a:ea typeface="+mn-ea"/>
              </a:rPr>
              <a:t>Public Object elementAt(int index);</a:t>
            </a:r>
          </a:p>
          <a:p>
            <a:pPr lvl="1"/>
            <a:r>
              <a:rPr lang="en-US" altLang="zh-CN" sz="2200" b="1">
                <a:solidFill>
                  <a:srgbClr val="FF0000"/>
                </a:solidFill>
                <a:latin typeface="+mn-ea"/>
                <a:ea typeface="+mn-ea"/>
              </a:rPr>
              <a:t>Public void addElement(Object obj);</a:t>
            </a:r>
          </a:p>
          <a:p>
            <a:pPr lvl="1"/>
            <a:r>
              <a:rPr lang="en-US" altLang="zh-CN" sz="2200" b="1">
                <a:solidFill>
                  <a:srgbClr val="FF0000"/>
                </a:solidFill>
                <a:latin typeface="+mn-ea"/>
                <a:ea typeface="+mn-ea"/>
              </a:rPr>
              <a:t>Public void removeElementAt(int index);</a:t>
            </a:r>
          </a:p>
          <a:p>
            <a:pPr lvl="1"/>
            <a:r>
              <a:rPr lang="en-US" altLang="zh-CN" sz="2200" b="1">
                <a:solidFill>
                  <a:srgbClr val="FF0000"/>
                </a:solidFill>
                <a:latin typeface="+mn-ea"/>
                <a:ea typeface="+mn-ea"/>
              </a:rPr>
              <a:t>Public void insertElement(Element obj,int index);</a:t>
            </a:r>
          </a:p>
          <a:p>
            <a:pPr lvl="1"/>
            <a:r>
              <a:rPr lang="en-US" altLang="zh-CN" sz="2200" b="1">
                <a:solidFill>
                  <a:srgbClr val="FF0000"/>
                </a:solidFill>
                <a:latin typeface="+mn-ea"/>
                <a:ea typeface="+mn-ea"/>
              </a:rPr>
              <a:t>Public boolean removeElement(Object obj);</a:t>
            </a:r>
          </a:p>
          <a:p>
            <a:pPr lvl="1"/>
            <a:r>
              <a:rPr lang="en-US" altLang="zh-CN" sz="2200" b="1">
                <a:solidFill>
                  <a:srgbClr val="FF0000"/>
                </a:solidFill>
                <a:latin typeface="+mn-ea"/>
                <a:ea typeface="+mn-ea"/>
              </a:rPr>
              <a:t>Public void removeAllElements();</a:t>
            </a:r>
          </a:p>
          <a:p>
            <a:pPr lvl="1"/>
            <a:r>
              <a:rPr lang="en-US" altLang="zh-CN" sz="2200" b="1">
                <a:solidFill>
                  <a:srgbClr val="FF0000"/>
                </a:solidFill>
                <a:latin typeface="+mn-ea"/>
                <a:ea typeface="+mn-ea"/>
              </a:rPr>
              <a:t>Public Object[] toArray();</a:t>
            </a:r>
          </a:p>
        </p:txBody>
      </p:sp>
    </p:spTree>
    <p:extLst>
      <p:ext uri="{BB962C8B-B14F-4D97-AF65-F5344CB8AC3E}">
        <p14:creationId xmlns:p14="http://schemas.microsoft.com/office/powerpoint/2010/main" val="3791564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A15A58C7-5EB9-4C31-8834-0F0F7796CD5C}"/>
              </a:ext>
            </a:extLst>
          </p:cNvPr>
          <p:cNvSpPr>
            <a:spLocks noGrp="1" noChangeArrowheads="1"/>
          </p:cNvSpPr>
          <p:nvPr>
            <p:ph type="title"/>
          </p:nvPr>
        </p:nvSpPr>
        <p:spPr>
          <a:xfrm>
            <a:off x="838200" y="0"/>
            <a:ext cx="7772400" cy="755650"/>
          </a:xfrm>
        </p:spPr>
        <p:txBody>
          <a:bodyPr/>
          <a:lstStyle/>
          <a:p>
            <a:r>
              <a:rPr lang="en-US" altLang="zh-CN" sz="3600" b="1">
                <a:effectLst>
                  <a:outerShdw blurRad="38100" dist="38100" dir="2700000" algn="tl">
                    <a:srgbClr val="C0C0C0"/>
                  </a:outerShdw>
                </a:effectLst>
                <a:latin typeface="+mn-ea"/>
                <a:ea typeface="+mn-ea"/>
              </a:rPr>
              <a:t>Vector</a:t>
            </a:r>
            <a:r>
              <a:rPr lang="zh-CN" altLang="en-US" sz="3600" b="1">
                <a:effectLst>
                  <a:outerShdw blurRad="38100" dist="38100" dir="2700000" algn="tl">
                    <a:srgbClr val="C0C0C0"/>
                  </a:outerShdw>
                </a:effectLst>
                <a:latin typeface="+mn-ea"/>
                <a:ea typeface="+mn-ea"/>
              </a:rPr>
              <a:t>类</a:t>
            </a:r>
            <a:r>
              <a:rPr lang="en-US" altLang="zh-CN" sz="3600" b="1">
                <a:effectLst>
                  <a:outerShdw blurRad="38100" dist="38100" dir="2700000" algn="tl">
                    <a:srgbClr val="C0C0C0"/>
                  </a:outerShdw>
                </a:effectLst>
                <a:latin typeface="+mn-ea"/>
                <a:ea typeface="+mn-ea"/>
              </a:rPr>
              <a:t>——</a:t>
            </a:r>
            <a:r>
              <a:rPr lang="zh-CN" altLang="en-US" sz="3600" b="1">
                <a:effectLst>
                  <a:outerShdw blurRad="38100" dist="38100" dir="2700000" algn="tl">
                    <a:srgbClr val="C0C0C0"/>
                  </a:outerShdw>
                </a:effectLst>
                <a:latin typeface="+mn-ea"/>
                <a:ea typeface="+mn-ea"/>
              </a:rPr>
              <a:t>概述</a:t>
            </a:r>
          </a:p>
        </p:txBody>
      </p:sp>
      <p:sp>
        <p:nvSpPr>
          <p:cNvPr id="179203" name="Rectangle 3">
            <a:extLst>
              <a:ext uri="{FF2B5EF4-FFF2-40B4-BE49-F238E27FC236}">
                <a16:creationId xmlns:a16="http://schemas.microsoft.com/office/drawing/2014/main" id="{C739D51A-7B38-4596-9F72-D3ED779839C5}"/>
              </a:ext>
            </a:extLst>
          </p:cNvPr>
          <p:cNvSpPr>
            <a:spLocks noGrp="1" noChangeArrowheads="1"/>
          </p:cNvSpPr>
          <p:nvPr>
            <p:ph type="body" idx="1"/>
          </p:nvPr>
        </p:nvSpPr>
        <p:spPr>
          <a:xfrm>
            <a:off x="250825" y="765175"/>
            <a:ext cx="8713788" cy="5683250"/>
          </a:xfrm>
        </p:spPr>
        <p:txBody>
          <a:bodyPr>
            <a:normAutofit/>
          </a:bodyPr>
          <a:lstStyle/>
          <a:p>
            <a:pPr marL="609600" indent="-609600">
              <a:lnSpc>
                <a:spcPct val="90000"/>
              </a:lnSpc>
              <a:buFontTx/>
              <a:buAutoNum type="arabicPeriod"/>
            </a:pPr>
            <a:r>
              <a:rPr lang="en-US" altLang="zh-CN" sz="2400" b="1">
                <a:latin typeface="+mn-ea"/>
                <a:ea typeface="+mn-ea"/>
              </a:rPr>
              <a:t>Vector</a:t>
            </a:r>
            <a:r>
              <a:rPr lang="zh-CN" altLang="en-US" sz="2400" b="1">
                <a:latin typeface="+mn-ea"/>
                <a:ea typeface="+mn-ea"/>
              </a:rPr>
              <a:t>类</a:t>
            </a:r>
            <a:r>
              <a:rPr kumimoji="0" lang="zh-CN" altLang="en-US" sz="2400" b="1">
                <a:latin typeface="+mn-ea"/>
                <a:ea typeface="+mn-ea"/>
              </a:rPr>
              <a:t>以类似数组的方式顺序地存储数据，但是具有比数组更强大的功能；</a:t>
            </a:r>
            <a:r>
              <a:rPr lang="zh-CN" altLang="en-US" sz="2400" b="1">
                <a:latin typeface="+mn-ea"/>
                <a:ea typeface="+mn-ea"/>
              </a:rPr>
              <a:t>它是允许</a:t>
            </a:r>
            <a:r>
              <a:rPr lang="zh-CN" altLang="en-US" sz="2400" b="1">
                <a:solidFill>
                  <a:srgbClr val="EC0404"/>
                </a:solidFill>
                <a:latin typeface="+mn-ea"/>
                <a:ea typeface="+mn-ea"/>
              </a:rPr>
              <a:t>不同类型元素共存的变长数组</a:t>
            </a:r>
            <a:endParaRPr kumimoji="0" lang="zh-CN" altLang="en-US" sz="2400" b="1">
              <a:solidFill>
                <a:srgbClr val="EC0404"/>
              </a:solidFill>
              <a:latin typeface="+mn-ea"/>
              <a:ea typeface="+mn-ea"/>
            </a:endParaRPr>
          </a:p>
          <a:p>
            <a:pPr marL="990600" lvl="1" indent="-533400">
              <a:lnSpc>
                <a:spcPct val="90000"/>
              </a:lnSpc>
              <a:buFont typeface="Wingdings" panose="05000000000000000000" pitchFamily="2" charset="2"/>
              <a:buChar char="ü"/>
            </a:pPr>
            <a:r>
              <a:rPr kumimoji="0" lang="en-US" altLang="zh-CN" sz="2400" b="1">
                <a:solidFill>
                  <a:srgbClr val="2908EC"/>
                </a:solidFill>
                <a:latin typeface="+mn-ea"/>
                <a:ea typeface="+mn-ea"/>
              </a:rPr>
              <a:t>Vector</a:t>
            </a:r>
            <a:r>
              <a:rPr kumimoji="0" lang="zh-CN" altLang="en-US" sz="2400" b="1">
                <a:solidFill>
                  <a:srgbClr val="2908EC"/>
                </a:solidFill>
                <a:latin typeface="+mn-ea"/>
                <a:ea typeface="+mn-ea"/>
              </a:rPr>
              <a:t>类允许不同类型元素共存；</a:t>
            </a:r>
          </a:p>
          <a:p>
            <a:pPr marL="990600" lvl="1" indent="-533400">
              <a:lnSpc>
                <a:spcPct val="90000"/>
              </a:lnSpc>
              <a:buFont typeface="Wingdings" panose="05000000000000000000" pitchFamily="2" charset="2"/>
              <a:buChar char="ü"/>
            </a:pPr>
            <a:r>
              <a:rPr kumimoji="0" lang="en-US" altLang="zh-CN" sz="2400" b="1">
                <a:solidFill>
                  <a:srgbClr val="2908EC"/>
                </a:solidFill>
                <a:latin typeface="+mn-ea"/>
                <a:ea typeface="+mn-ea"/>
              </a:rPr>
              <a:t>Vector</a:t>
            </a:r>
            <a:r>
              <a:rPr kumimoji="0" lang="zh-CN" altLang="en-US" sz="2400" b="1">
                <a:solidFill>
                  <a:srgbClr val="2908EC"/>
                </a:solidFill>
                <a:latin typeface="+mn-ea"/>
                <a:ea typeface="+mn-ea"/>
              </a:rPr>
              <a:t>对象中元素的个数是可变的，它就像一个动态数组。</a:t>
            </a:r>
          </a:p>
          <a:p>
            <a:pPr marL="609600" indent="-609600">
              <a:lnSpc>
                <a:spcPct val="90000"/>
              </a:lnSpc>
              <a:buFont typeface="Wingdings" panose="05000000000000000000" pitchFamily="2" charset="2"/>
              <a:buAutoNum type="arabicPeriod" startAt="3"/>
            </a:pPr>
            <a:r>
              <a:rPr lang="zh-CN" altLang="en-US" sz="2400" b="1">
                <a:latin typeface="+mn-ea"/>
                <a:ea typeface="+mn-ea"/>
              </a:rPr>
              <a:t>向量类，适合于下列情况使用：</a:t>
            </a:r>
          </a:p>
          <a:p>
            <a:pPr marL="990600" lvl="1" indent="-533400">
              <a:lnSpc>
                <a:spcPct val="90000"/>
              </a:lnSpc>
              <a:spcBef>
                <a:spcPct val="50000"/>
              </a:spcBef>
              <a:buSzTx/>
              <a:buFont typeface="Wingdings" panose="05000000000000000000" pitchFamily="2" charset="2"/>
              <a:buChar char="ü"/>
            </a:pPr>
            <a:r>
              <a:rPr lang="zh-CN" altLang="en-US" sz="2400" b="1">
                <a:solidFill>
                  <a:srgbClr val="EC0404"/>
                </a:solidFill>
                <a:latin typeface="+mn-ea"/>
                <a:ea typeface="+mn-ea"/>
              </a:rPr>
              <a:t>序列中的元素都是对象</a:t>
            </a:r>
          </a:p>
          <a:p>
            <a:pPr marL="990600" lvl="1" indent="-533400">
              <a:lnSpc>
                <a:spcPct val="90000"/>
              </a:lnSpc>
              <a:spcBef>
                <a:spcPct val="50000"/>
              </a:spcBef>
              <a:buSzTx/>
              <a:buFont typeface="Wingdings" panose="05000000000000000000" pitchFamily="2" charset="2"/>
              <a:buChar char="ü"/>
            </a:pPr>
            <a:r>
              <a:rPr lang="zh-CN" altLang="en-US" sz="2400" b="1">
                <a:solidFill>
                  <a:srgbClr val="2908EC"/>
                </a:solidFill>
                <a:latin typeface="+mn-ea"/>
                <a:ea typeface="+mn-ea"/>
              </a:rPr>
              <a:t>需要处理的对象数目不定</a:t>
            </a:r>
            <a:r>
              <a:rPr lang="zh-CN" altLang="en-US" sz="2400" b="1">
                <a:solidFill>
                  <a:srgbClr val="EC0404"/>
                </a:solidFill>
                <a:latin typeface="+mn-ea"/>
                <a:ea typeface="+mn-ea"/>
              </a:rPr>
              <a:t>  </a:t>
            </a:r>
          </a:p>
          <a:p>
            <a:pPr marL="990600" lvl="1" indent="-533400">
              <a:lnSpc>
                <a:spcPct val="90000"/>
              </a:lnSpc>
              <a:spcBef>
                <a:spcPct val="50000"/>
              </a:spcBef>
              <a:buSzTx/>
              <a:buFont typeface="Wingdings" panose="05000000000000000000" pitchFamily="2" charset="2"/>
              <a:buChar char="ü"/>
            </a:pPr>
            <a:r>
              <a:rPr lang="zh-CN" altLang="en-US" sz="2400" b="1">
                <a:solidFill>
                  <a:srgbClr val="2908EC"/>
                </a:solidFill>
                <a:latin typeface="+mn-ea"/>
                <a:ea typeface="+mn-ea"/>
              </a:rPr>
              <a:t>需要将不同的类的对象组合成一个数据序列</a:t>
            </a:r>
          </a:p>
          <a:p>
            <a:pPr marL="990600" lvl="1" indent="-533400">
              <a:lnSpc>
                <a:spcPct val="90000"/>
              </a:lnSpc>
              <a:spcBef>
                <a:spcPct val="50000"/>
              </a:spcBef>
              <a:buSzTx/>
              <a:buFont typeface="Wingdings" panose="05000000000000000000" pitchFamily="2" charset="2"/>
              <a:buChar char="ü"/>
            </a:pPr>
            <a:r>
              <a:rPr lang="zh-CN" altLang="en-US" sz="2400" b="1">
                <a:solidFill>
                  <a:srgbClr val="2908EC"/>
                </a:solidFill>
                <a:latin typeface="+mn-ea"/>
                <a:ea typeface="+mn-ea"/>
              </a:rPr>
              <a:t>需要频繁的对序列中的元素进行插入和删除</a:t>
            </a:r>
          </a:p>
          <a:p>
            <a:pPr marL="990600" lvl="1" indent="-533400">
              <a:lnSpc>
                <a:spcPct val="90000"/>
              </a:lnSpc>
              <a:spcBef>
                <a:spcPct val="50000"/>
              </a:spcBef>
              <a:buSzTx/>
              <a:buFont typeface="Wingdings" panose="05000000000000000000" pitchFamily="2" charset="2"/>
              <a:buChar char="ü"/>
            </a:pPr>
            <a:r>
              <a:rPr lang="zh-CN" altLang="en-US" sz="2400" b="1">
                <a:solidFill>
                  <a:srgbClr val="2908EC"/>
                </a:solidFill>
                <a:latin typeface="+mn-ea"/>
                <a:ea typeface="+mn-ea"/>
              </a:rPr>
              <a:t>需要经常定位序列中的对象或进行查找工作</a:t>
            </a:r>
          </a:p>
          <a:p>
            <a:pPr marL="990600" lvl="1" indent="-533400">
              <a:lnSpc>
                <a:spcPct val="90000"/>
              </a:lnSpc>
              <a:spcBef>
                <a:spcPct val="50000"/>
              </a:spcBef>
              <a:buSzTx/>
              <a:buFont typeface="Wingdings" panose="05000000000000000000" pitchFamily="2" charset="2"/>
              <a:buChar char="ü"/>
            </a:pPr>
            <a:r>
              <a:rPr lang="zh-CN" altLang="en-US" sz="2400" b="1">
                <a:solidFill>
                  <a:srgbClr val="2908EC"/>
                </a:solidFill>
                <a:latin typeface="+mn-ea"/>
                <a:ea typeface="+mn-ea"/>
              </a:rPr>
              <a:t>在不同的类之间传递大量的数据</a:t>
            </a:r>
          </a:p>
          <a:p>
            <a:pPr marL="609600" indent="-609600">
              <a:lnSpc>
                <a:spcPct val="90000"/>
              </a:lnSpc>
            </a:pPr>
            <a:endParaRPr kumimoji="0" lang="en-US" altLang="zh-CN" sz="2400" b="1">
              <a:solidFill>
                <a:srgbClr val="2908EC"/>
              </a:solidFill>
              <a:latin typeface="+mn-ea"/>
              <a:ea typeface="+mn-ea"/>
            </a:endParaRPr>
          </a:p>
        </p:txBody>
      </p:sp>
    </p:spTree>
    <p:extLst>
      <p:ext uri="{BB962C8B-B14F-4D97-AF65-F5344CB8AC3E}">
        <p14:creationId xmlns:p14="http://schemas.microsoft.com/office/powerpoint/2010/main" val="1165010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CD90F697-C535-4730-A37F-C3F23A818586}"/>
              </a:ext>
            </a:extLst>
          </p:cNvPr>
          <p:cNvSpPr>
            <a:spLocks noGrp="1" noChangeArrowheads="1"/>
          </p:cNvSpPr>
          <p:nvPr>
            <p:ph type="title"/>
          </p:nvPr>
        </p:nvSpPr>
        <p:spPr>
          <a:xfrm>
            <a:off x="685800" y="768350"/>
            <a:ext cx="7772400" cy="755650"/>
          </a:xfrm>
        </p:spPr>
        <p:txBody>
          <a:bodyPr/>
          <a:lstStyle/>
          <a:p>
            <a:r>
              <a:rPr lang="en-US" altLang="zh-CN" sz="3600" b="1">
                <a:effectLst>
                  <a:outerShdw blurRad="38100" dist="38100" dir="2700000" algn="tl">
                    <a:srgbClr val="C0C0C0"/>
                  </a:outerShdw>
                </a:effectLst>
                <a:latin typeface="+mn-ea"/>
                <a:ea typeface="+mn-ea"/>
              </a:rPr>
              <a:t>Vector</a:t>
            </a:r>
            <a:r>
              <a:rPr lang="zh-CN" altLang="en-US" sz="3600" b="1">
                <a:effectLst>
                  <a:outerShdw blurRad="38100" dist="38100" dir="2700000" algn="tl">
                    <a:srgbClr val="C0C0C0"/>
                  </a:outerShdw>
                </a:effectLst>
                <a:latin typeface="+mn-ea"/>
                <a:ea typeface="+mn-ea"/>
              </a:rPr>
              <a:t>类</a:t>
            </a:r>
            <a:r>
              <a:rPr lang="en-US" altLang="zh-CN" sz="3600" b="1">
                <a:effectLst>
                  <a:outerShdw blurRad="38100" dist="38100" dir="2700000" algn="tl">
                    <a:srgbClr val="C0C0C0"/>
                  </a:outerShdw>
                </a:effectLst>
                <a:latin typeface="+mn-ea"/>
                <a:ea typeface="+mn-ea"/>
              </a:rPr>
              <a:t>——</a:t>
            </a:r>
            <a:r>
              <a:rPr lang="zh-CN" altLang="en-US" sz="3600" b="1">
                <a:effectLst>
                  <a:outerShdw blurRad="38100" dist="38100" dir="2700000" algn="tl">
                    <a:srgbClr val="C0C0C0"/>
                  </a:outerShdw>
                </a:effectLst>
                <a:latin typeface="+mn-ea"/>
                <a:ea typeface="+mn-ea"/>
              </a:rPr>
              <a:t>构造方法</a:t>
            </a:r>
          </a:p>
        </p:txBody>
      </p:sp>
      <p:sp>
        <p:nvSpPr>
          <p:cNvPr id="181251" name="Rectangle 3">
            <a:extLst>
              <a:ext uri="{FF2B5EF4-FFF2-40B4-BE49-F238E27FC236}">
                <a16:creationId xmlns:a16="http://schemas.microsoft.com/office/drawing/2014/main" id="{7BA4CD32-341D-4042-8280-FBA37437F682}"/>
              </a:ext>
            </a:extLst>
          </p:cNvPr>
          <p:cNvSpPr>
            <a:spLocks noGrp="1" noChangeArrowheads="1"/>
          </p:cNvSpPr>
          <p:nvPr>
            <p:ph type="body" idx="1"/>
          </p:nvPr>
        </p:nvSpPr>
        <p:spPr>
          <a:xfrm>
            <a:off x="381000" y="1828800"/>
            <a:ext cx="8458200" cy="4114800"/>
          </a:xfrm>
        </p:spPr>
        <p:txBody>
          <a:bodyPr/>
          <a:lstStyle/>
          <a:p>
            <a:pPr marL="609600" indent="-609600"/>
            <a:r>
              <a:rPr kumimoji="0" lang="en-US" altLang="zh-CN" sz="2800" b="1">
                <a:solidFill>
                  <a:srgbClr val="2908EC"/>
                </a:solidFill>
                <a:latin typeface="+mn-ea"/>
                <a:ea typeface="+mn-ea"/>
              </a:rPr>
              <a:t>public Vector();//</a:t>
            </a:r>
            <a:r>
              <a:rPr kumimoji="0" lang="zh-CN" altLang="en-US" sz="2800" b="1">
                <a:solidFill>
                  <a:srgbClr val="2908EC"/>
                </a:solidFill>
                <a:latin typeface="+mn-ea"/>
                <a:ea typeface="+mn-ea"/>
              </a:rPr>
              <a:t>创建一个空向量</a:t>
            </a:r>
          </a:p>
          <a:p>
            <a:pPr marL="609600" indent="-609600"/>
            <a:r>
              <a:rPr kumimoji="0" lang="en-US" altLang="zh-CN" sz="2800" b="1">
                <a:solidFill>
                  <a:srgbClr val="2908EC"/>
                </a:solidFill>
                <a:latin typeface="+mn-ea"/>
                <a:ea typeface="+mn-ea"/>
              </a:rPr>
              <a:t>public Vector(int initialCapacity);</a:t>
            </a:r>
          </a:p>
          <a:p>
            <a:pPr marL="990600" lvl="1" indent="-533400"/>
            <a:r>
              <a:rPr kumimoji="0" lang="en-US" altLang="zh-CN" sz="2400" b="1">
                <a:solidFill>
                  <a:srgbClr val="2908EC"/>
                </a:solidFill>
                <a:latin typeface="+mn-ea"/>
                <a:ea typeface="+mn-ea"/>
              </a:rPr>
              <a:t>//</a:t>
            </a:r>
            <a:r>
              <a:rPr kumimoji="0" lang="zh-CN" altLang="en-US" sz="2400" b="1">
                <a:solidFill>
                  <a:srgbClr val="2908EC"/>
                </a:solidFill>
                <a:latin typeface="+mn-ea"/>
                <a:ea typeface="+mn-ea"/>
              </a:rPr>
              <a:t>创建一个指定元素为</a:t>
            </a:r>
            <a:r>
              <a:rPr kumimoji="0" lang="en-US" altLang="zh-CN" sz="2400" b="1">
                <a:solidFill>
                  <a:srgbClr val="2908EC"/>
                </a:solidFill>
                <a:latin typeface="+mn-ea"/>
                <a:ea typeface="+mn-ea"/>
              </a:rPr>
              <a:t>initialCapacity</a:t>
            </a:r>
            <a:r>
              <a:rPr kumimoji="0" lang="zh-CN" altLang="en-US" sz="2400" b="1">
                <a:solidFill>
                  <a:srgbClr val="2908EC"/>
                </a:solidFill>
                <a:latin typeface="+mn-ea"/>
                <a:ea typeface="+mn-ea"/>
              </a:rPr>
              <a:t>的空向量</a:t>
            </a:r>
          </a:p>
          <a:p>
            <a:pPr marL="609600" indent="-609600"/>
            <a:r>
              <a:rPr kumimoji="0" lang="en-US" altLang="zh-CN" sz="2400" b="1">
                <a:solidFill>
                  <a:srgbClr val="EC0404"/>
                </a:solidFill>
                <a:latin typeface="+mn-ea"/>
                <a:ea typeface="+mn-ea"/>
              </a:rPr>
              <a:t>public Vector(int capacity</a:t>
            </a:r>
            <a:r>
              <a:rPr kumimoji="0" lang="zh-CN" altLang="en-US" sz="2400" b="1">
                <a:solidFill>
                  <a:srgbClr val="EC0404"/>
                </a:solidFill>
                <a:latin typeface="+mn-ea"/>
                <a:ea typeface="+mn-ea"/>
              </a:rPr>
              <a:t>，</a:t>
            </a:r>
            <a:r>
              <a:rPr kumimoji="0" lang="en-US" altLang="zh-CN" sz="2400" b="1">
                <a:solidFill>
                  <a:srgbClr val="EC0404"/>
                </a:solidFill>
                <a:latin typeface="+mn-ea"/>
                <a:ea typeface="+mn-ea"/>
              </a:rPr>
              <a:t>int increment);</a:t>
            </a:r>
          </a:p>
          <a:p>
            <a:pPr marL="609600" indent="-609600">
              <a:buFontTx/>
              <a:buNone/>
            </a:pPr>
            <a:r>
              <a:rPr kumimoji="0" lang="en-US" altLang="zh-CN" sz="2400" b="1">
                <a:solidFill>
                  <a:srgbClr val="EC0404"/>
                </a:solidFill>
                <a:latin typeface="+mn-ea"/>
                <a:ea typeface="+mn-ea"/>
              </a:rPr>
              <a:t>    //</a:t>
            </a:r>
            <a:r>
              <a:rPr kumimoji="0" lang="zh-CN" altLang="en-US" sz="2400" b="1">
                <a:solidFill>
                  <a:srgbClr val="EC0404"/>
                </a:solidFill>
                <a:latin typeface="+mn-ea"/>
                <a:ea typeface="+mn-ea"/>
              </a:rPr>
              <a:t>创建一个指定元素个数为</a:t>
            </a:r>
            <a:r>
              <a:rPr kumimoji="0" lang="en-US" altLang="zh-CN" sz="2400" b="1">
                <a:solidFill>
                  <a:srgbClr val="EC0404"/>
                </a:solidFill>
                <a:latin typeface="+mn-ea"/>
                <a:ea typeface="+mn-ea"/>
              </a:rPr>
              <a:t>capacity</a:t>
            </a:r>
            <a:r>
              <a:rPr kumimoji="0" lang="zh-CN" altLang="en-US" sz="2400" b="1">
                <a:solidFill>
                  <a:srgbClr val="EC0404"/>
                </a:solidFill>
                <a:latin typeface="+mn-ea"/>
                <a:ea typeface="+mn-ea"/>
              </a:rPr>
              <a:t>的空向量，当向量中元素个数超出容量大小时，以</a:t>
            </a:r>
            <a:r>
              <a:rPr kumimoji="0" lang="en-US" altLang="zh-CN" sz="2400" b="1">
                <a:solidFill>
                  <a:srgbClr val="EC0404"/>
                </a:solidFill>
                <a:latin typeface="+mn-ea"/>
                <a:ea typeface="+mn-ea"/>
              </a:rPr>
              <a:t>increment</a:t>
            </a:r>
            <a:r>
              <a:rPr kumimoji="0" lang="zh-CN" altLang="en-US" sz="2400" b="1">
                <a:solidFill>
                  <a:srgbClr val="EC0404"/>
                </a:solidFill>
                <a:latin typeface="+mn-ea"/>
                <a:ea typeface="+mn-ea"/>
              </a:rPr>
              <a:t>量增加。</a:t>
            </a:r>
          </a:p>
          <a:p>
            <a:pPr marL="609600" indent="-609600" algn="just">
              <a:buClr>
                <a:schemeClr val="bg1"/>
              </a:buClr>
              <a:buSzTx/>
              <a:buFontTx/>
              <a:buNone/>
            </a:pPr>
            <a:r>
              <a:rPr kumimoji="0" lang="zh-CN" altLang="en-US" sz="2400" b="1">
                <a:solidFill>
                  <a:srgbClr val="EC0404"/>
                </a:solidFill>
                <a:latin typeface="+mn-ea"/>
                <a:ea typeface="+mn-ea"/>
              </a:rPr>
              <a:t>    例如： </a:t>
            </a:r>
            <a:r>
              <a:rPr kumimoji="0" lang="en-US" altLang="zh-CN" sz="2400" b="1">
                <a:solidFill>
                  <a:srgbClr val="EC0404"/>
                </a:solidFill>
                <a:latin typeface="+mn-ea"/>
                <a:ea typeface="+mn-ea"/>
              </a:rPr>
              <a:t>Vector vec=new Vector(10, 5);</a:t>
            </a:r>
          </a:p>
          <a:p>
            <a:pPr marL="609600" indent="-609600"/>
            <a:endParaRPr kumimoji="0" lang="en-US" altLang="zh-CN" sz="2800" b="1">
              <a:solidFill>
                <a:srgbClr val="2908EC"/>
              </a:solidFill>
              <a:latin typeface="+mn-ea"/>
              <a:ea typeface="+mn-ea"/>
            </a:endParaRPr>
          </a:p>
          <a:p>
            <a:pPr marL="609600" indent="-609600"/>
            <a:endParaRPr kumimoji="0" lang="en-US" altLang="zh-CN" sz="2800" b="1">
              <a:solidFill>
                <a:srgbClr val="2908EC"/>
              </a:solidFill>
              <a:latin typeface="+mn-ea"/>
              <a:ea typeface="+mn-ea"/>
            </a:endParaRPr>
          </a:p>
          <a:p>
            <a:pPr marL="609600" indent="-609600"/>
            <a:endParaRPr lang="en-US" altLang="zh-CN" sz="2800">
              <a:latin typeface="+mn-ea"/>
              <a:ea typeface="+mn-ea"/>
            </a:endParaRPr>
          </a:p>
        </p:txBody>
      </p:sp>
    </p:spTree>
    <p:extLst>
      <p:ext uri="{BB962C8B-B14F-4D97-AF65-F5344CB8AC3E}">
        <p14:creationId xmlns:p14="http://schemas.microsoft.com/office/powerpoint/2010/main" val="4188671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FE07A94E-CF7D-4864-A003-5F8690D12B4A}"/>
              </a:ext>
            </a:extLst>
          </p:cNvPr>
          <p:cNvSpPr>
            <a:spLocks noGrp="1" noChangeArrowheads="1"/>
          </p:cNvSpPr>
          <p:nvPr>
            <p:ph type="title"/>
          </p:nvPr>
        </p:nvSpPr>
        <p:spPr>
          <a:xfrm>
            <a:off x="990600" y="0"/>
            <a:ext cx="7772400" cy="679450"/>
          </a:xfrm>
        </p:spPr>
        <p:txBody>
          <a:bodyPr/>
          <a:lstStyle/>
          <a:p>
            <a:r>
              <a:rPr lang="en-US" altLang="zh-CN" sz="3600" b="1">
                <a:effectLst>
                  <a:outerShdw blurRad="38100" dist="38100" dir="2700000" algn="tl">
                    <a:srgbClr val="C0C0C0"/>
                  </a:outerShdw>
                </a:effectLst>
                <a:latin typeface="+mn-ea"/>
                <a:ea typeface="+mn-ea"/>
              </a:rPr>
              <a:t>Vector</a:t>
            </a:r>
            <a:r>
              <a:rPr lang="zh-CN" altLang="en-US" sz="3600" b="1">
                <a:effectLst>
                  <a:outerShdw blurRad="38100" dist="38100" dir="2700000" algn="tl">
                    <a:srgbClr val="C0C0C0"/>
                  </a:outerShdw>
                </a:effectLst>
                <a:latin typeface="+mn-ea"/>
                <a:ea typeface="+mn-ea"/>
              </a:rPr>
              <a:t>类</a:t>
            </a:r>
            <a:r>
              <a:rPr lang="en-US" altLang="zh-CN" sz="3600" b="1">
                <a:effectLst>
                  <a:outerShdw blurRad="38100" dist="38100" dir="2700000" algn="tl">
                    <a:srgbClr val="C0C0C0"/>
                  </a:outerShdw>
                </a:effectLst>
                <a:latin typeface="+mn-ea"/>
                <a:ea typeface="+mn-ea"/>
              </a:rPr>
              <a:t>——</a:t>
            </a:r>
            <a:r>
              <a:rPr lang="zh-CN" altLang="en-US" sz="3600" b="1">
                <a:effectLst>
                  <a:outerShdw blurRad="38100" dist="38100" dir="2700000" algn="tl">
                    <a:srgbClr val="C0C0C0"/>
                  </a:outerShdw>
                </a:effectLst>
                <a:latin typeface="+mn-ea"/>
                <a:ea typeface="+mn-ea"/>
              </a:rPr>
              <a:t>常用方法</a:t>
            </a:r>
            <a:r>
              <a:rPr lang="en-US" altLang="zh-CN" sz="3600" b="1">
                <a:effectLst>
                  <a:outerShdw blurRad="38100" dist="38100" dir="2700000" algn="tl">
                    <a:srgbClr val="C0C0C0"/>
                  </a:outerShdw>
                </a:effectLst>
                <a:latin typeface="+mn-ea"/>
                <a:ea typeface="+mn-ea"/>
              </a:rPr>
              <a:t>(1)</a:t>
            </a:r>
          </a:p>
        </p:txBody>
      </p:sp>
      <p:sp>
        <p:nvSpPr>
          <p:cNvPr id="183299" name="Rectangle 3">
            <a:extLst>
              <a:ext uri="{FF2B5EF4-FFF2-40B4-BE49-F238E27FC236}">
                <a16:creationId xmlns:a16="http://schemas.microsoft.com/office/drawing/2014/main" id="{9ACDC0D9-2F3F-4B4A-A6D3-BBEC93F6DA97}"/>
              </a:ext>
            </a:extLst>
          </p:cNvPr>
          <p:cNvSpPr>
            <a:spLocks noGrp="1" noChangeArrowheads="1"/>
          </p:cNvSpPr>
          <p:nvPr>
            <p:ph type="body" idx="1"/>
          </p:nvPr>
        </p:nvSpPr>
        <p:spPr>
          <a:xfrm>
            <a:off x="457200" y="1143000"/>
            <a:ext cx="8382000" cy="4114800"/>
          </a:xfrm>
        </p:spPr>
        <p:txBody>
          <a:bodyPr/>
          <a:lstStyle/>
          <a:p>
            <a:pPr marL="609600" indent="-609600">
              <a:lnSpc>
                <a:spcPct val="90000"/>
              </a:lnSpc>
            </a:pPr>
            <a:r>
              <a:rPr lang="zh-CN" altLang="en-US" sz="2400" b="1" dirty="0">
                <a:solidFill>
                  <a:srgbClr val="2908EC"/>
                </a:solidFill>
                <a:latin typeface="+mn-ea"/>
                <a:ea typeface="+mn-ea"/>
              </a:rPr>
              <a:t>向量中增加、插入元素</a:t>
            </a:r>
          </a:p>
          <a:p>
            <a:pPr marL="990600" lvl="1" indent="-533400">
              <a:lnSpc>
                <a:spcPct val="90000"/>
              </a:lnSpc>
              <a:buFont typeface="Wingdings" panose="05000000000000000000" pitchFamily="2" charset="2"/>
              <a:buAutoNum type="arabicPeriod"/>
            </a:pPr>
            <a:r>
              <a:rPr lang="en-US" altLang="zh-CN" sz="2400" b="1" dirty="0">
                <a:latin typeface="+mn-ea"/>
                <a:ea typeface="+mn-ea"/>
              </a:rPr>
              <a:t>public void </a:t>
            </a:r>
            <a:r>
              <a:rPr lang="en-US" altLang="zh-CN" sz="2400" b="1" dirty="0" err="1">
                <a:latin typeface="+mn-ea"/>
                <a:ea typeface="+mn-ea"/>
              </a:rPr>
              <a:t>addElement</a:t>
            </a:r>
            <a:r>
              <a:rPr lang="en-US" altLang="zh-CN" sz="2400" b="1" dirty="0">
                <a:latin typeface="+mn-ea"/>
                <a:ea typeface="+mn-ea"/>
              </a:rPr>
              <a:t>(Object </a:t>
            </a:r>
            <a:r>
              <a:rPr lang="en-US" altLang="zh-CN" sz="2400" b="1" dirty="0" err="1">
                <a:latin typeface="+mn-ea"/>
                <a:ea typeface="+mn-ea"/>
              </a:rPr>
              <a:t>obj</a:t>
            </a:r>
            <a:r>
              <a:rPr lang="en-US" altLang="zh-CN" sz="2400" b="1" dirty="0">
                <a:latin typeface="+mn-ea"/>
                <a:ea typeface="+mn-ea"/>
              </a:rPr>
              <a:t>);</a:t>
            </a:r>
          </a:p>
          <a:p>
            <a:pPr marL="990600" lvl="1" indent="-533400">
              <a:lnSpc>
                <a:spcPct val="90000"/>
              </a:lnSpc>
              <a:buFont typeface="Wingdings" panose="05000000000000000000" pitchFamily="2" charset="2"/>
              <a:buAutoNum type="arabicPeriod"/>
            </a:pPr>
            <a:r>
              <a:rPr lang="en-US" altLang="zh-CN" sz="2400" b="1" dirty="0">
                <a:latin typeface="+mn-ea"/>
                <a:ea typeface="+mn-ea"/>
              </a:rPr>
              <a:t>Public void </a:t>
            </a:r>
            <a:r>
              <a:rPr lang="en-US" altLang="zh-CN" sz="2400" b="1" dirty="0" err="1">
                <a:latin typeface="+mn-ea"/>
                <a:ea typeface="+mn-ea"/>
              </a:rPr>
              <a:t>setElementAt</a:t>
            </a:r>
            <a:r>
              <a:rPr lang="en-US" altLang="zh-CN" sz="2400" b="1" dirty="0">
                <a:latin typeface="+mn-ea"/>
                <a:ea typeface="+mn-ea"/>
              </a:rPr>
              <a:t>(Object </a:t>
            </a:r>
            <a:r>
              <a:rPr lang="en-US" altLang="zh-CN" sz="2400" b="1" dirty="0" err="1">
                <a:latin typeface="+mn-ea"/>
                <a:ea typeface="+mn-ea"/>
              </a:rPr>
              <a:t>obj,int</a:t>
            </a:r>
            <a:r>
              <a:rPr lang="en-US" altLang="zh-CN" sz="2400" b="1" dirty="0">
                <a:latin typeface="+mn-ea"/>
                <a:ea typeface="+mn-ea"/>
              </a:rPr>
              <a:t> index);</a:t>
            </a:r>
          </a:p>
          <a:p>
            <a:pPr marL="990600" lvl="1" indent="-533400">
              <a:lnSpc>
                <a:spcPct val="90000"/>
              </a:lnSpc>
              <a:buFont typeface="Wingdings" panose="05000000000000000000" pitchFamily="2" charset="2"/>
              <a:buAutoNum type="arabicPeriod"/>
            </a:pPr>
            <a:r>
              <a:rPr lang="en-US" altLang="zh-CN" sz="2400" b="1" dirty="0">
                <a:latin typeface="+mn-ea"/>
                <a:ea typeface="+mn-ea"/>
              </a:rPr>
              <a:t>Public void </a:t>
            </a:r>
            <a:r>
              <a:rPr lang="en-US" altLang="zh-CN" sz="2400" b="1" dirty="0" err="1">
                <a:latin typeface="+mn-ea"/>
                <a:ea typeface="+mn-ea"/>
              </a:rPr>
              <a:t>insertElementAt</a:t>
            </a:r>
            <a:r>
              <a:rPr lang="en-US" altLang="zh-CN" sz="2400" b="1" dirty="0">
                <a:latin typeface="+mn-ea"/>
                <a:ea typeface="+mn-ea"/>
              </a:rPr>
              <a:t>(Object </a:t>
            </a:r>
            <a:r>
              <a:rPr lang="en-US" altLang="zh-CN" sz="2400" b="1" dirty="0" err="1">
                <a:latin typeface="+mn-ea"/>
                <a:ea typeface="+mn-ea"/>
              </a:rPr>
              <a:t>obj,int</a:t>
            </a:r>
            <a:r>
              <a:rPr lang="en-US" altLang="zh-CN" sz="2400" b="1" dirty="0">
                <a:latin typeface="+mn-ea"/>
                <a:ea typeface="+mn-ea"/>
              </a:rPr>
              <a:t> index)</a:t>
            </a:r>
          </a:p>
          <a:p>
            <a:pPr marL="990600" lvl="1" indent="-533400">
              <a:lnSpc>
                <a:spcPct val="90000"/>
              </a:lnSpc>
              <a:buFont typeface="Wingdings" panose="05000000000000000000" pitchFamily="2" charset="2"/>
              <a:buAutoNum type="arabicPeriod"/>
            </a:pPr>
            <a:r>
              <a:rPr lang="zh-CN" altLang="en-US" sz="2400" b="1" dirty="0">
                <a:latin typeface="+mn-ea"/>
                <a:ea typeface="+mn-ea"/>
              </a:rPr>
              <a:t>例如：</a:t>
            </a:r>
          </a:p>
          <a:p>
            <a:pPr marL="1371600" lvl="2" indent="-457200">
              <a:lnSpc>
                <a:spcPct val="90000"/>
              </a:lnSpc>
              <a:buFont typeface="Wingdings" panose="05000000000000000000" pitchFamily="2" charset="2"/>
              <a:buNone/>
            </a:pPr>
            <a:r>
              <a:rPr lang="zh-CN" altLang="en-US" b="1" dirty="0">
                <a:latin typeface="+mn-ea"/>
                <a:ea typeface="+mn-ea"/>
              </a:rPr>
              <a:t>   </a:t>
            </a:r>
            <a:r>
              <a:rPr lang="en-US" altLang="zh-CN" b="1" dirty="0">
                <a:solidFill>
                  <a:srgbClr val="2908EC"/>
                </a:solidFill>
                <a:latin typeface="+mn-ea"/>
                <a:ea typeface="+mn-ea"/>
              </a:rPr>
              <a:t>Vector=new Vector(5,5);</a:t>
            </a:r>
          </a:p>
          <a:p>
            <a:pPr marL="1371600" lvl="2" indent="-457200">
              <a:lnSpc>
                <a:spcPct val="90000"/>
              </a:lnSpc>
              <a:spcBef>
                <a:spcPct val="0"/>
              </a:spcBef>
              <a:buSzTx/>
              <a:buFontTx/>
              <a:buNone/>
            </a:pPr>
            <a:r>
              <a:rPr lang="en-US" altLang="zh-CN" b="1" dirty="0">
                <a:solidFill>
                  <a:srgbClr val="2908EC"/>
                </a:solidFill>
                <a:latin typeface="+mn-ea"/>
                <a:ea typeface="+mn-ea"/>
              </a:rPr>
              <a:t>	</a:t>
            </a:r>
            <a:r>
              <a:rPr lang="en-US" altLang="zh-CN" b="1" dirty="0" err="1">
                <a:solidFill>
                  <a:srgbClr val="2908EC"/>
                </a:solidFill>
                <a:latin typeface="+mn-ea"/>
                <a:ea typeface="+mn-ea"/>
              </a:rPr>
              <a:t>vec.addElement</a:t>
            </a:r>
            <a:r>
              <a:rPr lang="en-US" altLang="zh-CN" b="1" dirty="0">
                <a:solidFill>
                  <a:srgbClr val="2908EC"/>
                </a:solidFill>
                <a:latin typeface="+mn-ea"/>
                <a:ea typeface="+mn-ea"/>
              </a:rPr>
              <a:t>(new Double(1.5));</a:t>
            </a:r>
          </a:p>
          <a:p>
            <a:pPr marL="1371600" lvl="2" indent="-457200">
              <a:lnSpc>
                <a:spcPct val="90000"/>
              </a:lnSpc>
              <a:spcBef>
                <a:spcPct val="0"/>
              </a:spcBef>
              <a:buSzTx/>
              <a:buFontTx/>
              <a:buNone/>
            </a:pPr>
            <a:r>
              <a:rPr lang="en-US" altLang="zh-CN" b="1" dirty="0">
                <a:solidFill>
                  <a:srgbClr val="2908EC"/>
                </a:solidFill>
                <a:latin typeface="+mn-ea"/>
                <a:ea typeface="+mn-ea"/>
              </a:rPr>
              <a:t>	</a:t>
            </a:r>
            <a:r>
              <a:rPr lang="en-US" altLang="zh-CN" b="1" dirty="0" err="1">
                <a:solidFill>
                  <a:srgbClr val="2908EC"/>
                </a:solidFill>
                <a:latin typeface="+mn-ea"/>
                <a:ea typeface="+mn-ea"/>
              </a:rPr>
              <a:t>vec.addElement</a:t>
            </a:r>
            <a:r>
              <a:rPr lang="en-US" altLang="zh-CN" b="1" dirty="0">
                <a:solidFill>
                  <a:srgbClr val="2908EC"/>
                </a:solidFill>
                <a:latin typeface="+mn-ea"/>
                <a:ea typeface="+mn-ea"/>
              </a:rPr>
              <a:t>(new Boolean(true));</a:t>
            </a:r>
          </a:p>
          <a:p>
            <a:pPr marL="1371600" lvl="2" indent="-457200">
              <a:lnSpc>
                <a:spcPct val="90000"/>
              </a:lnSpc>
              <a:spcBef>
                <a:spcPct val="0"/>
              </a:spcBef>
              <a:buSzTx/>
              <a:buFontTx/>
              <a:buNone/>
            </a:pPr>
            <a:r>
              <a:rPr lang="en-US" altLang="zh-CN" b="1" dirty="0">
                <a:solidFill>
                  <a:srgbClr val="2908EC"/>
                </a:solidFill>
                <a:latin typeface="+mn-ea"/>
                <a:ea typeface="+mn-ea"/>
              </a:rPr>
              <a:t>	</a:t>
            </a:r>
            <a:r>
              <a:rPr lang="en-US" altLang="zh-CN" b="1" dirty="0" err="1">
                <a:solidFill>
                  <a:srgbClr val="2908EC"/>
                </a:solidFill>
                <a:latin typeface="+mn-ea"/>
                <a:ea typeface="+mn-ea"/>
              </a:rPr>
              <a:t>vec.addElement</a:t>
            </a:r>
            <a:r>
              <a:rPr lang="en-US" altLang="zh-CN" b="1" dirty="0">
                <a:solidFill>
                  <a:srgbClr val="2908EC"/>
                </a:solidFill>
                <a:latin typeface="+mn-ea"/>
                <a:ea typeface="+mn-ea"/>
              </a:rPr>
              <a:t>(new String(“java”));</a:t>
            </a:r>
          </a:p>
          <a:p>
            <a:pPr marL="1371600" lvl="2" indent="-457200">
              <a:lnSpc>
                <a:spcPct val="90000"/>
              </a:lnSpc>
              <a:spcBef>
                <a:spcPct val="0"/>
              </a:spcBef>
              <a:buSzTx/>
              <a:buFontTx/>
              <a:buNone/>
            </a:pPr>
            <a:r>
              <a:rPr lang="en-US" altLang="zh-CN" b="1" dirty="0">
                <a:solidFill>
                  <a:srgbClr val="2908EC"/>
                </a:solidFill>
                <a:latin typeface="+mn-ea"/>
                <a:ea typeface="+mn-ea"/>
              </a:rPr>
              <a:t>	</a:t>
            </a:r>
            <a:r>
              <a:rPr lang="en-US" altLang="zh-CN" sz="2800" b="1" dirty="0" err="1">
                <a:solidFill>
                  <a:srgbClr val="2908EC"/>
                </a:solidFill>
                <a:latin typeface="+mn-ea"/>
                <a:ea typeface="+mn-ea"/>
              </a:rPr>
              <a:t>vec.setElementAt</a:t>
            </a:r>
            <a:r>
              <a:rPr lang="en-US" altLang="zh-CN" sz="2800" b="1" dirty="0">
                <a:solidFill>
                  <a:srgbClr val="2908EC"/>
                </a:solidFill>
                <a:latin typeface="+mn-ea"/>
                <a:ea typeface="+mn-ea"/>
              </a:rPr>
              <a:t>(new Date(),2);</a:t>
            </a:r>
          </a:p>
          <a:p>
            <a:pPr marL="1371600" lvl="2" indent="-457200">
              <a:lnSpc>
                <a:spcPct val="90000"/>
              </a:lnSpc>
              <a:spcBef>
                <a:spcPct val="0"/>
              </a:spcBef>
              <a:buSzTx/>
              <a:buFontTx/>
              <a:buNone/>
            </a:pPr>
            <a:r>
              <a:rPr lang="en-US" altLang="zh-CN" b="1" dirty="0">
                <a:solidFill>
                  <a:srgbClr val="2908EC"/>
                </a:solidFill>
                <a:latin typeface="+mn-ea"/>
                <a:ea typeface="+mn-ea"/>
              </a:rPr>
              <a:t>	</a:t>
            </a:r>
            <a:r>
              <a:rPr lang="en-US" altLang="zh-CN" b="1" dirty="0" err="1">
                <a:solidFill>
                  <a:srgbClr val="2908EC"/>
                </a:solidFill>
                <a:latin typeface="+mn-ea"/>
                <a:ea typeface="+mn-ea"/>
              </a:rPr>
              <a:t>vec.insertElementAt</a:t>
            </a:r>
            <a:r>
              <a:rPr lang="en-US" altLang="zh-CN" b="1" dirty="0">
                <a:solidFill>
                  <a:srgbClr val="2908EC"/>
                </a:solidFill>
                <a:latin typeface="+mn-ea"/>
                <a:ea typeface="+mn-ea"/>
              </a:rPr>
              <a:t>(new String(“Hello”),2);</a:t>
            </a:r>
          </a:p>
          <a:p>
            <a:pPr marL="990600" lvl="1" indent="-533400">
              <a:lnSpc>
                <a:spcPct val="90000"/>
              </a:lnSpc>
              <a:spcBef>
                <a:spcPct val="0"/>
              </a:spcBef>
              <a:buSzTx/>
              <a:buFontTx/>
              <a:buNone/>
            </a:pPr>
            <a:endParaRPr lang="en-US" altLang="zh-CN" sz="2400" dirty="0">
              <a:solidFill>
                <a:srgbClr val="2908EC"/>
              </a:solidFill>
              <a:latin typeface="+mn-ea"/>
              <a:ea typeface="+mn-ea"/>
            </a:endParaRPr>
          </a:p>
          <a:p>
            <a:pPr marL="1371600" lvl="2" indent="-457200">
              <a:lnSpc>
                <a:spcPct val="90000"/>
              </a:lnSpc>
              <a:buFontTx/>
              <a:buAutoNum type="arabicPeriod"/>
            </a:pPr>
            <a:endParaRPr lang="en-US" altLang="zh-CN" sz="2000" dirty="0">
              <a:solidFill>
                <a:srgbClr val="2908EC"/>
              </a:solidFill>
              <a:latin typeface="+mn-ea"/>
              <a:ea typeface="+mn-ea"/>
            </a:endParaRPr>
          </a:p>
        </p:txBody>
      </p:sp>
    </p:spTree>
    <p:extLst>
      <p:ext uri="{BB962C8B-B14F-4D97-AF65-F5344CB8AC3E}">
        <p14:creationId xmlns:p14="http://schemas.microsoft.com/office/powerpoint/2010/main" val="4015602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F7FC62C0-D4D4-4B11-AC88-08A3414273F2}"/>
              </a:ext>
            </a:extLst>
          </p:cNvPr>
          <p:cNvSpPr>
            <a:spLocks noGrp="1" noChangeArrowheads="1"/>
          </p:cNvSpPr>
          <p:nvPr>
            <p:ph type="title"/>
          </p:nvPr>
        </p:nvSpPr>
        <p:spPr>
          <a:xfrm>
            <a:off x="609600" y="228600"/>
            <a:ext cx="7772400" cy="603250"/>
          </a:xfrm>
        </p:spPr>
        <p:txBody>
          <a:bodyPr/>
          <a:lstStyle/>
          <a:p>
            <a:r>
              <a:rPr lang="en-US" altLang="zh-CN" sz="3600" b="1">
                <a:effectLst>
                  <a:outerShdw blurRad="38100" dist="38100" dir="2700000" algn="tl">
                    <a:srgbClr val="C0C0C0"/>
                  </a:outerShdw>
                </a:effectLst>
                <a:latin typeface="+mn-ea"/>
                <a:ea typeface="+mn-ea"/>
              </a:rPr>
              <a:t>Vector</a:t>
            </a:r>
            <a:r>
              <a:rPr lang="zh-CN" altLang="en-US" sz="3600" b="1">
                <a:effectLst>
                  <a:outerShdw blurRad="38100" dist="38100" dir="2700000" algn="tl">
                    <a:srgbClr val="C0C0C0"/>
                  </a:outerShdw>
                </a:effectLst>
                <a:latin typeface="+mn-ea"/>
                <a:ea typeface="+mn-ea"/>
              </a:rPr>
              <a:t>类</a:t>
            </a:r>
            <a:r>
              <a:rPr lang="en-US" altLang="zh-CN" sz="3600" b="1">
                <a:effectLst>
                  <a:outerShdw blurRad="38100" dist="38100" dir="2700000" algn="tl">
                    <a:srgbClr val="C0C0C0"/>
                  </a:outerShdw>
                </a:effectLst>
                <a:latin typeface="+mn-ea"/>
                <a:ea typeface="+mn-ea"/>
              </a:rPr>
              <a:t>——</a:t>
            </a:r>
            <a:r>
              <a:rPr lang="zh-CN" altLang="en-US" sz="3600" b="1">
                <a:effectLst>
                  <a:outerShdw blurRad="38100" dist="38100" dir="2700000" algn="tl">
                    <a:srgbClr val="C0C0C0"/>
                  </a:outerShdw>
                </a:effectLst>
                <a:latin typeface="+mn-ea"/>
                <a:ea typeface="+mn-ea"/>
              </a:rPr>
              <a:t>常用方法</a:t>
            </a:r>
            <a:r>
              <a:rPr lang="en-US" altLang="zh-CN" sz="3600" b="1">
                <a:effectLst>
                  <a:outerShdw blurRad="38100" dist="38100" dir="2700000" algn="tl">
                    <a:srgbClr val="C0C0C0"/>
                  </a:outerShdw>
                </a:effectLst>
                <a:latin typeface="+mn-ea"/>
                <a:ea typeface="+mn-ea"/>
              </a:rPr>
              <a:t>(2)</a:t>
            </a:r>
          </a:p>
        </p:txBody>
      </p:sp>
      <p:sp>
        <p:nvSpPr>
          <p:cNvPr id="185347" name="Rectangle 3">
            <a:extLst>
              <a:ext uri="{FF2B5EF4-FFF2-40B4-BE49-F238E27FC236}">
                <a16:creationId xmlns:a16="http://schemas.microsoft.com/office/drawing/2014/main" id="{2CB72E3D-C940-43E2-8188-795122597425}"/>
              </a:ext>
            </a:extLst>
          </p:cNvPr>
          <p:cNvSpPr>
            <a:spLocks noGrp="1" noChangeArrowheads="1"/>
          </p:cNvSpPr>
          <p:nvPr>
            <p:ph type="body" idx="1"/>
          </p:nvPr>
        </p:nvSpPr>
        <p:spPr>
          <a:xfrm>
            <a:off x="0" y="990600"/>
            <a:ext cx="9144000" cy="4114800"/>
          </a:xfrm>
        </p:spPr>
        <p:txBody>
          <a:bodyPr>
            <a:normAutofit fontScale="92500" lnSpcReduction="10000"/>
          </a:bodyPr>
          <a:lstStyle/>
          <a:p>
            <a:pPr marL="609600" indent="-609600">
              <a:lnSpc>
                <a:spcPct val="90000"/>
              </a:lnSpc>
            </a:pPr>
            <a:r>
              <a:rPr lang="zh-CN" altLang="en-US" sz="2400" b="1">
                <a:solidFill>
                  <a:srgbClr val="2908EC"/>
                </a:solidFill>
                <a:latin typeface="+mn-ea"/>
                <a:ea typeface="+mn-ea"/>
              </a:rPr>
              <a:t>获取向量中的元素：</a:t>
            </a:r>
          </a:p>
          <a:p>
            <a:pPr marL="990600" lvl="1" indent="-533400">
              <a:lnSpc>
                <a:spcPct val="90000"/>
              </a:lnSpc>
              <a:buFont typeface="Wingdings" panose="05000000000000000000" pitchFamily="2" charset="2"/>
              <a:buAutoNum type="arabicPeriod"/>
            </a:pPr>
            <a:r>
              <a:rPr lang="en-US" altLang="zh-CN" sz="2400" b="1">
                <a:latin typeface="+mn-ea"/>
                <a:ea typeface="+mn-ea"/>
              </a:rPr>
              <a:t>Public Object elementAt(int index);</a:t>
            </a:r>
          </a:p>
          <a:p>
            <a:pPr marL="990600" lvl="1" indent="-533400">
              <a:lnSpc>
                <a:spcPct val="90000"/>
              </a:lnSpc>
              <a:buFont typeface="Wingdings" panose="05000000000000000000" pitchFamily="2" charset="2"/>
              <a:buAutoNum type="arabicPeriod"/>
            </a:pPr>
            <a:r>
              <a:rPr lang="en-US" altLang="zh-CN" sz="2400" b="1">
                <a:latin typeface="+mn-ea"/>
                <a:ea typeface="+mn-ea"/>
              </a:rPr>
              <a:t>Public Enumeration elements(); //</a:t>
            </a:r>
            <a:r>
              <a:rPr lang="zh-CN" altLang="en-US" sz="2400" b="1">
                <a:latin typeface="+mn-ea"/>
                <a:ea typeface="+mn-ea"/>
              </a:rPr>
              <a:t>从索引</a:t>
            </a:r>
            <a:r>
              <a:rPr lang="en-US" altLang="zh-CN" sz="2400" b="1">
                <a:latin typeface="+mn-ea"/>
                <a:ea typeface="+mn-ea"/>
              </a:rPr>
              <a:t>0</a:t>
            </a:r>
            <a:r>
              <a:rPr lang="zh-CN" altLang="en-US" sz="2400" b="1">
                <a:latin typeface="+mn-ea"/>
                <a:ea typeface="+mn-ea"/>
              </a:rPr>
              <a:t>开始列举向量中的所有元素，该方法返回一个列举</a:t>
            </a:r>
            <a:r>
              <a:rPr lang="en-US" altLang="zh-CN" sz="2400" b="1">
                <a:latin typeface="+mn-ea"/>
                <a:ea typeface="+mn-ea"/>
              </a:rPr>
              <a:t>(Enumeration)</a:t>
            </a:r>
            <a:r>
              <a:rPr lang="zh-CN" altLang="en-US" sz="2400" b="1">
                <a:latin typeface="+mn-ea"/>
                <a:ea typeface="+mn-ea"/>
              </a:rPr>
              <a:t>对象。</a:t>
            </a:r>
          </a:p>
          <a:p>
            <a:pPr marL="990600" lvl="1" indent="-533400">
              <a:lnSpc>
                <a:spcPct val="90000"/>
              </a:lnSpc>
              <a:buFont typeface="Wingdings" panose="05000000000000000000" pitchFamily="2" charset="2"/>
              <a:buAutoNum type="arabicPeriod"/>
            </a:pPr>
            <a:r>
              <a:rPr lang="zh-CN" altLang="en-US" sz="2400" b="1">
                <a:latin typeface="+mn-ea"/>
                <a:ea typeface="+mn-ea"/>
              </a:rPr>
              <a:t>通常用</a:t>
            </a:r>
            <a:r>
              <a:rPr lang="en-US" altLang="zh-CN" sz="2400" b="1">
                <a:latin typeface="+mn-ea"/>
                <a:ea typeface="+mn-ea"/>
              </a:rPr>
              <a:t>Enumeration</a:t>
            </a:r>
            <a:r>
              <a:rPr lang="zh-CN" altLang="en-US" sz="2400" b="1">
                <a:latin typeface="+mn-ea"/>
                <a:ea typeface="+mn-ea"/>
              </a:rPr>
              <a:t>中的以下两个方法打印向量中的所有元素：</a:t>
            </a:r>
          </a:p>
          <a:p>
            <a:pPr marL="1371600" lvl="2" indent="-457200">
              <a:lnSpc>
                <a:spcPct val="90000"/>
              </a:lnSpc>
              <a:spcBef>
                <a:spcPct val="0"/>
              </a:spcBef>
              <a:buSzTx/>
              <a:buFont typeface="Wingdings" panose="05000000000000000000" pitchFamily="2" charset="2"/>
              <a:buChar char="ü"/>
            </a:pPr>
            <a:r>
              <a:rPr lang="en-US" altLang="zh-CN" b="1">
                <a:solidFill>
                  <a:srgbClr val="EC0404"/>
                </a:solidFill>
                <a:latin typeface="+mn-ea"/>
                <a:ea typeface="+mn-ea"/>
              </a:rPr>
              <a:t>Boolean hasMoreElements();</a:t>
            </a:r>
          </a:p>
          <a:p>
            <a:pPr marL="1371600" lvl="2" indent="-457200">
              <a:lnSpc>
                <a:spcPct val="90000"/>
              </a:lnSpc>
              <a:spcBef>
                <a:spcPct val="0"/>
              </a:spcBef>
              <a:buSzTx/>
              <a:buFont typeface="Wingdings" panose="05000000000000000000" pitchFamily="2" charset="2"/>
              <a:buChar char="ü"/>
            </a:pPr>
            <a:r>
              <a:rPr lang="en-US" altLang="zh-CN" b="1">
                <a:solidFill>
                  <a:srgbClr val="EC0404"/>
                </a:solidFill>
                <a:latin typeface="+mn-ea"/>
                <a:ea typeface="+mn-ea"/>
              </a:rPr>
              <a:t>Public Object nextElement();</a:t>
            </a:r>
          </a:p>
          <a:p>
            <a:pPr marL="1371600" lvl="2" indent="-457200">
              <a:lnSpc>
                <a:spcPct val="90000"/>
              </a:lnSpc>
              <a:spcBef>
                <a:spcPct val="0"/>
              </a:spcBef>
              <a:buSzTx/>
              <a:buFontTx/>
              <a:buNone/>
            </a:pPr>
            <a:r>
              <a:rPr lang="zh-CN" altLang="en-US" b="1">
                <a:latin typeface="+mn-ea"/>
                <a:ea typeface="+mn-ea"/>
              </a:rPr>
              <a:t>例如：</a:t>
            </a:r>
          </a:p>
          <a:p>
            <a:pPr marL="1371600" lvl="2" indent="-457200">
              <a:lnSpc>
                <a:spcPct val="90000"/>
              </a:lnSpc>
              <a:spcBef>
                <a:spcPct val="0"/>
              </a:spcBef>
              <a:buSzTx/>
              <a:buFontTx/>
              <a:buNone/>
            </a:pPr>
            <a:r>
              <a:rPr lang="en-US" altLang="zh-CN" sz="2000" b="1">
                <a:solidFill>
                  <a:srgbClr val="2908EC"/>
                </a:solidFill>
                <a:latin typeface="+mn-ea"/>
                <a:ea typeface="+mn-ea"/>
              </a:rPr>
              <a:t>for(Enumeration e=vec.elements();e.hasMoreElements();)</a:t>
            </a:r>
          </a:p>
          <a:p>
            <a:pPr marL="1371600" lvl="2" indent="-457200">
              <a:lnSpc>
                <a:spcPct val="90000"/>
              </a:lnSpc>
              <a:spcBef>
                <a:spcPct val="0"/>
              </a:spcBef>
              <a:buSzTx/>
              <a:buFontTx/>
              <a:buNone/>
            </a:pPr>
            <a:r>
              <a:rPr lang="en-US" altLang="zh-CN" b="1">
                <a:solidFill>
                  <a:srgbClr val="2908EC"/>
                </a:solidFill>
                <a:latin typeface="+mn-ea"/>
                <a:ea typeface="+mn-ea"/>
              </a:rPr>
              <a:t>{</a:t>
            </a:r>
          </a:p>
          <a:p>
            <a:pPr marL="1371600" lvl="2" indent="-457200">
              <a:lnSpc>
                <a:spcPct val="90000"/>
              </a:lnSpc>
              <a:spcBef>
                <a:spcPct val="0"/>
              </a:spcBef>
              <a:buSzTx/>
              <a:buFontTx/>
              <a:buNone/>
            </a:pPr>
            <a:r>
              <a:rPr lang="en-US" altLang="zh-CN" b="1">
                <a:solidFill>
                  <a:srgbClr val="2908EC"/>
                </a:solidFill>
                <a:latin typeface="+mn-ea"/>
                <a:ea typeface="+mn-ea"/>
              </a:rPr>
              <a:t>		System.out.println(e.nextElement());</a:t>
            </a:r>
          </a:p>
          <a:p>
            <a:pPr marL="1371600" lvl="2" indent="-457200">
              <a:lnSpc>
                <a:spcPct val="90000"/>
              </a:lnSpc>
              <a:spcBef>
                <a:spcPct val="0"/>
              </a:spcBef>
              <a:buSzTx/>
              <a:buFontTx/>
              <a:buNone/>
            </a:pPr>
            <a:r>
              <a:rPr lang="en-US" altLang="zh-CN" b="1">
                <a:solidFill>
                  <a:srgbClr val="2908EC"/>
                </a:solidFill>
                <a:latin typeface="+mn-ea"/>
                <a:ea typeface="+mn-ea"/>
              </a:rPr>
              <a:t>}</a:t>
            </a:r>
          </a:p>
          <a:p>
            <a:pPr marL="1371600" lvl="2" indent="-457200">
              <a:lnSpc>
                <a:spcPct val="90000"/>
              </a:lnSpc>
              <a:spcBef>
                <a:spcPct val="0"/>
              </a:spcBef>
              <a:buSzTx/>
              <a:buFont typeface="Wingdings" panose="05000000000000000000" pitchFamily="2" charset="2"/>
              <a:buChar char="ü"/>
            </a:pPr>
            <a:endParaRPr lang="en-US" altLang="zh-CN" b="1">
              <a:solidFill>
                <a:srgbClr val="2908EC"/>
              </a:solidFill>
              <a:latin typeface="+mn-ea"/>
              <a:ea typeface="+mn-ea"/>
            </a:endParaRPr>
          </a:p>
          <a:p>
            <a:pPr marL="609600" indent="-609600">
              <a:lnSpc>
                <a:spcPct val="90000"/>
              </a:lnSpc>
              <a:spcBef>
                <a:spcPct val="0"/>
              </a:spcBef>
              <a:buSzTx/>
              <a:buFontTx/>
              <a:buNone/>
            </a:pPr>
            <a:r>
              <a:rPr lang="zh-CN" altLang="en-US" sz="2000" b="1">
                <a:solidFill>
                  <a:schemeClr val="bg1"/>
                </a:solidFill>
                <a:latin typeface="+mn-ea"/>
                <a:ea typeface="+mn-ea"/>
              </a:rPr>
              <a:t>元素：</a:t>
            </a:r>
          </a:p>
        </p:txBody>
      </p:sp>
      <p:sp>
        <p:nvSpPr>
          <p:cNvPr id="185348" name="Text Box 4">
            <a:extLst>
              <a:ext uri="{FF2B5EF4-FFF2-40B4-BE49-F238E27FC236}">
                <a16:creationId xmlns:a16="http://schemas.microsoft.com/office/drawing/2014/main" id="{B95A636A-9E9D-4912-B33A-DF3F31276D9D}"/>
              </a:ext>
            </a:extLst>
          </p:cNvPr>
          <p:cNvSpPr txBox="1">
            <a:spLocks noChangeArrowheads="1"/>
          </p:cNvSpPr>
          <p:nvPr/>
        </p:nvSpPr>
        <p:spPr bwMode="auto">
          <a:xfrm>
            <a:off x="4648200" y="5562600"/>
            <a:ext cx="3709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hlinkClick r:id="rId2" action="ppaction://hlinkfile"/>
              </a:rPr>
              <a:t>InsertAndPrintElements.java</a:t>
            </a:r>
            <a:endParaRPr lang="en-US" altLang="zh-CN"/>
          </a:p>
        </p:txBody>
      </p:sp>
    </p:spTree>
    <p:extLst>
      <p:ext uri="{BB962C8B-B14F-4D97-AF65-F5344CB8AC3E}">
        <p14:creationId xmlns:p14="http://schemas.microsoft.com/office/powerpoint/2010/main" val="2818221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372" name="Group 4">
            <a:extLst>
              <a:ext uri="{FF2B5EF4-FFF2-40B4-BE49-F238E27FC236}">
                <a16:creationId xmlns:a16="http://schemas.microsoft.com/office/drawing/2014/main" id="{4FB6A654-2D24-4CA8-A41A-F6E63C48D0EC}"/>
              </a:ext>
            </a:extLst>
          </p:cNvPr>
          <p:cNvGrpSpPr>
            <a:grpSpLocks/>
          </p:cNvGrpSpPr>
          <p:nvPr/>
        </p:nvGrpSpPr>
        <p:grpSpPr bwMode="auto">
          <a:xfrm>
            <a:off x="323850" y="188913"/>
            <a:ext cx="8461375" cy="6418262"/>
            <a:chOff x="204" y="119"/>
            <a:chExt cx="5330" cy="4043"/>
          </a:xfrm>
        </p:grpSpPr>
        <p:sp>
          <p:nvSpPr>
            <p:cNvPr id="186370" name="Text Box 2">
              <a:extLst>
                <a:ext uri="{FF2B5EF4-FFF2-40B4-BE49-F238E27FC236}">
                  <a16:creationId xmlns:a16="http://schemas.microsoft.com/office/drawing/2014/main" id="{95639DF9-92DC-4F38-81C7-41F6B18AAA52}"/>
                </a:ext>
              </a:extLst>
            </p:cNvPr>
            <p:cNvSpPr txBox="1">
              <a:spLocks noChangeArrowheads="1"/>
            </p:cNvSpPr>
            <p:nvPr/>
          </p:nvSpPr>
          <p:spPr bwMode="auto">
            <a:xfrm>
              <a:off x="204" y="119"/>
              <a:ext cx="5307" cy="4043"/>
            </a:xfrm>
            <a:prstGeom prst="rect">
              <a:avLst/>
            </a:prstGeom>
            <a:noFill/>
            <a:ln w="952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b="1" dirty="0">
                  <a:latin typeface="Tahoma" panose="020B0604030504040204" pitchFamily="34" charset="0"/>
                </a:rPr>
                <a:t>import </a:t>
              </a:r>
              <a:r>
                <a:rPr lang="en-US" altLang="zh-CN" sz="1800" b="1" dirty="0" err="1">
                  <a:latin typeface="Tahoma" panose="020B0604030504040204" pitchFamily="34" charset="0"/>
                </a:rPr>
                <a:t>java.util.Date</a:t>
              </a:r>
              <a:r>
                <a:rPr lang="en-US" altLang="zh-CN" sz="1800" b="1" dirty="0">
                  <a:latin typeface="Tahoma" panose="020B0604030504040204" pitchFamily="34" charset="0"/>
                </a:rPr>
                <a:t>;</a:t>
              </a:r>
            </a:p>
            <a:p>
              <a:r>
                <a:rPr lang="en-US" altLang="zh-CN" sz="1800" b="1" dirty="0">
                  <a:latin typeface="Tahoma" panose="020B0604030504040204" pitchFamily="34" charset="0"/>
                </a:rPr>
                <a:t>import </a:t>
              </a:r>
              <a:r>
                <a:rPr lang="en-US" altLang="zh-CN" sz="1800" b="1" dirty="0" err="1">
                  <a:latin typeface="Tahoma" panose="020B0604030504040204" pitchFamily="34" charset="0"/>
                </a:rPr>
                <a:t>java.util.Vector</a:t>
              </a:r>
              <a:r>
                <a:rPr lang="en-US" altLang="zh-CN" sz="1800" b="1" dirty="0">
                  <a:latin typeface="Tahoma" panose="020B0604030504040204" pitchFamily="34" charset="0"/>
                </a:rPr>
                <a:t>;</a:t>
              </a:r>
            </a:p>
            <a:p>
              <a:r>
                <a:rPr lang="en-US" altLang="zh-CN" sz="1800" b="1" dirty="0">
                  <a:latin typeface="Tahoma" panose="020B0604030504040204" pitchFamily="34" charset="0"/>
                </a:rPr>
                <a:t>import </a:t>
              </a:r>
              <a:r>
                <a:rPr lang="en-US" altLang="zh-CN" sz="1800" b="1" dirty="0" err="1">
                  <a:latin typeface="Tahoma" panose="020B0604030504040204" pitchFamily="34" charset="0"/>
                </a:rPr>
                <a:t>java.util.Enumeration</a:t>
              </a:r>
              <a:r>
                <a:rPr lang="en-US" altLang="zh-CN" sz="1800" b="1" dirty="0">
                  <a:latin typeface="Tahoma" panose="020B0604030504040204" pitchFamily="34" charset="0"/>
                </a:rPr>
                <a:t>;</a:t>
              </a:r>
            </a:p>
            <a:p>
              <a:r>
                <a:rPr lang="en-US" altLang="zh-CN" sz="1800" b="1" dirty="0">
                  <a:latin typeface="Tahoma" panose="020B0604030504040204" pitchFamily="34" charset="0"/>
                </a:rPr>
                <a:t>public class </a:t>
              </a:r>
              <a:r>
                <a:rPr lang="en-US" altLang="zh-CN" sz="1800" b="1" dirty="0" err="1">
                  <a:latin typeface="Tahoma" panose="020B0604030504040204" pitchFamily="34" charset="0"/>
                </a:rPr>
                <a:t>InsertAndPrintElements</a:t>
              </a:r>
              <a:r>
                <a:rPr lang="en-US" altLang="zh-CN" sz="1800" b="1" dirty="0">
                  <a:latin typeface="Tahoma" panose="020B0604030504040204" pitchFamily="34" charset="0"/>
                </a:rPr>
                <a:t>{</a:t>
              </a:r>
            </a:p>
            <a:p>
              <a:r>
                <a:rPr lang="en-US" altLang="zh-CN" sz="1800" b="1" dirty="0">
                  <a:latin typeface="Tahoma" panose="020B0604030504040204" pitchFamily="34" charset="0"/>
                </a:rPr>
                <a:t>	public static void main(String[] </a:t>
              </a:r>
              <a:r>
                <a:rPr lang="en-US" altLang="zh-CN" sz="1800" b="1" dirty="0" err="1">
                  <a:latin typeface="Tahoma" panose="020B0604030504040204" pitchFamily="34" charset="0"/>
                </a:rPr>
                <a:t>args</a:t>
              </a:r>
              <a:r>
                <a:rPr lang="en-US" altLang="zh-CN" sz="1800" b="1" dirty="0">
                  <a:latin typeface="Tahoma" panose="020B0604030504040204" pitchFamily="34" charset="0"/>
                </a:rPr>
                <a:t>){</a:t>
              </a:r>
            </a:p>
            <a:p>
              <a:r>
                <a:rPr lang="en-US" altLang="zh-CN" sz="1800" b="1" dirty="0">
                  <a:latin typeface="Tahoma" panose="020B0604030504040204" pitchFamily="34" charset="0"/>
                </a:rPr>
                <a:t>		Vector </a:t>
              </a:r>
              <a:r>
                <a:rPr lang="en-US" altLang="zh-CN" sz="1800" b="1" dirty="0" err="1">
                  <a:latin typeface="Tahoma" panose="020B0604030504040204" pitchFamily="34" charset="0"/>
                </a:rPr>
                <a:t>vec</a:t>
              </a:r>
              <a:r>
                <a:rPr lang="en-US" altLang="zh-CN" sz="1800" b="1" dirty="0">
                  <a:latin typeface="Tahoma" panose="020B0604030504040204" pitchFamily="34" charset="0"/>
                </a:rPr>
                <a:t>=new Vector(10,5);</a:t>
              </a:r>
            </a:p>
            <a:p>
              <a:r>
                <a:rPr lang="en-US" altLang="zh-CN" sz="1800" b="1" dirty="0">
                  <a:latin typeface="Tahoma" panose="020B0604030504040204" pitchFamily="34" charset="0"/>
                </a:rPr>
                <a:t>		</a:t>
              </a:r>
              <a:r>
                <a:rPr lang="en-US" altLang="zh-CN" sz="1800" b="1" dirty="0" err="1">
                  <a:latin typeface="Tahoma" panose="020B0604030504040204" pitchFamily="34" charset="0"/>
                </a:rPr>
                <a:t>vec.addElement</a:t>
              </a:r>
              <a:r>
                <a:rPr lang="en-US" altLang="zh-CN" sz="1800" b="1" dirty="0">
                  <a:latin typeface="Tahoma" panose="020B0604030504040204" pitchFamily="34" charset="0"/>
                </a:rPr>
                <a:t>(new Integer(88));</a:t>
              </a:r>
            </a:p>
            <a:p>
              <a:r>
                <a:rPr lang="en-US" altLang="zh-CN" sz="1800" b="1" dirty="0">
                  <a:latin typeface="Tahoma" panose="020B0604030504040204" pitchFamily="34" charset="0"/>
                </a:rPr>
                <a:t>		</a:t>
              </a:r>
              <a:r>
                <a:rPr lang="en-US" altLang="zh-CN" sz="1800" b="1" dirty="0" err="1">
                  <a:latin typeface="Tahoma" panose="020B0604030504040204" pitchFamily="34" charset="0"/>
                </a:rPr>
                <a:t>vec.addElement</a:t>
              </a:r>
              <a:r>
                <a:rPr lang="en-US" altLang="zh-CN" sz="1800" b="1" dirty="0">
                  <a:latin typeface="Tahoma" panose="020B0604030504040204" pitchFamily="34" charset="0"/>
                </a:rPr>
                <a:t>(new Character('@'));</a:t>
              </a:r>
            </a:p>
            <a:p>
              <a:r>
                <a:rPr lang="en-US" altLang="zh-CN" sz="1800" b="1" dirty="0">
                  <a:latin typeface="Tahoma" panose="020B0604030504040204" pitchFamily="34" charset="0"/>
                </a:rPr>
                <a:t>		</a:t>
              </a:r>
              <a:r>
                <a:rPr lang="en-US" altLang="zh-CN" sz="1800" b="1" dirty="0" err="1">
                  <a:latin typeface="Tahoma" panose="020B0604030504040204" pitchFamily="34" charset="0"/>
                </a:rPr>
                <a:t>vec.addElement</a:t>
              </a:r>
              <a:r>
                <a:rPr lang="en-US" altLang="zh-CN" sz="1800" b="1" dirty="0">
                  <a:latin typeface="Tahoma" panose="020B0604030504040204" pitchFamily="34" charset="0"/>
                </a:rPr>
                <a:t>(new Boolean(true));</a:t>
              </a:r>
            </a:p>
            <a:p>
              <a:r>
                <a:rPr lang="en-US" altLang="zh-CN" sz="1800" b="1" dirty="0">
                  <a:latin typeface="Tahoma" panose="020B0604030504040204" pitchFamily="34" charset="0"/>
                </a:rPr>
                <a:t>		</a:t>
              </a:r>
              <a:r>
                <a:rPr lang="en-US" altLang="zh-CN" sz="1800" b="1" dirty="0" err="1">
                  <a:latin typeface="Tahoma" panose="020B0604030504040204" pitchFamily="34" charset="0"/>
                </a:rPr>
                <a:t>vec.addElement</a:t>
              </a:r>
              <a:r>
                <a:rPr lang="en-US" altLang="zh-CN" sz="1800" b="1" dirty="0">
                  <a:latin typeface="Tahoma" panose="020B0604030504040204" pitchFamily="34" charset="0"/>
                </a:rPr>
                <a:t>(new String("java"));</a:t>
              </a:r>
            </a:p>
            <a:p>
              <a:r>
                <a:rPr lang="en-US" altLang="zh-CN" sz="1800" b="1" dirty="0">
                  <a:latin typeface="Tahoma" panose="020B0604030504040204" pitchFamily="34" charset="0"/>
                </a:rPr>
                <a:t>		</a:t>
              </a:r>
              <a:r>
                <a:rPr lang="en-US" altLang="zh-CN" sz="1800" b="1" dirty="0" err="1">
                  <a:latin typeface="Tahoma" panose="020B0604030504040204" pitchFamily="34" charset="0"/>
                </a:rPr>
                <a:t>System.out.println</a:t>
              </a:r>
              <a:r>
                <a:rPr lang="en-US" altLang="zh-CN" sz="1800" b="1" dirty="0">
                  <a:latin typeface="Tahoma" panose="020B0604030504040204" pitchFamily="34" charset="0"/>
                </a:rPr>
                <a:t>("</a:t>
              </a:r>
              <a:r>
                <a:rPr lang="zh-CN" altLang="en-US" sz="1800" b="1" dirty="0">
                  <a:latin typeface="Tahoma" panose="020B0604030504040204" pitchFamily="34" charset="0"/>
                </a:rPr>
                <a:t>向量中的所有元素</a:t>
              </a:r>
              <a:r>
                <a:rPr lang="en-US" altLang="zh-CN" sz="1800" b="1" dirty="0">
                  <a:latin typeface="Tahoma" panose="020B0604030504040204" pitchFamily="34" charset="0"/>
                </a:rPr>
                <a:t>:");</a:t>
              </a:r>
            </a:p>
            <a:p>
              <a:r>
                <a:rPr lang="en-US" altLang="zh-CN" sz="1800" b="1" dirty="0">
                  <a:latin typeface="Tahoma" panose="020B0604030504040204" pitchFamily="34" charset="0"/>
                </a:rPr>
                <a:t>		</a:t>
              </a:r>
              <a:r>
                <a:rPr lang="en-US" altLang="zh-CN" sz="1800" b="1" dirty="0" err="1">
                  <a:latin typeface="Tahoma" panose="020B0604030504040204" pitchFamily="34" charset="0"/>
                </a:rPr>
                <a:t>myprint</a:t>
              </a:r>
              <a:r>
                <a:rPr lang="en-US" altLang="zh-CN" sz="1800" b="1" dirty="0">
                  <a:latin typeface="Tahoma" panose="020B0604030504040204" pitchFamily="34" charset="0"/>
                </a:rPr>
                <a:t>(</a:t>
              </a:r>
              <a:r>
                <a:rPr lang="en-US" altLang="zh-CN" sz="1800" b="1" dirty="0" err="1">
                  <a:latin typeface="Tahoma" panose="020B0604030504040204" pitchFamily="34" charset="0"/>
                </a:rPr>
                <a:t>vec</a:t>
              </a:r>
              <a:r>
                <a:rPr lang="en-US" altLang="zh-CN" sz="1800" b="1" dirty="0">
                  <a:latin typeface="Tahoma" panose="020B0604030504040204" pitchFamily="34" charset="0"/>
                </a:rPr>
                <a:t>);</a:t>
              </a:r>
            </a:p>
            <a:p>
              <a:r>
                <a:rPr lang="en-US" altLang="zh-CN" sz="1800" b="1" dirty="0">
                  <a:latin typeface="Tahoma" panose="020B0604030504040204" pitchFamily="34" charset="0"/>
                </a:rPr>
                <a:t>		</a:t>
              </a:r>
              <a:r>
                <a:rPr lang="en-US" altLang="zh-CN" sz="1800" b="1" dirty="0" err="1">
                  <a:latin typeface="Tahoma" panose="020B0604030504040204" pitchFamily="34" charset="0"/>
                </a:rPr>
                <a:t>vec.insertElementAt</a:t>
              </a:r>
              <a:r>
                <a:rPr lang="en-US" altLang="zh-CN" sz="1800" b="1" dirty="0">
                  <a:latin typeface="Tahoma" panose="020B0604030504040204" pitchFamily="34" charset="0"/>
                </a:rPr>
                <a:t>(new Date(),2);</a:t>
              </a:r>
            </a:p>
            <a:p>
              <a:r>
                <a:rPr lang="en-US" altLang="zh-CN" sz="1800" b="1" dirty="0">
                  <a:latin typeface="Tahoma" panose="020B0604030504040204" pitchFamily="34" charset="0"/>
                </a:rPr>
                <a:t>		</a:t>
              </a:r>
              <a:r>
                <a:rPr lang="en-US" altLang="zh-CN" sz="1800" b="1" dirty="0" err="1">
                  <a:latin typeface="Tahoma" panose="020B0604030504040204" pitchFamily="34" charset="0"/>
                </a:rPr>
                <a:t>vec.setElementAt</a:t>
              </a:r>
              <a:r>
                <a:rPr lang="en-US" altLang="zh-CN" sz="1800" b="1" dirty="0">
                  <a:latin typeface="Tahoma" panose="020B0604030504040204" pitchFamily="34" charset="0"/>
                </a:rPr>
                <a:t>(new String("</a:t>
              </a:r>
              <a:r>
                <a:rPr lang="zh-CN" altLang="en-US" sz="1800" b="1" dirty="0">
                  <a:latin typeface="Tahoma" panose="020B0604030504040204" pitchFamily="34" charset="0"/>
                </a:rPr>
                <a:t>向量</a:t>
              </a:r>
              <a:r>
                <a:rPr lang="en-US" altLang="zh-CN" sz="1800" b="1" dirty="0">
                  <a:latin typeface="Tahoma" panose="020B0604030504040204" pitchFamily="34" charset="0"/>
                </a:rPr>
                <a:t>"),0);</a:t>
              </a:r>
            </a:p>
            <a:p>
              <a:r>
                <a:rPr lang="en-US" altLang="zh-CN" sz="1800" b="1" dirty="0">
                  <a:latin typeface="Tahoma" panose="020B0604030504040204" pitchFamily="34" charset="0"/>
                </a:rPr>
                <a:t>		</a:t>
              </a:r>
              <a:r>
                <a:rPr lang="en-US" altLang="zh-CN" sz="1800" b="1" dirty="0" err="1">
                  <a:latin typeface="Tahoma" panose="020B0604030504040204" pitchFamily="34" charset="0"/>
                </a:rPr>
                <a:t>System.out.println</a:t>
              </a:r>
              <a:r>
                <a:rPr lang="en-US" altLang="zh-CN" sz="1800" b="1" dirty="0">
                  <a:latin typeface="Tahoma" panose="020B0604030504040204" pitchFamily="34" charset="0"/>
                </a:rPr>
                <a:t>("</a:t>
              </a:r>
              <a:r>
                <a:rPr lang="zh-CN" altLang="en-US" sz="1800" b="1" dirty="0">
                  <a:latin typeface="Tahoma" panose="020B0604030504040204" pitchFamily="34" charset="0"/>
                </a:rPr>
                <a:t>插入和替换后向量中的所有元素</a:t>
              </a:r>
              <a:r>
                <a:rPr lang="en-US" altLang="zh-CN" sz="1800" b="1" dirty="0">
                  <a:latin typeface="Tahoma" panose="020B0604030504040204" pitchFamily="34" charset="0"/>
                </a:rPr>
                <a:t>:");</a:t>
              </a:r>
            </a:p>
            <a:p>
              <a:r>
                <a:rPr lang="en-US" altLang="zh-CN" sz="1800" b="1" dirty="0">
                  <a:latin typeface="Tahoma" panose="020B0604030504040204" pitchFamily="34" charset="0"/>
                </a:rPr>
                <a:t>		</a:t>
              </a:r>
              <a:r>
                <a:rPr lang="en-US" altLang="zh-CN" sz="1800" b="1" dirty="0" err="1">
                  <a:latin typeface="Tahoma" panose="020B0604030504040204" pitchFamily="34" charset="0"/>
                </a:rPr>
                <a:t>myprint</a:t>
              </a:r>
              <a:r>
                <a:rPr lang="en-US" altLang="zh-CN" sz="1800" b="1" dirty="0">
                  <a:latin typeface="Tahoma" panose="020B0604030504040204" pitchFamily="34" charset="0"/>
                </a:rPr>
                <a:t>(</a:t>
              </a:r>
              <a:r>
                <a:rPr lang="en-US" altLang="zh-CN" sz="1800" b="1" dirty="0" err="1">
                  <a:latin typeface="Tahoma" panose="020B0604030504040204" pitchFamily="34" charset="0"/>
                </a:rPr>
                <a:t>vec</a:t>
              </a:r>
              <a:r>
                <a:rPr lang="en-US" altLang="zh-CN" sz="1800" b="1" dirty="0">
                  <a:latin typeface="Tahoma" panose="020B0604030504040204" pitchFamily="34" charset="0"/>
                </a:rPr>
                <a:t>);		</a:t>
              </a:r>
            </a:p>
            <a:p>
              <a:r>
                <a:rPr lang="en-US" altLang="zh-CN" sz="1800" b="1" dirty="0">
                  <a:latin typeface="Tahoma" panose="020B0604030504040204" pitchFamily="34" charset="0"/>
                </a:rPr>
                <a:t>	}</a:t>
              </a:r>
            </a:p>
            <a:p>
              <a:r>
                <a:rPr lang="en-US" altLang="zh-CN" sz="1800" b="1" dirty="0">
                  <a:latin typeface="Tahoma" panose="020B0604030504040204" pitchFamily="34" charset="0"/>
                </a:rPr>
                <a:t>	static void </a:t>
              </a:r>
              <a:r>
                <a:rPr lang="en-US" altLang="zh-CN" sz="1800" b="1" dirty="0" err="1">
                  <a:latin typeface="Tahoma" panose="020B0604030504040204" pitchFamily="34" charset="0"/>
                </a:rPr>
                <a:t>myprint</a:t>
              </a:r>
              <a:r>
                <a:rPr lang="en-US" altLang="zh-CN" sz="1800" b="1" dirty="0">
                  <a:latin typeface="Tahoma" panose="020B0604030504040204" pitchFamily="34" charset="0"/>
                </a:rPr>
                <a:t>(Vector </a:t>
              </a:r>
              <a:r>
                <a:rPr lang="en-US" altLang="zh-CN" sz="1800" b="1" dirty="0" err="1">
                  <a:latin typeface="Tahoma" panose="020B0604030504040204" pitchFamily="34" charset="0"/>
                </a:rPr>
                <a:t>vect</a:t>
              </a:r>
              <a:r>
                <a:rPr lang="en-US" altLang="zh-CN" sz="1800" b="1" dirty="0">
                  <a:latin typeface="Tahoma" panose="020B0604030504040204" pitchFamily="34" charset="0"/>
                </a:rPr>
                <a:t>){</a:t>
              </a:r>
            </a:p>
            <a:p>
              <a:r>
                <a:rPr lang="en-US" altLang="zh-CN" sz="1800" b="1" dirty="0">
                  <a:latin typeface="Tahoma" panose="020B0604030504040204" pitchFamily="34" charset="0"/>
                </a:rPr>
                <a:t>		for(Enumeration e=</a:t>
              </a:r>
              <a:r>
                <a:rPr lang="en-US" altLang="zh-CN" sz="1800" b="1" dirty="0" err="1">
                  <a:latin typeface="Tahoma" panose="020B0604030504040204" pitchFamily="34" charset="0"/>
                </a:rPr>
                <a:t>vect.elements</a:t>
              </a:r>
              <a:r>
                <a:rPr lang="en-US" altLang="zh-CN" sz="1800" b="1" dirty="0">
                  <a:latin typeface="Tahoma" panose="020B0604030504040204" pitchFamily="34" charset="0"/>
                </a:rPr>
                <a:t>();</a:t>
              </a:r>
              <a:r>
                <a:rPr lang="en-US" altLang="zh-CN" sz="1800" b="1" dirty="0" err="1">
                  <a:latin typeface="Tahoma" panose="020B0604030504040204" pitchFamily="34" charset="0"/>
                </a:rPr>
                <a:t>e.hasMoreElements</a:t>
              </a:r>
              <a:r>
                <a:rPr lang="en-US" altLang="zh-CN" sz="1800" b="1" dirty="0">
                  <a:latin typeface="Tahoma" panose="020B0604030504040204" pitchFamily="34" charset="0"/>
                </a:rPr>
                <a:t>();){</a:t>
              </a:r>
            </a:p>
            <a:p>
              <a:r>
                <a:rPr lang="en-US" altLang="zh-CN" sz="1800" b="1" dirty="0">
                  <a:latin typeface="Tahoma" panose="020B0604030504040204" pitchFamily="34" charset="0"/>
                </a:rPr>
                <a:t>			</a:t>
              </a:r>
              <a:r>
                <a:rPr lang="en-US" altLang="zh-CN" sz="1800" b="1" dirty="0" err="1">
                  <a:latin typeface="Tahoma" panose="020B0604030504040204" pitchFamily="34" charset="0"/>
                </a:rPr>
                <a:t>System.out.print</a:t>
              </a:r>
              <a:r>
                <a:rPr lang="en-US" altLang="zh-CN" sz="1800" b="1" dirty="0">
                  <a:latin typeface="Tahoma" panose="020B0604030504040204" pitchFamily="34" charset="0"/>
                </a:rPr>
                <a:t>("\t"+</a:t>
              </a:r>
              <a:r>
                <a:rPr lang="en-US" altLang="zh-CN" sz="1800" b="1" dirty="0" err="1">
                  <a:latin typeface="Tahoma" panose="020B0604030504040204" pitchFamily="34" charset="0"/>
                </a:rPr>
                <a:t>e.nextElement</a:t>
              </a:r>
              <a:r>
                <a:rPr lang="en-US" altLang="zh-CN" sz="1800" b="1" dirty="0">
                  <a:latin typeface="Tahoma" panose="020B0604030504040204" pitchFamily="34" charset="0"/>
                </a:rPr>
                <a:t>());}</a:t>
              </a:r>
            </a:p>
            <a:p>
              <a:r>
                <a:rPr lang="en-US" altLang="zh-CN" sz="1800" b="1" dirty="0">
                  <a:latin typeface="Tahoma" panose="020B0604030504040204" pitchFamily="34" charset="0"/>
                </a:rPr>
                <a:t>	}</a:t>
              </a:r>
            </a:p>
            <a:p>
              <a:r>
                <a:rPr lang="en-US" altLang="zh-CN" sz="1800" b="1" dirty="0">
                  <a:latin typeface="Tahoma" panose="020B0604030504040204" pitchFamily="34" charset="0"/>
                </a:rPr>
                <a:t>}</a:t>
              </a:r>
            </a:p>
          </p:txBody>
        </p:sp>
        <p:pic>
          <p:nvPicPr>
            <p:cNvPr id="186371" name="Picture 3">
              <a:extLst>
                <a:ext uri="{FF2B5EF4-FFF2-40B4-BE49-F238E27FC236}">
                  <a16:creationId xmlns:a16="http://schemas.microsoft.com/office/drawing/2014/main" id="{AD0C7524-2184-41ED-A9C3-1AB7319AA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 y="119"/>
              <a:ext cx="2835" cy="608"/>
            </a:xfrm>
            <a:prstGeom prst="rect">
              <a:avLst/>
            </a:prstGeom>
            <a:noFill/>
            <a:ln w="9525">
              <a:solidFill>
                <a:srgbClr val="EC0404"/>
              </a:solidFill>
              <a:miter lim="800000"/>
              <a:headEnd/>
              <a:tailEnd/>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28637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2B5160D6-293D-4A67-9CCF-0BD079AFA5B6}"/>
              </a:ext>
            </a:extLst>
          </p:cNvPr>
          <p:cNvSpPr>
            <a:spLocks noGrp="1" noChangeArrowheads="1"/>
          </p:cNvSpPr>
          <p:nvPr>
            <p:ph type="title"/>
          </p:nvPr>
        </p:nvSpPr>
        <p:spPr>
          <a:xfrm>
            <a:off x="685800" y="768350"/>
            <a:ext cx="7772400" cy="755650"/>
          </a:xfrm>
        </p:spPr>
        <p:txBody>
          <a:bodyPr/>
          <a:lstStyle/>
          <a:p>
            <a:r>
              <a:rPr lang="en-US" altLang="zh-CN" sz="3600" b="1">
                <a:effectLst>
                  <a:outerShdw blurRad="38100" dist="38100" dir="2700000" algn="tl">
                    <a:srgbClr val="C0C0C0"/>
                  </a:outerShdw>
                </a:effectLst>
                <a:latin typeface="+mn-ea"/>
                <a:ea typeface="+mn-ea"/>
              </a:rPr>
              <a:t>Vector</a:t>
            </a:r>
            <a:r>
              <a:rPr lang="zh-CN" altLang="en-US" sz="3600" b="1">
                <a:effectLst>
                  <a:outerShdw blurRad="38100" dist="38100" dir="2700000" algn="tl">
                    <a:srgbClr val="C0C0C0"/>
                  </a:outerShdw>
                </a:effectLst>
                <a:latin typeface="+mn-ea"/>
                <a:ea typeface="+mn-ea"/>
              </a:rPr>
              <a:t>类</a:t>
            </a:r>
            <a:r>
              <a:rPr lang="en-US" altLang="zh-CN" sz="3600" b="1">
                <a:effectLst>
                  <a:outerShdw blurRad="38100" dist="38100" dir="2700000" algn="tl">
                    <a:srgbClr val="C0C0C0"/>
                  </a:outerShdw>
                </a:effectLst>
                <a:latin typeface="+mn-ea"/>
                <a:ea typeface="+mn-ea"/>
              </a:rPr>
              <a:t>——</a:t>
            </a:r>
            <a:r>
              <a:rPr lang="zh-CN" altLang="en-US" sz="3600" b="1">
                <a:effectLst>
                  <a:outerShdw blurRad="38100" dist="38100" dir="2700000" algn="tl">
                    <a:srgbClr val="C0C0C0"/>
                  </a:outerShdw>
                </a:effectLst>
                <a:latin typeface="+mn-ea"/>
                <a:ea typeface="+mn-ea"/>
              </a:rPr>
              <a:t>常用方法</a:t>
            </a:r>
            <a:r>
              <a:rPr lang="en-US" altLang="zh-CN" sz="3600" b="1">
                <a:effectLst>
                  <a:outerShdw blurRad="38100" dist="38100" dir="2700000" algn="tl">
                    <a:srgbClr val="C0C0C0"/>
                  </a:outerShdw>
                </a:effectLst>
                <a:latin typeface="+mn-ea"/>
                <a:ea typeface="+mn-ea"/>
              </a:rPr>
              <a:t>(3)</a:t>
            </a:r>
          </a:p>
        </p:txBody>
      </p:sp>
      <p:sp>
        <p:nvSpPr>
          <p:cNvPr id="188419" name="Rectangle 3">
            <a:extLst>
              <a:ext uri="{FF2B5EF4-FFF2-40B4-BE49-F238E27FC236}">
                <a16:creationId xmlns:a16="http://schemas.microsoft.com/office/drawing/2014/main" id="{62CB235B-3490-4391-B5A1-D166090F672A}"/>
              </a:ext>
            </a:extLst>
          </p:cNvPr>
          <p:cNvSpPr>
            <a:spLocks noGrp="1" noChangeArrowheads="1"/>
          </p:cNvSpPr>
          <p:nvPr>
            <p:ph type="body" idx="1"/>
          </p:nvPr>
        </p:nvSpPr>
        <p:spPr>
          <a:xfrm>
            <a:off x="228600" y="1905000"/>
            <a:ext cx="8686800" cy="4191000"/>
          </a:xfrm>
        </p:spPr>
        <p:txBody>
          <a:bodyPr/>
          <a:lstStyle/>
          <a:p>
            <a:pPr marL="609600" indent="-609600"/>
            <a:r>
              <a:rPr lang="zh-CN" altLang="en-US" sz="2800" b="1">
                <a:solidFill>
                  <a:srgbClr val="2908EC"/>
                </a:solidFill>
                <a:latin typeface="+mn-ea"/>
                <a:ea typeface="+mn-ea"/>
              </a:rPr>
              <a:t>删除向量中的元素</a:t>
            </a:r>
          </a:p>
          <a:p>
            <a:pPr marL="990600" lvl="1" indent="-533400">
              <a:buFont typeface="Wingdings" panose="05000000000000000000" pitchFamily="2" charset="2"/>
              <a:buAutoNum type="arabicPeriod"/>
            </a:pPr>
            <a:r>
              <a:rPr lang="en-US" altLang="zh-CN" b="1">
                <a:latin typeface="+mn-ea"/>
                <a:ea typeface="+mn-ea"/>
              </a:rPr>
              <a:t>Public void removeAllElements();</a:t>
            </a:r>
          </a:p>
          <a:p>
            <a:pPr marL="990600" lvl="1" indent="-533400">
              <a:buFont typeface="Wingdings" panose="05000000000000000000" pitchFamily="2" charset="2"/>
              <a:buAutoNum type="arabicPeriod"/>
            </a:pPr>
            <a:r>
              <a:rPr lang="en-US" altLang="zh-CN" b="1">
                <a:latin typeface="+mn-ea"/>
                <a:ea typeface="+mn-ea"/>
              </a:rPr>
              <a:t>Public bolean removeElement(Object obj);</a:t>
            </a:r>
          </a:p>
          <a:p>
            <a:pPr marL="990600" lvl="1" indent="-533400">
              <a:buFont typeface="Wingdings" panose="05000000000000000000" pitchFamily="2" charset="2"/>
              <a:buAutoNum type="arabicPeriod"/>
            </a:pPr>
            <a:r>
              <a:rPr lang="en-US" altLang="zh-CN" b="1">
                <a:latin typeface="+mn-ea"/>
                <a:ea typeface="+mn-ea"/>
              </a:rPr>
              <a:t>Public void removeElementAt(int index);</a:t>
            </a:r>
          </a:p>
          <a:p>
            <a:pPr marL="990600" lvl="1" indent="-533400"/>
            <a:endParaRPr lang="en-US" altLang="zh-CN" b="1">
              <a:latin typeface="+mn-ea"/>
              <a:ea typeface="+mn-ea"/>
            </a:endParaRPr>
          </a:p>
        </p:txBody>
      </p:sp>
      <p:sp>
        <p:nvSpPr>
          <p:cNvPr id="188420" name="Text Box 4">
            <a:extLst>
              <a:ext uri="{FF2B5EF4-FFF2-40B4-BE49-F238E27FC236}">
                <a16:creationId xmlns:a16="http://schemas.microsoft.com/office/drawing/2014/main" id="{EE8F95DF-172D-4A2D-8089-36F29B7BA9E0}"/>
              </a:ext>
            </a:extLst>
          </p:cNvPr>
          <p:cNvSpPr txBox="1">
            <a:spLocks noChangeArrowheads="1"/>
          </p:cNvSpPr>
          <p:nvPr/>
        </p:nvSpPr>
        <p:spPr bwMode="auto">
          <a:xfrm>
            <a:off x="5105400" y="4724400"/>
            <a:ext cx="2913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hlinkClick r:id="rId2" action="ppaction://hlinkfile"/>
              </a:rPr>
              <a:t>RemoveElements.java</a:t>
            </a:r>
            <a:endParaRPr lang="en-US" altLang="zh-CN"/>
          </a:p>
        </p:txBody>
      </p:sp>
    </p:spTree>
    <p:extLst>
      <p:ext uri="{BB962C8B-B14F-4D97-AF65-F5344CB8AC3E}">
        <p14:creationId xmlns:p14="http://schemas.microsoft.com/office/powerpoint/2010/main" val="2492669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zh-CN" altLang="en-US" dirty="0">
                <a:latin typeface="+mn-ea"/>
                <a:ea typeface="+mn-ea"/>
              </a:rPr>
              <a:t>接口的使用</a:t>
            </a:r>
          </a:p>
        </p:txBody>
      </p:sp>
      <p:sp>
        <p:nvSpPr>
          <p:cNvPr id="45059" name="Rectangle 3"/>
          <p:cNvSpPr>
            <a:spLocks noGrp="1" noChangeArrowheads="1"/>
          </p:cNvSpPr>
          <p:nvPr>
            <p:ph idx="1"/>
          </p:nvPr>
        </p:nvSpPr>
        <p:spPr>
          <a:xfrm>
            <a:off x="784283" y="1440181"/>
            <a:ext cx="7131808" cy="4764676"/>
          </a:xfrm>
        </p:spPr>
        <p:txBody>
          <a:bodyPr>
            <a:noAutofit/>
          </a:bodyPr>
          <a:lstStyle/>
          <a:p>
            <a:pPr marL="371475" indent="-371475">
              <a:lnSpc>
                <a:spcPct val="80000"/>
              </a:lnSpc>
            </a:pPr>
            <a:r>
              <a:rPr lang="zh-CN" altLang="en-US" sz="2000" dirty="0">
                <a:latin typeface="+mn-ea"/>
              </a:rPr>
              <a:t>当</a:t>
            </a:r>
            <a:r>
              <a:rPr lang="en-US" altLang="zh-CN" sz="2000" dirty="0">
                <a:latin typeface="+mn-ea"/>
              </a:rPr>
              <a:t>implements </a:t>
            </a:r>
            <a:r>
              <a:rPr lang="zh-CN" altLang="en-US" sz="2000" dirty="0">
                <a:latin typeface="+mn-ea"/>
              </a:rPr>
              <a:t>与 </a:t>
            </a:r>
            <a:r>
              <a:rPr lang="en-US" altLang="zh-CN" sz="2000" dirty="0">
                <a:latin typeface="+mn-ea"/>
              </a:rPr>
              <a:t>extends </a:t>
            </a:r>
            <a:r>
              <a:rPr lang="zh-CN" altLang="en-US" sz="2000" dirty="0">
                <a:latin typeface="+mn-ea"/>
              </a:rPr>
              <a:t>同时存在时， </a:t>
            </a:r>
            <a:r>
              <a:rPr lang="en-US" altLang="zh-CN" sz="2000" dirty="0">
                <a:latin typeface="+mn-ea"/>
              </a:rPr>
              <a:t>implements </a:t>
            </a:r>
            <a:r>
              <a:rPr lang="zh-CN" altLang="en-US" sz="2000" dirty="0">
                <a:latin typeface="+mn-ea"/>
              </a:rPr>
              <a:t>跟在 </a:t>
            </a:r>
            <a:r>
              <a:rPr lang="en-US" altLang="zh-CN" sz="2000" dirty="0">
                <a:latin typeface="+mn-ea"/>
              </a:rPr>
              <a:t>extends </a:t>
            </a:r>
            <a:r>
              <a:rPr lang="zh-CN" altLang="en-US" sz="2000" dirty="0">
                <a:latin typeface="+mn-ea"/>
              </a:rPr>
              <a:t>之后。</a:t>
            </a:r>
          </a:p>
          <a:p>
            <a:pPr marL="371475" indent="-371475">
              <a:lnSpc>
                <a:spcPct val="80000"/>
              </a:lnSpc>
            </a:pPr>
            <a:r>
              <a:rPr lang="zh-CN" altLang="zh-CN" sz="2000" dirty="0">
                <a:latin typeface="+mn-ea"/>
                <a:ea typeface="+mn-ea"/>
              </a:rPr>
              <a:t>可以通过实现接口实现多重继承：一个类可只继承一个父类，并实现多个接口。</a:t>
            </a:r>
          </a:p>
          <a:p>
            <a:pPr lvl="1" eaLnBrk="1" hangingPunct="1">
              <a:lnSpc>
                <a:spcPct val="80000"/>
              </a:lnSpc>
              <a:buFont typeface="Wingdings" panose="05000000000000000000" pitchFamily="2" charset="2"/>
              <a:buNone/>
            </a:pPr>
            <a:r>
              <a:rPr lang="en-US" altLang="zh-CN" sz="1600" dirty="0">
                <a:latin typeface="+mn-ea"/>
                <a:ea typeface="+mn-ea"/>
              </a:rPr>
              <a:t>interface  I1{ … };</a:t>
            </a:r>
          </a:p>
          <a:p>
            <a:pPr lvl="1" eaLnBrk="1" hangingPunct="1">
              <a:lnSpc>
                <a:spcPct val="80000"/>
              </a:lnSpc>
              <a:buFont typeface="Wingdings" panose="05000000000000000000" pitchFamily="2" charset="2"/>
              <a:buNone/>
            </a:pPr>
            <a:r>
              <a:rPr lang="en-US" altLang="zh-CN" sz="1600" dirty="0">
                <a:latin typeface="+mn-ea"/>
                <a:ea typeface="+mn-ea"/>
              </a:rPr>
              <a:t>interface  I2{ …};</a:t>
            </a:r>
          </a:p>
          <a:p>
            <a:pPr lvl="1" eaLnBrk="1" hangingPunct="1">
              <a:lnSpc>
                <a:spcPct val="80000"/>
              </a:lnSpc>
              <a:buFont typeface="Wingdings" panose="05000000000000000000" pitchFamily="2" charset="2"/>
              <a:buNone/>
            </a:pPr>
            <a:r>
              <a:rPr lang="en-US" altLang="zh-CN" sz="1600" dirty="0">
                <a:latin typeface="+mn-ea"/>
                <a:ea typeface="+mn-ea"/>
              </a:rPr>
              <a:t>class  E{ ….} ;</a:t>
            </a:r>
          </a:p>
          <a:p>
            <a:pPr lvl="1" eaLnBrk="1" hangingPunct="1">
              <a:lnSpc>
                <a:spcPct val="80000"/>
              </a:lnSpc>
              <a:buFont typeface="Wingdings" panose="05000000000000000000" pitchFamily="2" charset="2"/>
              <a:buNone/>
            </a:pPr>
            <a:r>
              <a:rPr lang="en-US" altLang="zh-CN" sz="1600" dirty="0">
                <a:latin typeface="+mn-ea"/>
                <a:ea typeface="+mn-ea"/>
              </a:rPr>
              <a:t>class M  extends  E  implements  I1,I2 { …}</a:t>
            </a:r>
          </a:p>
          <a:p>
            <a:pPr marL="371475" indent="-371475">
              <a:lnSpc>
                <a:spcPct val="80000"/>
              </a:lnSpc>
              <a:buNone/>
            </a:pPr>
            <a:endParaRPr lang="en-US" altLang="zh-CN" sz="2000" dirty="0">
              <a:latin typeface="+mn-ea"/>
              <a:ea typeface="+mn-ea"/>
            </a:endParaRPr>
          </a:p>
          <a:p>
            <a:pPr marL="371475" indent="-371475">
              <a:lnSpc>
                <a:spcPct val="80000"/>
              </a:lnSpc>
            </a:pPr>
            <a:r>
              <a:rPr kumimoji="1" lang="en-US" altLang="zh-CN" sz="2000" dirty="0">
                <a:latin typeface="+mn-ea"/>
                <a:ea typeface="+mn-ea"/>
              </a:rPr>
              <a:t> </a:t>
            </a:r>
            <a:r>
              <a:rPr kumimoji="1" lang="zh-CN" altLang="zh-CN" sz="2000" dirty="0">
                <a:latin typeface="+mn-ea"/>
                <a:ea typeface="+mn-ea"/>
              </a:rPr>
              <a:t>一个</a:t>
            </a:r>
            <a:r>
              <a:rPr kumimoji="1" lang="en-US" altLang="zh-CN" sz="2000" dirty="0">
                <a:latin typeface="+mn-ea"/>
                <a:ea typeface="+mn-ea"/>
              </a:rPr>
              <a:t>interface </a:t>
            </a:r>
            <a:r>
              <a:rPr kumimoji="1" lang="zh-CN" altLang="zh-CN" sz="2000" dirty="0">
                <a:latin typeface="+mn-ea"/>
                <a:ea typeface="+mn-ea"/>
              </a:rPr>
              <a:t>可作为类名使用，实现多态。</a:t>
            </a:r>
            <a:endParaRPr kumimoji="1" lang="zh-CN" altLang="en-US" sz="2000" dirty="0">
              <a:latin typeface="+mn-ea"/>
              <a:ea typeface="+mn-ea"/>
            </a:endParaRPr>
          </a:p>
          <a:p>
            <a:pPr lvl="1" eaLnBrk="1" hangingPunct="1">
              <a:lnSpc>
                <a:spcPct val="80000"/>
              </a:lnSpc>
              <a:buFont typeface="Wingdings" panose="05000000000000000000" pitchFamily="2" charset="2"/>
              <a:buNone/>
            </a:pPr>
            <a:r>
              <a:rPr kumimoji="1" lang="en-US" altLang="zh-CN" sz="2000" dirty="0">
                <a:latin typeface="+mn-ea"/>
                <a:ea typeface="+mn-ea"/>
              </a:rPr>
              <a:t>Interface Human{ …}</a:t>
            </a:r>
          </a:p>
          <a:p>
            <a:pPr lvl="1" eaLnBrk="1" hangingPunct="1">
              <a:lnSpc>
                <a:spcPct val="80000"/>
              </a:lnSpc>
              <a:buFont typeface="Wingdings" panose="05000000000000000000" pitchFamily="2" charset="2"/>
              <a:buNone/>
            </a:pPr>
            <a:r>
              <a:rPr kumimoji="1" lang="en-US" altLang="zh-CN" sz="2000" dirty="0">
                <a:latin typeface="+mn-ea"/>
                <a:ea typeface="+mn-ea"/>
              </a:rPr>
              <a:t>class Chinese implements Human{ …}</a:t>
            </a:r>
          </a:p>
          <a:p>
            <a:pPr lvl="1" eaLnBrk="1" hangingPunct="1">
              <a:lnSpc>
                <a:spcPct val="80000"/>
              </a:lnSpc>
              <a:buFont typeface="Wingdings" panose="05000000000000000000" pitchFamily="2" charset="2"/>
              <a:buNone/>
            </a:pPr>
            <a:r>
              <a:rPr kumimoji="1" lang="en-US" altLang="zh-CN" sz="2000" dirty="0">
                <a:latin typeface="+mn-ea"/>
                <a:ea typeface="+mn-ea"/>
              </a:rPr>
              <a:t>class Japanese implements Human{…}</a:t>
            </a:r>
          </a:p>
          <a:p>
            <a:pPr lvl="1" eaLnBrk="1" hangingPunct="1">
              <a:lnSpc>
                <a:spcPct val="80000"/>
              </a:lnSpc>
              <a:buFont typeface="Wingdings" panose="05000000000000000000" pitchFamily="2" charset="2"/>
              <a:buNone/>
            </a:pPr>
            <a:r>
              <a:rPr kumimoji="1" lang="en-US" altLang="zh-CN" sz="2000" dirty="0">
                <a:latin typeface="+mn-ea"/>
                <a:ea typeface="+mn-ea"/>
              </a:rPr>
              <a:t>...</a:t>
            </a:r>
          </a:p>
          <a:p>
            <a:pPr lvl="1" eaLnBrk="1" hangingPunct="1">
              <a:lnSpc>
                <a:spcPct val="80000"/>
              </a:lnSpc>
              <a:buFont typeface="Wingdings" panose="05000000000000000000" pitchFamily="2" charset="2"/>
              <a:buNone/>
            </a:pPr>
            <a:r>
              <a:rPr kumimoji="1" lang="en-US" altLang="zh-CN" sz="2000" dirty="0">
                <a:latin typeface="+mn-ea"/>
                <a:ea typeface="+mn-ea"/>
              </a:rPr>
              <a:t>Human e = new Chinese( ); Human e = new Japanese( );</a:t>
            </a:r>
          </a:p>
          <a:p>
            <a:pPr lvl="1" eaLnBrk="1" hangingPunct="1">
              <a:lnSpc>
                <a:spcPct val="80000"/>
              </a:lnSpc>
              <a:buFont typeface="Wingdings" panose="05000000000000000000" pitchFamily="2" charset="2"/>
              <a:buNone/>
            </a:pPr>
            <a:endParaRPr kumimoji="1" lang="en-US" altLang="zh-CN" sz="2000" dirty="0">
              <a:latin typeface="+mn-ea"/>
              <a:ea typeface="+mn-ea"/>
            </a:endParaRPr>
          </a:p>
          <a:p>
            <a:pPr lvl="1" eaLnBrk="1" hangingPunct="1">
              <a:lnSpc>
                <a:spcPct val="80000"/>
              </a:lnSpc>
              <a:buFont typeface="Wingdings" panose="05000000000000000000" pitchFamily="2" charset="2"/>
              <a:buNone/>
            </a:pPr>
            <a:endParaRPr lang="en-US" altLang="zh-CN" sz="2000" dirty="0">
              <a:latin typeface="+mn-ea"/>
              <a:ea typeface="+mn-ea"/>
            </a:endParaRPr>
          </a:p>
        </p:txBody>
      </p:sp>
    </p:spTree>
    <p:extLst>
      <p:ext uri="{BB962C8B-B14F-4D97-AF65-F5344CB8AC3E}">
        <p14:creationId xmlns:p14="http://schemas.microsoft.com/office/powerpoint/2010/main" val="29985355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ext Box 2">
            <a:extLst>
              <a:ext uri="{FF2B5EF4-FFF2-40B4-BE49-F238E27FC236}">
                <a16:creationId xmlns:a16="http://schemas.microsoft.com/office/drawing/2014/main" id="{BBED9F1B-A4D8-4117-909E-682570B917DB}"/>
              </a:ext>
            </a:extLst>
          </p:cNvPr>
          <p:cNvSpPr txBox="1">
            <a:spLocks noChangeArrowheads="1"/>
          </p:cNvSpPr>
          <p:nvPr/>
        </p:nvSpPr>
        <p:spPr bwMode="auto">
          <a:xfrm>
            <a:off x="250825" y="549275"/>
            <a:ext cx="9024938" cy="558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t>import java.util.Date;</a:t>
            </a:r>
          </a:p>
          <a:p>
            <a:r>
              <a:rPr lang="en-US" altLang="zh-CN" sz="1800" b="1"/>
              <a:t>import java.util.Vector;</a:t>
            </a:r>
          </a:p>
          <a:p>
            <a:r>
              <a:rPr lang="en-US" altLang="zh-CN" sz="1800" b="1"/>
              <a:t>import java.util.Enumeration;</a:t>
            </a:r>
          </a:p>
          <a:p>
            <a:r>
              <a:rPr lang="en-US" altLang="zh-CN" sz="1800" b="1"/>
              <a:t>public class RemoveElements{</a:t>
            </a:r>
          </a:p>
          <a:p>
            <a:r>
              <a:rPr lang="en-US" altLang="zh-CN" sz="1800" b="1"/>
              <a:t>	public static void main(String[] args){</a:t>
            </a:r>
          </a:p>
          <a:p>
            <a:r>
              <a:rPr lang="en-US" altLang="zh-CN" sz="1800" b="1"/>
              <a:t>		Vector vec=new Vector();</a:t>
            </a:r>
          </a:p>
          <a:p>
            <a:r>
              <a:rPr lang="en-US" altLang="zh-CN" sz="1800" b="1"/>
              <a:t>		for(int i=1;i&lt;=3;i++){</a:t>
            </a:r>
          </a:p>
          <a:p>
            <a:r>
              <a:rPr lang="en-US" altLang="zh-CN" sz="1800" b="1"/>
              <a:t>			vec.addElement(new String("java"));</a:t>
            </a:r>
          </a:p>
          <a:p>
            <a:r>
              <a:rPr lang="en-US" altLang="zh-CN" sz="1800" b="1"/>
              <a:t>			vec.addElement(new Integer(i*i));</a:t>
            </a:r>
          </a:p>
          <a:p>
            <a:r>
              <a:rPr lang="en-US" altLang="zh-CN" sz="1800" b="1"/>
              <a:t>		}</a:t>
            </a:r>
          </a:p>
          <a:p>
            <a:r>
              <a:rPr lang="en-US" altLang="zh-CN" sz="1800" b="1"/>
              <a:t>		System.out.println("</a:t>
            </a:r>
            <a:r>
              <a:rPr lang="zh-CN" altLang="en-US" sz="1800" b="1"/>
              <a:t>向量中的所有元素：</a:t>
            </a:r>
            <a:r>
              <a:rPr lang="en-US" altLang="zh-CN" sz="1800" b="1"/>
              <a:t>");</a:t>
            </a:r>
          </a:p>
          <a:p>
            <a:r>
              <a:rPr lang="en-US" altLang="zh-CN" sz="1800" b="1"/>
              <a:t>		myPrint(vec);</a:t>
            </a:r>
          </a:p>
          <a:p>
            <a:r>
              <a:rPr lang="en-US" altLang="zh-CN" sz="1800" b="1"/>
              <a:t>		System.out.println("</a:t>
            </a:r>
            <a:r>
              <a:rPr lang="zh-CN" altLang="en-US" sz="1800" b="1"/>
              <a:t>删除向量中的所有字符串值为</a:t>
            </a:r>
            <a:r>
              <a:rPr lang="en-US" altLang="zh-CN" sz="1800" b="1"/>
              <a:t>\"java\"</a:t>
            </a:r>
            <a:r>
              <a:rPr lang="zh-CN" altLang="en-US" sz="1800" b="1"/>
              <a:t>的元素：</a:t>
            </a:r>
            <a:r>
              <a:rPr lang="en-US" altLang="zh-CN" sz="1800" b="1"/>
              <a:t>");</a:t>
            </a:r>
          </a:p>
          <a:p>
            <a:r>
              <a:rPr lang="en-US" altLang="zh-CN" sz="1800" b="1"/>
              <a:t>		while(vec.removeElement("java"))</a:t>
            </a:r>
          </a:p>
          <a:p>
            <a:r>
              <a:rPr lang="en-US" altLang="zh-CN" sz="1800" b="1"/>
              <a:t>			;</a:t>
            </a:r>
          </a:p>
          <a:p>
            <a:r>
              <a:rPr lang="en-US" altLang="zh-CN" sz="1800" b="1"/>
              <a:t>		myPrint(vec);</a:t>
            </a:r>
          </a:p>
          <a:p>
            <a:r>
              <a:rPr lang="en-US" altLang="zh-CN" sz="1800" b="1"/>
              <a:t>		System.out.println("</a:t>
            </a:r>
            <a:r>
              <a:rPr lang="zh-CN" altLang="en-US" sz="1800" b="1"/>
              <a:t>删除向量中所有元素后：</a:t>
            </a:r>
            <a:r>
              <a:rPr lang="en-US" altLang="zh-CN" sz="1800" b="1"/>
              <a:t>");</a:t>
            </a:r>
          </a:p>
          <a:p>
            <a:r>
              <a:rPr lang="en-US" altLang="zh-CN" sz="1800" b="1"/>
              <a:t>		vec.removeAllElements();</a:t>
            </a:r>
          </a:p>
          <a:p>
            <a:r>
              <a:rPr lang="en-US" altLang="zh-CN" sz="1800" b="1"/>
              <a:t>		myPrint(vec);</a:t>
            </a:r>
          </a:p>
          <a:p>
            <a:r>
              <a:rPr lang="en-US" altLang="zh-CN" sz="1800" b="1"/>
              <a:t>	}</a:t>
            </a:r>
          </a:p>
        </p:txBody>
      </p:sp>
    </p:spTree>
    <p:extLst>
      <p:ext uri="{BB962C8B-B14F-4D97-AF65-F5344CB8AC3E}">
        <p14:creationId xmlns:p14="http://schemas.microsoft.com/office/powerpoint/2010/main" val="1814105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a:extLst>
              <a:ext uri="{FF2B5EF4-FFF2-40B4-BE49-F238E27FC236}">
                <a16:creationId xmlns:a16="http://schemas.microsoft.com/office/drawing/2014/main" id="{DF0D9497-4128-4E0A-BC90-B7CC25766C51}"/>
              </a:ext>
            </a:extLst>
          </p:cNvPr>
          <p:cNvSpPr txBox="1">
            <a:spLocks noChangeArrowheads="1"/>
          </p:cNvSpPr>
          <p:nvPr/>
        </p:nvSpPr>
        <p:spPr bwMode="auto">
          <a:xfrm>
            <a:off x="395288" y="1341438"/>
            <a:ext cx="8166100" cy="1568450"/>
          </a:xfrm>
          <a:prstGeom prst="rect">
            <a:avLst/>
          </a:prstGeom>
          <a:noFill/>
          <a:ln w="952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latin typeface="Tahoma" panose="020B0604030504040204" pitchFamily="34" charset="0"/>
              </a:rPr>
              <a:t>	static void myPrint(Vector vect){</a:t>
            </a:r>
          </a:p>
          <a:p>
            <a:r>
              <a:rPr lang="en-US" altLang="zh-CN" sz="1600" b="1">
                <a:latin typeface="Tahoma" panose="020B0604030504040204" pitchFamily="34" charset="0"/>
              </a:rPr>
              <a:t>		for(Enumeration e=vect.elements(); e.hasMoreElements();)</a:t>
            </a:r>
          </a:p>
          <a:p>
            <a:r>
              <a:rPr lang="en-US" altLang="zh-CN" sz="1600" b="1">
                <a:latin typeface="Tahoma" panose="020B0604030504040204" pitchFamily="34" charset="0"/>
              </a:rPr>
              <a:t>			System.out.print("\t"+e.nextElement());</a:t>
            </a:r>
          </a:p>
          <a:p>
            <a:r>
              <a:rPr lang="en-US" altLang="zh-CN" sz="1600" b="1">
                <a:latin typeface="Tahoma" panose="020B0604030504040204" pitchFamily="34" charset="0"/>
              </a:rPr>
              <a:t>		System.out.println();</a:t>
            </a:r>
          </a:p>
          <a:p>
            <a:r>
              <a:rPr lang="en-US" altLang="zh-CN" sz="1600" b="1">
                <a:latin typeface="Tahoma" panose="020B0604030504040204" pitchFamily="34" charset="0"/>
              </a:rPr>
              <a:t>	}</a:t>
            </a:r>
          </a:p>
          <a:p>
            <a:r>
              <a:rPr lang="en-US" altLang="zh-CN" sz="1600" b="1">
                <a:latin typeface="Tahoma" panose="020B0604030504040204" pitchFamily="34" charset="0"/>
              </a:rPr>
              <a:t>}</a:t>
            </a:r>
          </a:p>
        </p:txBody>
      </p:sp>
      <p:pic>
        <p:nvPicPr>
          <p:cNvPr id="190467" name="Picture 3">
            <a:extLst>
              <a:ext uri="{FF2B5EF4-FFF2-40B4-BE49-F238E27FC236}">
                <a16:creationId xmlns:a16="http://schemas.microsoft.com/office/drawing/2014/main" id="{3236703B-92C3-403E-9821-E97666CEA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3573463"/>
            <a:ext cx="6875463" cy="1554162"/>
          </a:xfrm>
          <a:prstGeom prst="rect">
            <a:avLst/>
          </a:prstGeom>
          <a:noFill/>
          <a:ln w="9525">
            <a:solidFill>
              <a:srgbClr val="EC0404"/>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93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D788BCA2-E13F-4EF4-8DB1-7F2BCF300C43}"/>
              </a:ext>
            </a:extLst>
          </p:cNvPr>
          <p:cNvSpPr>
            <a:spLocks noGrp="1" noChangeArrowheads="1"/>
          </p:cNvSpPr>
          <p:nvPr>
            <p:ph type="title"/>
          </p:nvPr>
        </p:nvSpPr>
        <p:spPr>
          <a:xfrm>
            <a:off x="685800" y="768350"/>
            <a:ext cx="7772400" cy="755650"/>
          </a:xfrm>
        </p:spPr>
        <p:txBody>
          <a:bodyPr/>
          <a:lstStyle/>
          <a:p>
            <a:r>
              <a:rPr lang="en-US" altLang="zh-CN" sz="3600" b="1">
                <a:effectLst>
                  <a:outerShdw blurRad="38100" dist="38100" dir="2700000" algn="tl">
                    <a:srgbClr val="C0C0C0"/>
                  </a:outerShdw>
                </a:effectLst>
                <a:latin typeface="+mn-ea"/>
                <a:ea typeface="+mn-ea"/>
              </a:rPr>
              <a:t>Vector</a:t>
            </a:r>
            <a:r>
              <a:rPr lang="zh-CN" altLang="en-US" sz="3600" b="1">
                <a:effectLst>
                  <a:outerShdw blurRad="38100" dist="38100" dir="2700000" algn="tl">
                    <a:srgbClr val="C0C0C0"/>
                  </a:outerShdw>
                </a:effectLst>
                <a:latin typeface="+mn-ea"/>
                <a:ea typeface="+mn-ea"/>
              </a:rPr>
              <a:t>类</a:t>
            </a:r>
            <a:r>
              <a:rPr lang="en-US" altLang="zh-CN" sz="3600" b="1">
                <a:effectLst>
                  <a:outerShdw blurRad="38100" dist="38100" dir="2700000" algn="tl">
                    <a:srgbClr val="C0C0C0"/>
                  </a:outerShdw>
                </a:effectLst>
                <a:latin typeface="+mn-ea"/>
                <a:ea typeface="+mn-ea"/>
              </a:rPr>
              <a:t>——</a:t>
            </a:r>
            <a:r>
              <a:rPr lang="zh-CN" altLang="en-US" sz="3600" b="1">
                <a:effectLst>
                  <a:outerShdw blurRad="38100" dist="38100" dir="2700000" algn="tl">
                    <a:srgbClr val="C0C0C0"/>
                  </a:outerShdw>
                </a:effectLst>
                <a:latin typeface="+mn-ea"/>
                <a:ea typeface="+mn-ea"/>
              </a:rPr>
              <a:t>常用方法</a:t>
            </a:r>
            <a:r>
              <a:rPr lang="en-US" altLang="zh-CN" sz="3600" b="1">
                <a:effectLst>
                  <a:outerShdw blurRad="38100" dist="38100" dir="2700000" algn="tl">
                    <a:srgbClr val="C0C0C0"/>
                  </a:outerShdw>
                </a:effectLst>
                <a:latin typeface="+mn-ea"/>
                <a:ea typeface="+mn-ea"/>
              </a:rPr>
              <a:t>(4)</a:t>
            </a:r>
          </a:p>
        </p:txBody>
      </p:sp>
      <p:sp>
        <p:nvSpPr>
          <p:cNvPr id="191491" name="Rectangle 3">
            <a:extLst>
              <a:ext uri="{FF2B5EF4-FFF2-40B4-BE49-F238E27FC236}">
                <a16:creationId xmlns:a16="http://schemas.microsoft.com/office/drawing/2014/main" id="{4ED999BD-4ED4-491F-A6B5-9F94338C2349}"/>
              </a:ext>
            </a:extLst>
          </p:cNvPr>
          <p:cNvSpPr>
            <a:spLocks noGrp="1" noChangeArrowheads="1"/>
          </p:cNvSpPr>
          <p:nvPr>
            <p:ph type="body" idx="1"/>
          </p:nvPr>
        </p:nvSpPr>
        <p:spPr>
          <a:xfrm>
            <a:off x="533400" y="1676400"/>
            <a:ext cx="8229600" cy="4191000"/>
          </a:xfrm>
        </p:spPr>
        <p:txBody>
          <a:bodyPr/>
          <a:lstStyle/>
          <a:p>
            <a:pPr marL="609600" indent="-609600">
              <a:lnSpc>
                <a:spcPct val="90000"/>
              </a:lnSpc>
            </a:pPr>
            <a:r>
              <a:rPr lang="zh-CN" altLang="en-US" sz="2400" b="1">
                <a:solidFill>
                  <a:srgbClr val="2908EC"/>
                </a:solidFill>
                <a:latin typeface="+mn-ea"/>
                <a:ea typeface="+mn-ea"/>
              </a:rPr>
              <a:t>查找向量中的元素：</a:t>
            </a:r>
          </a:p>
          <a:p>
            <a:pPr marL="990600" lvl="1" indent="-533400">
              <a:lnSpc>
                <a:spcPct val="90000"/>
              </a:lnSpc>
              <a:buFont typeface="Wingdings" panose="05000000000000000000" pitchFamily="2" charset="2"/>
              <a:buAutoNum type="arabicPeriod"/>
            </a:pPr>
            <a:r>
              <a:rPr lang="en-US" altLang="zh-CN" sz="2400" b="1">
                <a:latin typeface="+mn-ea"/>
                <a:ea typeface="+mn-ea"/>
              </a:rPr>
              <a:t>Public int indexOf(Object elem);</a:t>
            </a:r>
          </a:p>
          <a:p>
            <a:pPr marL="990600" lvl="1" indent="-533400">
              <a:lnSpc>
                <a:spcPct val="90000"/>
              </a:lnSpc>
              <a:buFont typeface="Wingdings" panose="05000000000000000000" pitchFamily="2" charset="2"/>
              <a:buAutoNum type="arabicPeriod"/>
            </a:pPr>
            <a:r>
              <a:rPr lang="en-US" altLang="zh-CN" sz="2400" b="1">
                <a:latin typeface="+mn-ea"/>
                <a:ea typeface="+mn-ea"/>
              </a:rPr>
              <a:t>Public int lastIndexOf(Object elem);</a:t>
            </a:r>
          </a:p>
          <a:p>
            <a:pPr marL="990600" lvl="1" indent="-533400">
              <a:lnSpc>
                <a:spcPct val="90000"/>
              </a:lnSpc>
              <a:buFont typeface="Wingdings" panose="05000000000000000000" pitchFamily="2" charset="2"/>
              <a:buAutoNum type="arabicPeriod"/>
            </a:pPr>
            <a:r>
              <a:rPr lang="en-US" altLang="zh-CN" sz="2400" b="1">
                <a:latin typeface="+mn-ea"/>
                <a:ea typeface="+mn-ea"/>
              </a:rPr>
              <a:t>Public boolean contains(Object elem);</a:t>
            </a:r>
          </a:p>
          <a:p>
            <a:pPr marL="609600" indent="-609600">
              <a:lnSpc>
                <a:spcPct val="90000"/>
              </a:lnSpc>
              <a:buFont typeface="Wingdings" panose="05000000000000000000" pitchFamily="2" charset="2"/>
              <a:buChar char="n"/>
            </a:pPr>
            <a:r>
              <a:rPr lang="zh-CN" altLang="en-US" sz="2400" b="1">
                <a:solidFill>
                  <a:srgbClr val="2908EC"/>
                </a:solidFill>
                <a:latin typeface="+mn-ea"/>
                <a:ea typeface="+mn-ea"/>
              </a:rPr>
              <a:t>其它方法：</a:t>
            </a:r>
          </a:p>
          <a:p>
            <a:pPr marL="990600" lvl="1" indent="-533400">
              <a:lnSpc>
                <a:spcPct val="90000"/>
              </a:lnSpc>
              <a:buFont typeface="Wingdings" panose="05000000000000000000" pitchFamily="2" charset="2"/>
              <a:buAutoNum type="arabicPeriod"/>
            </a:pPr>
            <a:r>
              <a:rPr lang="en-US" altLang="zh-CN" sz="2400" b="1">
                <a:latin typeface="+mn-ea"/>
                <a:ea typeface="+mn-ea"/>
              </a:rPr>
              <a:t>Public int capacity();</a:t>
            </a:r>
          </a:p>
          <a:p>
            <a:pPr marL="990600" lvl="1" indent="-533400">
              <a:lnSpc>
                <a:spcPct val="90000"/>
              </a:lnSpc>
              <a:buFont typeface="Wingdings" panose="05000000000000000000" pitchFamily="2" charset="2"/>
              <a:buAutoNum type="arabicPeriod"/>
            </a:pPr>
            <a:r>
              <a:rPr lang="en-US" altLang="zh-CN" sz="2400" b="1">
                <a:latin typeface="+mn-ea"/>
                <a:ea typeface="+mn-ea"/>
              </a:rPr>
              <a:t>Public int size();</a:t>
            </a:r>
          </a:p>
          <a:p>
            <a:pPr marL="990600" lvl="1" indent="-533400">
              <a:lnSpc>
                <a:spcPct val="90000"/>
              </a:lnSpc>
              <a:buFont typeface="Wingdings" panose="05000000000000000000" pitchFamily="2" charset="2"/>
              <a:buAutoNum type="arabicPeriod"/>
            </a:pPr>
            <a:r>
              <a:rPr lang="en-US" altLang="zh-CN" sz="2400" b="1">
                <a:latin typeface="+mn-ea"/>
                <a:ea typeface="+mn-ea"/>
              </a:rPr>
              <a:t>Public void copyInto(Object[] anArray);</a:t>
            </a:r>
          </a:p>
          <a:p>
            <a:pPr marL="990600" lvl="1" indent="-533400">
              <a:lnSpc>
                <a:spcPct val="90000"/>
              </a:lnSpc>
              <a:buFont typeface="Wingdings" panose="05000000000000000000" pitchFamily="2" charset="2"/>
              <a:buAutoNum type="arabicPeriod"/>
            </a:pPr>
            <a:r>
              <a:rPr lang="en-US" altLang="zh-CN" sz="2400" b="1">
                <a:latin typeface="+mn-ea"/>
                <a:ea typeface="+mn-ea"/>
              </a:rPr>
              <a:t>Public Object[] toArray();</a:t>
            </a:r>
          </a:p>
          <a:p>
            <a:pPr marL="990600" lvl="1" indent="-533400">
              <a:lnSpc>
                <a:spcPct val="90000"/>
              </a:lnSpc>
              <a:buFont typeface="Wingdings" panose="05000000000000000000" pitchFamily="2" charset="2"/>
              <a:buAutoNum type="arabicPeriod"/>
            </a:pPr>
            <a:r>
              <a:rPr lang="en-US" altLang="zh-CN" sz="2400" b="1">
                <a:latin typeface="+mn-ea"/>
                <a:ea typeface="+mn-ea"/>
              </a:rPr>
              <a:t>Public String toString();</a:t>
            </a:r>
          </a:p>
          <a:p>
            <a:pPr marL="990600" lvl="1" indent="-533400">
              <a:lnSpc>
                <a:spcPct val="90000"/>
              </a:lnSpc>
            </a:pPr>
            <a:endParaRPr lang="en-US" altLang="zh-CN" sz="2400" b="1">
              <a:latin typeface="+mn-ea"/>
              <a:ea typeface="+mn-ea"/>
            </a:endParaRPr>
          </a:p>
          <a:p>
            <a:pPr marL="990600" lvl="1" indent="-533400">
              <a:lnSpc>
                <a:spcPct val="90000"/>
              </a:lnSpc>
            </a:pPr>
            <a:endParaRPr lang="en-US" altLang="zh-CN" sz="2400" b="1">
              <a:latin typeface="+mn-ea"/>
              <a:ea typeface="+mn-ea"/>
            </a:endParaRPr>
          </a:p>
        </p:txBody>
      </p:sp>
    </p:spTree>
    <p:extLst>
      <p:ext uri="{BB962C8B-B14F-4D97-AF65-F5344CB8AC3E}">
        <p14:creationId xmlns:p14="http://schemas.microsoft.com/office/powerpoint/2010/main" val="174420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a:extLst>
              <a:ext uri="{FF2B5EF4-FFF2-40B4-BE49-F238E27FC236}">
                <a16:creationId xmlns:a16="http://schemas.microsoft.com/office/drawing/2014/main" id="{B5C3BA58-2D65-47D0-936D-DB8CA12F1348}"/>
              </a:ext>
            </a:extLst>
          </p:cNvPr>
          <p:cNvSpPr txBox="1">
            <a:spLocks noChangeArrowheads="1"/>
          </p:cNvSpPr>
          <p:nvPr/>
        </p:nvSpPr>
        <p:spPr bwMode="auto">
          <a:xfrm>
            <a:off x="228600" y="228600"/>
            <a:ext cx="8610600" cy="6318250"/>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p>
            <a:r>
              <a:rPr lang="en-US" altLang="zh-CN" b="1">
                <a:latin typeface="仿宋_GB2312" pitchFamily="49" charset="-122"/>
                <a:ea typeface="仿宋_GB2312" pitchFamily="49" charset="-122"/>
              </a:rPr>
              <a:t>import java.util.*;</a:t>
            </a:r>
          </a:p>
          <a:p>
            <a:r>
              <a:rPr lang="en-US" altLang="zh-CN" b="1">
                <a:latin typeface="仿宋_GB2312" pitchFamily="49" charset="-122"/>
                <a:ea typeface="仿宋_GB2312" pitchFamily="49" charset="-122"/>
              </a:rPr>
              <a:t>public class ToObjectArray{</a:t>
            </a:r>
          </a:p>
          <a:p>
            <a:r>
              <a:rPr lang="en-US" altLang="zh-CN" b="1">
                <a:latin typeface="仿宋_GB2312" pitchFamily="49" charset="-122"/>
                <a:ea typeface="仿宋_GB2312" pitchFamily="49" charset="-122"/>
              </a:rPr>
              <a:t>    public static void main(String[] args){</a:t>
            </a:r>
          </a:p>
          <a:p>
            <a:r>
              <a:rPr lang="en-US" altLang="zh-CN" b="1">
                <a:latin typeface="仿宋_GB2312" pitchFamily="49" charset="-122"/>
                <a:ea typeface="仿宋_GB2312" pitchFamily="49" charset="-122"/>
              </a:rPr>
              <a:t>	Vector vec=new Vector(5,10);</a:t>
            </a:r>
          </a:p>
          <a:p>
            <a:r>
              <a:rPr lang="en-US" altLang="zh-CN" b="1">
                <a:latin typeface="仿宋_GB2312" pitchFamily="49" charset="-122"/>
                <a:ea typeface="仿宋_GB2312" pitchFamily="49" charset="-122"/>
              </a:rPr>
              <a:t>	for(int i=1;i&lt;=3;i++){</a:t>
            </a:r>
          </a:p>
          <a:p>
            <a:r>
              <a:rPr lang="en-US" altLang="zh-CN" b="1">
                <a:latin typeface="仿宋_GB2312" pitchFamily="49" charset="-122"/>
                <a:ea typeface="仿宋_GB2312" pitchFamily="49" charset="-122"/>
              </a:rPr>
              <a:t>	    </a:t>
            </a:r>
            <a:r>
              <a:rPr lang="en-US" altLang="zh-CN" b="1">
                <a:solidFill>
                  <a:srgbClr val="EC0404"/>
                </a:solidFill>
                <a:latin typeface="仿宋_GB2312" pitchFamily="49" charset="-122"/>
                <a:ea typeface="仿宋_GB2312" pitchFamily="49" charset="-122"/>
              </a:rPr>
              <a:t>vec.addElement(new String("java"));</a:t>
            </a:r>
          </a:p>
          <a:p>
            <a:r>
              <a:rPr lang="en-US" altLang="zh-CN" b="1">
                <a:solidFill>
                  <a:srgbClr val="EC0404"/>
                </a:solidFill>
                <a:latin typeface="仿宋_GB2312" pitchFamily="49" charset="-122"/>
                <a:ea typeface="仿宋_GB2312" pitchFamily="49" charset="-122"/>
              </a:rPr>
              <a:t>	    vec.addElement(new Integer(i*i));}</a:t>
            </a:r>
          </a:p>
          <a:p>
            <a:r>
              <a:rPr lang="en-US" altLang="zh-CN" b="1">
                <a:latin typeface="仿宋_GB2312" pitchFamily="49" charset="-122"/>
                <a:ea typeface="仿宋_GB2312" pitchFamily="49" charset="-122"/>
              </a:rPr>
              <a:t>	System.out.println</a:t>
            </a:r>
          </a:p>
          <a:p>
            <a:r>
              <a:rPr lang="en-US" altLang="zh-CN" b="1">
                <a:latin typeface="仿宋_GB2312" pitchFamily="49" charset="-122"/>
                <a:ea typeface="仿宋_GB2312" pitchFamily="49" charset="-122"/>
              </a:rPr>
              <a:t>			("</a:t>
            </a:r>
            <a:r>
              <a:rPr lang="zh-CN" altLang="en-US" b="1">
                <a:latin typeface="仿宋_GB2312" pitchFamily="49" charset="-122"/>
                <a:ea typeface="仿宋_GB2312" pitchFamily="49" charset="-122"/>
              </a:rPr>
              <a:t>向量中元素的个数：</a:t>
            </a:r>
            <a:r>
              <a:rPr lang="en-US" altLang="zh-CN" b="1">
                <a:latin typeface="仿宋_GB2312" pitchFamily="49" charset="-122"/>
                <a:ea typeface="仿宋_GB2312" pitchFamily="49" charset="-122"/>
              </a:rPr>
              <a:t>"+</a:t>
            </a:r>
            <a:r>
              <a:rPr lang="en-US" altLang="zh-CN" b="1">
                <a:solidFill>
                  <a:srgbClr val="EC0404"/>
                </a:solidFill>
                <a:latin typeface="仿宋_GB2312" pitchFamily="49" charset="-122"/>
                <a:ea typeface="仿宋_GB2312" pitchFamily="49" charset="-122"/>
              </a:rPr>
              <a:t>vec.size()</a:t>
            </a:r>
            <a:r>
              <a:rPr lang="en-US" altLang="zh-CN" b="1">
                <a:latin typeface="仿宋_GB2312" pitchFamily="49" charset="-122"/>
                <a:ea typeface="仿宋_GB2312" pitchFamily="49" charset="-122"/>
              </a:rPr>
              <a:t>);</a:t>
            </a:r>
          </a:p>
          <a:p>
            <a:r>
              <a:rPr lang="en-US" altLang="zh-CN" b="1">
                <a:latin typeface="仿宋_GB2312" pitchFamily="49" charset="-122"/>
                <a:ea typeface="仿宋_GB2312" pitchFamily="49" charset="-122"/>
              </a:rPr>
              <a:t>	System.out.println</a:t>
            </a:r>
          </a:p>
          <a:p>
            <a:r>
              <a:rPr lang="en-US" altLang="zh-CN" b="1">
                <a:latin typeface="仿宋_GB2312" pitchFamily="49" charset="-122"/>
                <a:ea typeface="仿宋_GB2312" pitchFamily="49" charset="-122"/>
              </a:rPr>
              <a:t>			("</a:t>
            </a:r>
            <a:r>
              <a:rPr lang="zh-CN" altLang="en-US" b="1">
                <a:latin typeface="仿宋_GB2312" pitchFamily="49" charset="-122"/>
                <a:ea typeface="仿宋_GB2312" pitchFamily="49" charset="-122"/>
              </a:rPr>
              <a:t>向量的容量大小：</a:t>
            </a:r>
            <a:r>
              <a:rPr lang="en-US" altLang="zh-CN" b="1">
                <a:latin typeface="仿宋_GB2312" pitchFamily="49" charset="-122"/>
                <a:ea typeface="仿宋_GB2312" pitchFamily="49" charset="-122"/>
              </a:rPr>
              <a:t>"+</a:t>
            </a:r>
            <a:r>
              <a:rPr lang="en-US" altLang="zh-CN" b="1">
                <a:solidFill>
                  <a:srgbClr val="EC0404"/>
                </a:solidFill>
                <a:latin typeface="仿宋_GB2312" pitchFamily="49" charset="-122"/>
                <a:ea typeface="仿宋_GB2312" pitchFamily="49" charset="-122"/>
              </a:rPr>
              <a:t>vec.capacity()</a:t>
            </a:r>
            <a:r>
              <a:rPr lang="en-US" altLang="zh-CN" b="1">
                <a:latin typeface="仿宋_GB2312" pitchFamily="49" charset="-122"/>
                <a:ea typeface="仿宋_GB2312" pitchFamily="49" charset="-122"/>
              </a:rPr>
              <a:t>);</a:t>
            </a:r>
          </a:p>
          <a:p>
            <a:r>
              <a:rPr lang="en-US" altLang="zh-CN" b="1">
                <a:latin typeface="仿宋_GB2312" pitchFamily="49" charset="-122"/>
                <a:ea typeface="仿宋_GB2312" pitchFamily="49" charset="-122"/>
              </a:rPr>
              <a:t>	System.out.println(</a:t>
            </a:r>
            <a:r>
              <a:rPr lang="en-US" altLang="zh-CN" b="1">
                <a:solidFill>
                  <a:srgbClr val="EC0404"/>
                </a:solidFill>
                <a:latin typeface="仿宋_GB2312" pitchFamily="49" charset="-122"/>
                <a:ea typeface="仿宋_GB2312" pitchFamily="49" charset="-122"/>
              </a:rPr>
              <a:t>vec.toString()</a:t>
            </a:r>
            <a:r>
              <a:rPr lang="en-US" altLang="zh-CN" b="1">
                <a:latin typeface="仿宋_GB2312" pitchFamily="49" charset="-122"/>
                <a:ea typeface="仿宋_GB2312" pitchFamily="49" charset="-122"/>
              </a:rPr>
              <a:t>);</a:t>
            </a:r>
          </a:p>
          <a:p>
            <a:r>
              <a:rPr lang="en-US" altLang="zh-CN" b="1">
                <a:latin typeface="仿宋_GB2312" pitchFamily="49" charset="-122"/>
                <a:ea typeface="仿宋_GB2312" pitchFamily="49" charset="-122"/>
              </a:rPr>
              <a:t>	Object obj1[]=new Object[vec.size()];</a:t>
            </a:r>
          </a:p>
          <a:p>
            <a:r>
              <a:rPr lang="en-US" altLang="zh-CN" b="1">
                <a:latin typeface="仿宋_GB2312" pitchFamily="49" charset="-122"/>
                <a:ea typeface="仿宋_GB2312" pitchFamily="49" charset="-122"/>
              </a:rPr>
              <a:t>	vec.copyInto(obj1);		</a:t>
            </a:r>
          </a:p>
          <a:p>
            <a:r>
              <a:rPr lang="en-US" altLang="zh-CN" b="1">
                <a:latin typeface="仿宋_GB2312" pitchFamily="49" charset="-122"/>
                <a:ea typeface="仿宋_GB2312" pitchFamily="49" charset="-122"/>
              </a:rPr>
              <a:t>           show(obj1);</a:t>
            </a:r>
          </a:p>
          <a:p>
            <a:r>
              <a:rPr lang="en-US" altLang="zh-CN" b="1">
                <a:latin typeface="仿宋_GB2312" pitchFamily="49" charset="-122"/>
                <a:ea typeface="仿宋_GB2312" pitchFamily="49" charset="-122"/>
              </a:rPr>
              <a:t>	Object obj2[]=vec.toArray();	  show(obj2);	</a:t>
            </a:r>
          </a:p>
          <a:p>
            <a:r>
              <a:rPr lang="en-US" altLang="zh-CN" b="1">
                <a:latin typeface="仿宋_GB2312" pitchFamily="49" charset="-122"/>
                <a:ea typeface="仿宋_GB2312" pitchFamily="49" charset="-122"/>
              </a:rPr>
              <a:t>	}</a:t>
            </a:r>
            <a:endParaRPr lang="en-US" altLang="zh-CN">
              <a:latin typeface="仿宋_GB2312" pitchFamily="49" charset="-122"/>
              <a:ea typeface="仿宋_GB2312" pitchFamily="49" charset="-122"/>
            </a:endParaRPr>
          </a:p>
        </p:txBody>
      </p:sp>
    </p:spTree>
    <p:extLst>
      <p:ext uri="{BB962C8B-B14F-4D97-AF65-F5344CB8AC3E}">
        <p14:creationId xmlns:p14="http://schemas.microsoft.com/office/powerpoint/2010/main" val="3218831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ext Box 2">
            <a:extLst>
              <a:ext uri="{FF2B5EF4-FFF2-40B4-BE49-F238E27FC236}">
                <a16:creationId xmlns:a16="http://schemas.microsoft.com/office/drawing/2014/main" id="{58C90CE6-7890-490C-A318-1E22FCB9734B}"/>
              </a:ext>
            </a:extLst>
          </p:cNvPr>
          <p:cNvSpPr txBox="1">
            <a:spLocks noChangeArrowheads="1"/>
          </p:cNvSpPr>
          <p:nvPr/>
        </p:nvSpPr>
        <p:spPr bwMode="auto">
          <a:xfrm>
            <a:off x="381000" y="1219200"/>
            <a:ext cx="8382000" cy="1571625"/>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p>
            <a:r>
              <a:rPr lang="en-US" altLang="zh-CN" b="1">
                <a:latin typeface="Tahoma" panose="020B0604030504040204" pitchFamily="34" charset="0"/>
              </a:rPr>
              <a:t>static void show(Object[] obj){</a:t>
            </a:r>
          </a:p>
          <a:p>
            <a:r>
              <a:rPr lang="en-US" altLang="zh-CN" b="1">
                <a:latin typeface="Tahoma" panose="020B0604030504040204" pitchFamily="34" charset="0"/>
              </a:rPr>
              <a:t>	for(int i=0;i&lt;obj.length;i++)</a:t>
            </a:r>
          </a:p>
          <a:p>
            <a:r>
              <a:rPr lang="en-US" altLang="zh-CN" b="1">
                <a:latin typeface="Tahoma" panose="020B0604030504040204" pitchFamily="34" charset="0"/>
              </a:rPr>
              <a:t>		System.out.print(obj[i]+"; 	");</a:t>
            </a:r>
          </a:p>
          <a:p>
            <a:r>
              <a:rPr lang="en-US" altLang="zh-CN" b="1">
                <a:latin typeface="Tahoma" panose="020B0604030504040204" pitchFamily="34" charset="0"/>
              </a:rPr>
              <a:t>	System.out.println();}}</a:t>
            </a:r>
            <a:endParaRPr lang="en-US" altLang="zh-CN"/>
          </a:p>
        </p:txBody>
      </p:sp>
      <p:sp>
        <p:nvSpPr>
          <p:cNvPr id="193539" name="Text Box 3">
            <a:extLst>
              <a:ext uri="{FF2B5EF4-FFF2-40B4-BE49-F238E27FC236}">
                <a16:creationId xmlns:a16="http://schemas.microsoft.com/office/drawing/2014/main" id="{17F07393-DE92-4C85-A0FB-27E79FF6343E}"/>
              </a:ext>
            </a:extLst>
          </p:cNvPr>
          <p:cNvSpPr txBox="1">
            <a:spLocks noChangeArrowheads="1"/>
          </p:cNvSpPr>
          <p:nvPr/>
        </p:nvSpPr>
        <p:spPr bwMode="auto">
          <a:xfrm>
            <a:off x="2404145" y="3429000"/>
            <a:ext cx="4565650" cy="1955800"/>
          </a:xfrm>
          <a:prstGeom prst="rect">
            <a:avLst/>
          </a:prstGeom>
          <a:solidFill>
            <a:srgbClr val="000000"/>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chemeClr val="bg1"/>
                </a:solidFill>
              </a:rPr>
              <a:t>向量中元素的个数：</a:t>
            </a:r>
            <a:r>
              <a:rPr lang="en-US" altLang="zh-CN" b="1" dirty="0">
                <a:solidFill>
                  <a:schemeClr val="bg1"/>
                </a:solidFill>
              </a:rPr>
              <a:t>6</a:t>
            </a:r>
          </a:p>
          <a:p>
            <a:r>
              <a:rPr lang="zh-CN" altLang="en-US" b="1" dirty="0">
                <a:solidFill>
                  <a:schemeClr val="bg1"/>
                </a:solidFill>
              </a:rPr>
              <a:t>向量的容量大小：</a:t>
            </a:r>
            <a:r>
              <a:rPr lang="en-US" altLang="zh-CN" b="1" dirty="0">
                <a:solidFill>
                  <a:schemeClr val="bg1"/>
                </a:solidFill>
              </a:rPr>
              <a:t>15</a:t>
            </a:r>
          </a:p>
          <a:p>
            <a:r>
              <a:rPr lang="en-US" altLang="zh-CN" b="1" dirty="0">
                <a:solidFill>
                  <a:schemeClr val="bg1"/>
                </a:solidFill>
              </a:rPr>
              <a:t>[java, 1, java, 4, java, 9]</a:t>
            </a:r>
          </a:p>
          <a:p>
            <a:r>
              <a:rPr lang="en-US" altLang="zh-CN" b="1" dirty="0">
                <a:solidFill>
                  <a:schemeClr val="bg1"/>
                </a:solidFill>
              </a:rPr>
              <a:t>java;   1;      java;   4;      java;   9;</a:t>
            </a:r>
          </a:p>
          <a:p>
            <a:r>
              <a:rPr lang="en-US" altLang="zh-CN" b="1" dirty="0">
                <a:solidFill>
                  <a:schemeClr val="bg1"/>
                </a:solidFill>
              </a:rPr>
              <a:t>java;   1;      java;   4;      java;   9</a:t>
            </a:r>
            <a:r>
              <a:rPr lang="en-US" altLang="zh-CN" b="1" dirty="0"/>
              <a:t>;</a:t>
            </a:r>
          </a:p>
        </p:txBody>
      </p:sp>
    </p:spTree>
    <p:extLst>
      <p:ext uri="{BB962C8B-B14F-4D97-AF65-F5344CB8AC3E}">
        <p14:creationId xmlns:p14="http://schemas.microsoft.com/office/powerpoint/2010/main" val="3380322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a:extLst>
              <a:ext uri="{FF2B5EF4-FFF2-40B4-BE49-F238E27FC236}">
                <a16:creationId xmlns:a16="http://schemas.microsoft.com/office/drawing/2014/main" id="{1E58F1C5-0D20-4564-86B4-C42F0553BF68}"/>
              </a:ext>
            </a:extLst>
          </p:cNvPr>
          <p:cNvSpPr txBox="1">
            <a:spLocks noChangeArrowheads="1"/>
          </p:cNvSpPr>
          <p:nvPr/>
        </p:nvSpPr>
        <p:spPr bwMode="auto">
          <a:xfrm>
            <a:off x="381000" y="914400"/>
            <a:ext cx="8432800" cy="4857750"/>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wrap="none">
            <a:spAutoFit/>
          </a:bodyPr>
          <a:lstStyle/>
          <a:p>
            <a:r>
              <a:rPr lang="en-US" altLang="zh-CN" b="1">
                <a:solidFill>
                  <a:srgbClr val="2908EC"/>
                </a:solidFill>
                <a:latin typeface="Tahoma" panose="020B0604030504040204" pitchFamily="34" charset="0"/>
              </a:rPr>
              <a:t>import java.util.Date;   </a:t>
            </a:r>
          </a:p>
          <a:p>
            <a:r>
              <a:rPr lang="en-US" altLang="zh-CN" b="1">
                <a:solidFill>
                  <a:srgbClr val="2908EC"/>
                </a:solidFill>
                <a:latin typeface="Tahoma" panose="020B0604030504040204" pitchFamily="34" charset="0"/>
              </a:rPr>
              <a:t>import java.util.Vector;</a:t>
            </a:r>
          </a:p>
          <a:p>
            <a:r>
              <a:rPr lang="en-US" altLang="zh-CN" b="1">
                <a:solidFill>
                  <a:srgbClr val="2908EC"/>
                </a:solidFill>
                <a:latin typeface="Tahoma" panose="020B0604030504040204" pitchFamily="34" charset="0"/>
              </a:rPr>
              <a:t>import java.util.Enumeration;</a:t>
            </a:r>
          </a:p>
          <a:p>
            <a:r>
              <a:rPr lang="en-US" altLang="zh-CN" b="1">
                <a:latin typeface="Tahoma" panose="020B0604030504040204" pitchFamily="34" charset="0"/>
              </a:rPr>
              <a:t>public class RemoveElements{</a:t>
            </a:r>
          </a:p>
          <a:p>
            <a:r>
              <a:rPr lang="en-US" altLang="zh-CN" b="1">
                <a:latin typeface="Tahoma" panose="020B0604030504040204" pitchFamily="34" charset="0"/>
              </a:rPr>
              <a:t>    public static void main(String[] args){</a:t>
            </a:r>
          </a:p>
          <a:p>
            <a:r>
              <a:rPr lang="en-US" altLang="zh-CN" b="1">
                <a:solidFill>
                  <a:srgbClr val="EC0404"/>
                </a:solidFill>
                <a:latin typeface="Tahoma" panose="020B0604030504040204" pitchFamily="34" charset="0"/>
              </a:rPr>
              <a:t>	Vector vec=new Vector();</a:t>
            </a:r>
          </a:p>
          <a:p>
            <a:r>
              <a:rPr lang="en-US" altLang="zh-CN" b="1">
                <a:latin typeface="Tahoma" panose="020B0604030504040204" pitchFamily="34" charset="0"/>
              </a:rPr>
              <a:t>	for(int i=1;i&lt;=3;i++){</a:t>
            </a:r>
          </a:p>
          <a:p>
            <a:r>
              <a:rPr lang="en-US" altLang="zh-CN" b="1">
                <a:solidFill>
                  <a:srgbClr val="EC0404"/>
                </a:solidFill>
                <a:latin typeface="Tahoma" panose="020B0604030504040204" pitchFamily="34" charset="0"/>
              </a:rPr>
              <a:t>		vec.addElement(new String("java"));</a:t>
            </a:r>
          </a:p>
          <a:p>
            <a:r>
              <a:rPr lang="en-US" altLang="zh-CN" b="1">
                <a:solidFill>
                  <a:srgbClr val="EC0404"/>
                </a:solidFill>
                <a:latin typeface="Tahoma" panose="020B0604030504040204" pitchFamily="34" charset="0"/>
              </a:rPr>
              <a:t>		vec.addElement(new Integer(i*i));}</a:t>
            </a:r>
          </a:p>
          <a:p>
            <a:r>
              <a:rPr lang="en-US" altLang="zh-CN" b="1">
                <a:latin typeface="Tahoma" panose="020B0604030504040204" pitchFamily="34" charset="0"/>
              </a:rPr>
              <a:t>		System.out.println(“</a:t>
            </a:r>
            <a:r>
              <a:rPr lang="zh-CN" altLang="en-US" b="1">
                <a:latin typeface="Tahoma" panose="020B0604030504040204" pitchFamily="34" charset="0"/>
              </a:rPr>
              <a:t>向量中的所有元素：”</a:t>
            </a:r>
            <a:r>
              <a:rPr lang="en-US" altLang="zh-CN" b="1">
                <a:latin typeface="Tahoma" panose="020B0604030504040204" pitchFamily="34" charset="0"/>
              </a:rPr>
              <a:t>); 	</a:t>
            </a:r>
          </a:p>
          <a:p>
            <a:r>
              <a:rPr lang="en-US" altLang="zh-CN" b="1">
                <a:latin typeface="Tahoma" panose="020B0604030504040204" pitchFamily="34" charset="0"/>
              </a:rPr>
              <a:t>		myPrint(vec);</a:t>
            </a:r>
          </a:p>
          <a:p>
            <a:r>
              <a:rPr lang="en-US" altLang="zh-CN" b="1">
                <a:latin typeface="Tahoma" panose="020B0604030504040204" pitchFamily="34" charset="0"/>
              </a:rPr>
              <a:t>		System.out.println</a:t>
            </a:r>
          </a:p>
          <a:p>
            <a:r>
              <a:rPr lang="en-US" altLang="zh-CN" b="1">
                <a:latin typeface="Tahoma" panose="020B0604030504040204" pitchFamily="34" charset="0"/>
              </a:rPr>
              <a:t>	("</a:t>
            </a:r>
            <a:r>
              <a:rPr lang="zh-CN" altLang="en-US" b="1">
                <a:latin typeface="Tahoma" panose="020B0604030504040204" pitchFamily="34" charset="0"/>
              </a:rPr>
              <a:t>删除向量中的所有字符串值为</a:t>
            </a:r>
            <a:r>
              <a:rPr lang="en-US" altLang="zh-CN" b="1">
                <a:latin typeface="Tahoma" panose="020B0604030504040204" pitchFamily="34" charset="0"/>
              </a:rPr>
              <a:t>\"java\"</a:t>
            </a:r>
            <a:r>
              <a:rPr lang="zh-CN" altLang="en-US" b="1">
                <a:latin typeface="Tahoma" panose="020B0604030504040204" pitchFamily="34" charset="0"/>
              </a:rPr>
              <a:t>的元素：</a:t>
            </a:r>
            <a:r>
              <a:rPr lang="en-US" altLang="zh-CN" b="1">
                <a:latin typeface="Tahoma" panose="020B0604030504040204" pitchFamily="34" charset="0"/>
              </a:rPr>
              <a:t>");</a:t>
            </a:r>
          </a:p>
        </p:txBody>
      </p:sp>
    </p:spTree>
    <p:extLst>
      <p:ext uri="{BB962C8B-B14F-4D97-AF65-F5344CB8AC3E}">
        <p14:creationId xmlns:p14="http://schemas.microsoft.com/office/powerpoint/2010/main" val="433896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ext Box 2">
            <a:extLst>
              <a:ext uri="{FF2B5EF4-FFF2-40B4-BE49-F238E27FC236}">
                <a16:creationId xmlns:a16="http://schemas.microsoft.com/office/drawing/2014/main" id="{B2E073AD-3067-473D-8E6E-6BCB483E6C3A}"/>
              </a:ext>
            </a:extLst>
          </p:cNvPr>
          <p:cNvSpPr txBox="1">
            <a:spLocks noChangeArrowheads="1"/>
          </p:cNvSpPr>
          <p:nvPr/>
        </p:nvSpPr>
        <p:spPr bwMode="auto">
          <a:xfrm>
            <a:off x="228600" y="658813"/>
            <a:ext cx="8534400" cy="3768725"/>
          </a:xfrm>
          <a:prstGeom prst="rect">
            <a:avLst/>
          </a:prstGeom>
          <a:noFill/>
          <a:ln w="19050">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latin typeface="Tahoma" panose="020B0604030504040204" pitchFamily="34" charset="0"/>
              </a:rPr>
              <a:t>	while(vec.removeElement("java"))</a:t>
            </a:r>
          </a:p>
          <a:p>
            <a:r>
              <a:rPr lang="en-US" altLang="zh-CN" sz="2000" b="1">
                <a:latin typeface="Tahoma" panose="020B0604030504040204" pitchFamily="34" charset="0"/>
              </a:rPr>
              <a:t>		;	myPrint(vec);</a:t>
            </a:r>
          </a:p>
          <a:p>
            <a:r>
              <a:rPr lang="en-US" altLang="zh-CN" sz="2000" b="1">
                <a:latin typeface="Tahoma" panose="020B0604030504040204" pitchFamily="34" charset="0"/>
              </a:rPr>
              <a:t>	System.out.println("</a:t>
            </a:r>
            <a:r>
              <a:rPr lang="zh-CN" altLang="en-US" sz="2000" b="1">
                <a:latin typeface="Tahoma" panose="020B0604030504040204" pitchFamily="34" charset="0"/>
              </a:rPr>
              <a:t>删除向量中所有元素后：</a:t>
            </a:r>
            <a:r>
              <a:rPr lang="en-US" altLang="zh-CN" sz="2000" b="1">
                <a:latin typeface="Tahoma" panose="020B0604030504040204" pitchFamily="34" charset="0"/>
              </a:rPr>
              <a:t>");</a:t>
            </a:r>
          </a:p>
          <a:p>
            <a:r>
              <a:rPr lang="en-US" altLang="zh-CN" sz="2000" b="1">
                <a:latin typeface="Tahoma" panose="020B0604030504040204" pitchFamily="34" charset="0"/>
              </a:rPr>
              <a:t>	</a:t>
            </a:r>
            <a:r>
              <a:rPr lang="en-US" altLang="zh-CN" sz="2000" b="1">
                <a:solidFill>
                  <a:srgbClr val="EC0404"/>
                </a:solidFill>
                <a:latin typeface="Tahoma" panose="020B0604030504040204" pitchFamily="34" charset="0"/>
              </a:rPr>
              <a:t>vec.removeAllElements();</a:t>
            </a:r>
            <a:r>
              <a:rPr lang="en-US" altLang="zh-CN" sz="2000" b="1">
                <a:latin typeface="Tahoma" panose="020B0604030504040204" pitchFamily="34" charset="0"/>
              </a:rPr>
              <a:t>	</a:t>
            </a:r>
          </a:p>
          <a:p>
            <a:r>
              <a:rPr lang="en-US" altLang="zh-CN" sz="2000" b="1">
                <a:latin typeface="Tahoma" panose="020B0604030504040204" pitchFamily="34" charset="0"/>
              </a:rPr>
              <a:t>	myPrint(vec);</a:t>
            </a:r>
          </a:p>
          <a:p>
            <a:r>
              <a:rPr lang="en-US" altLang="zh-CN" sz="2000" b="1">
                <a:latin typeface="Tahoma" panose="020B0604030504040204" pitchFamily="34" charset="0"/>
              </a:rPr>
              <a:t>    }</a:t>
            </a:r>
          </a:p>
          <a:p>
            <a:r>
              <a:rPr lang="en-US" altLang="zh-CN" sz="2000" b="1">
                <a:latin typeface="Tahoma" panose="020B0604030504040204" pitchFamily="34" charset="0"/>
              </a:rPr>
              <a:t>   static void myPrint(Vector vect){</a:t>
            </a:r>
          </a:p>
          <a:p>
            <a:r>
              <a:rPr lang="en-US" altLang="zh-CN" sz="2000" b="1">
                <a:solidFill>
                  <a:srgbClr val="EC0404"/>
                </a:solidFill>
                <a:latin typeface="Tahoma" panose="020B0604030504040204" pitchFamily="34" charset="0"/>
              </a:rPr>
              <a:t>          for(Enumeration e=vect.elements(); e.hasMoreElements();)</a:t>
            </a:r>
          </a:p>
          <a:p>
            <a:r>
              <a:rPr lang="en-US" altLang="zh-CN" sz="2000" b="1">
                <a:solidFill>
                  <a:srgbClr val="EC0404"/>
                </a:solidFill>
                <a:latin typeface="Tahoma" panose="020B0604030504040204" pitchFamily="34" charset="0"/>
              </a:rPr>
              <a:t>	System.out.print("\t"+e.nextElement());</a:t>
            </a:r>
          </a:p>
          <a:p>
            <a:r>
              <a:rPr lang="en-US" altLang="zh-CN" sz="2000" b="1">
                <a:latin typeface="Tahoma" panose="020B0604030504040204" pitchFamily="34" charset="0"/>
              </a:rPr>
              <a:t>	System.out.println();</a:t>
            </a:r>
          </a:p>
          <a:p>
            <a:r>
              <a:rPr lang="en-US" altLang="zh-CN" sz="2000" b="1">
                <a:latin typeface="Tahoma" panose="020B0604030504040204" pitchFamily="34" charset="0"/>
              </a:rPr>
              <a:t>   }</a:t>
            </a:r>
          </a:p>
          <a:p>
            <a:r>
              <a:rPr lang="en-US" altLang="zh-CN" sz="2000" b="1">
                <a:latin typeface="Tahoma" panose="020B0604030504040204" pitchFamily="34" charset="0"/>
              </a:rPr>
              <a:t>}</a:t>
            </a:r>
            <a:endParaRPr lang="en-US" altLang="zh-CN" sz="2000"/>
          </a:p>
        </p:txBody>
      </p:sp>
      <p:sp>
        <p:nvSpPr>
          <p:cNvPr id="195587" name="Text Box 3">
            <a:extLst>
              <a:ext uri="{FF2B5EF4-FFF2-40B4-BE49-F238E27FC236}">
                <a16:creationId xmlns:a16="http://schemas.microsoft.com/office/drawing/2014/main" id="{C05E7B78-6BBA-4C0B-BFEB-B937C55B156D}"/>
              </a:ext>
            </a:extLst>
          </p:cNvPr>
          <p:cNvSpPr txBox="1">
            <a:spLocks noChangeArrowheads="1"/>
          </p:cNvSpPr>
          <p:nvPr/>
        </p:nvSpPr>
        <p:spPr bwMode="auto">
          <a:xfrm>
            <a:off x="2438400" y="4572000"/>
            <a:ext cx="6329363" cy="1955800"/>
          </a:xfrm>
          <a:prstGeom prst="rect">
            <a:avLst/>
          </a:prstGeom>
          <a:solidFill>
            <a:srgbClr val="000000"/>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bg1"/>
                </a:solidFill>
              </a:rPr>
              <a:t>向量中的所有元素：</a:t>
            </a:r>
          </a:p>
          <a:p>
            <a:r>
              <a:rPr lang="zh-CN" altLang="en-US" b="1">
                <a:solidFill>
                  <a:schemeClr val="bg1"/>
                </a:solidFill>
              </a:rPr>
              <a:t>        </a:t>
            </a:r>
            <a:r>
              <a:rPr lang="en-US" altLang="zh-CN" b="1">
                <a:solidFill>
                  <a:schemeClr val="bg1"/>
                </a:solidFill>
              </a:rPr>
              <a:t>java    1       java    4       java    9</a:t>
            </a:r>
          </a:p>
          <a:p>
            <a:r>
              <a:rPr lang="zh-CN" altLang="en-US" b="1">
                <a:solidFill>
                  <a:schemeClr val="bg1"/>
                </a:solidFill>
              </a:rPr>
              <a:t>删除向量中的所有字符串值为</a:t>
            </a:r>
            <a:r>
              <a:rPr lang="en-US" altLang="zh-CN" b="1">
                <a:solidFill>
                  <a:schemeClr val="bg1"/>
                </a:solidFill>
              </a:rPr>
              <a:t>"java"</a:t>
            </a:r>
            <a:r>
              <a:rPr lang="zh-CN" altLang="en-US" b="1">
                <a:solidFill>
                  <a:schemeClr val="bg1"/>
                </a:solidFill>
              </a:rPr>
              <a:t>的元素：</a:t>
            </a:r>
          </a:p>
          <a:p>
            <a:r>
              <a:rPr lang="zh-CN" altLang="en-US" b="1">
                <a:solidFill>
                  <a:schemeClr val="bg1"/>
                </a:solidFill>
              </a:rPr>
              <a:t>        </a:t>
            </a:r>
            <a:r>
              <a:rPr lang="en-US" altLang="zh-CN" b="1">
                <a:solidFill>
                  <a:schemeClr val="bg1"/>
                </a:solidFill>
              </a:rPr>
              <a:t>1       4       9</a:t>
            </a:r>
          </a:p>
          <a:p>
            <a:r>
              <a:rPr lang="zh-CN" altLang="en-US" b="1">
                <a:solidFill>
                  <a:schemeClr val="bg1"/>
                </a:solidFill>
              </a:rPr>
              <a:t>删除向量中所有元素后：</a:t>
            </a:r>
          </a:p>
        </p:txBody>
      </p:sp>
    </p:spTree>
    <p:extLst>
      <p:ext uri="{BB962C8B-B14F-4D97-AF65-F5344CB8AC3E}">
        <p14:creationId xmlns:p14="http://schemas.microsoft.com/office/powerpoint/2010/main" val="4285239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5587"/>
                                        </p:tgtEl>
                                        <p:attrNameLst>
                                          <p:attrName>style.visibility</p:attrName>
                                        </p:attrNameLst>
                                      </p:cBhvr>
                                      <p:to>
                                        <p:strVal val="visible"/>
                                      </p:to>
                                    </p:set>
                                    <p:anim calcmode="lin" valueType="num">
                                      <p:cBhvr additive="base">
                                        <p:cTn id="7" dur="500" fill="hold"/>
                                        <p:tgtEl>
                                          <p:spTgt spid="195587"/>
                                        </p:tgtEl>
                                        <p:attrNameLst>
                                          <p:attrName>ppt_x</p:attrName>
                                        </p:attrNameLst>
                                      </p:cBhvr>
                                      <p:tavLst>
                                        <p:tav tm="0">
                                          <p:val>
                                            <p:strVal val="#ppt_x"/>
                                          </p:val>
                                        </p:tav>
                                        <p:tav tm="100000">
                                          <p:val>
                                            <p:strVal val="#ppt_x"/>
                                          </p:val>
                                        </p:tav>
                                      </p:tavLst>
                                    </p:anim>
                                    <p:anim calcmode="lin" valueType="num">
                                      <p:cBhvr additive="base">
                                        <p:cTn id="8" dur="500" fill="hold"/>
                                        <p:tgtEl>
                                          <p:spTgt spid="1955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3402CF14-1552-45B1-AC4A-2587DFEB56C1}"/>
              </a:ext>
            </a:extLst>
          </p:cNvPr>
          <p:cNvSpPr>
            <a:spLocks noGrp="1" noChangeArrowheads="1"/>
          </p:cNvSpPr>
          <p:nvPr>
            <p:ph type="title"/>
          </p:nvPr>
        </p:nvSpPr>
        <p:spPr>
          <a:xfrm>
            <a:off x="685800" y="768350"/>
            <a:ext cx="7772400" cy="755650"/>
          </a:xfrm>
        </p:spPr>
        <p:txBody>
          <a:bodyPr/>
          <a:lstStyle/>
          <a:p>
            <a:r>
              <a:rPr lang="en-US" altLang="zh-CN" sz="3600" b="1">
                <a:effectLst>
                  <a:outerShdw blurRad="38100" dist="38100" dir="2700000" algn="tl">
                    <a:srgbClr val="C0C0C0"/>
                  </a:outerShdw>
                </a:effectLst>
                <a:latin typeface="+mn-ea"/>
                <a:ea typeface="+mn-ea"/>
              </a:rPr>
              <a:t>Vector</a:t>
            </a:r>
            <a:r>
              <a:rPr lang="zh-CN" altLang="en-US" sz="3600" b="1">
                <a:effectLst>
                  <a:outerShdw blurRad="38100" dist="38100" dir="2700000" algn="tl">
                    <a:srgbClr val="C0C0C0"/>
                  </a:outerShdw>
                </a:effectLst>
                <a:latin typeface="+mn-ea"/>
                <a:ea typeface="+mn-ea"/>
              </a:rPr>
              <a:t>类与数组的比较</a:t>
            </a:r>
          </a:p>
        </p:txBody>
      </p:sp>
      <p:graphicFrame>
        <p:nvGraphicFramePr>
          <p:cNvPr id="196611" name="Group 3">
            <a:extLst>
              <a:ext uri="{FF2B5EF4-FFF2-40B4-BE49-F238E27FC236}">
                <a16:creationId xmlns:a16="http://schemas.microsoft.com/office/drawing/2014/main" id="{470F7A3D-25C4-4B44-8C6D-3AE6D349CC10}"/>
              </a:ext>
            </a:extLst>
          </p:cNvPr>
          <p:cNvGraphicFramePr>
            <a:graphicFrameLocks noGrp="1"/>
          </p:cNvGraphicFramePr>
          <p:nvPr>
            <p:ph type="body" idx="1"/>
          </p:nvPr>
        </p:nvGraphicFramePr>
        <p:xfrm>
          <a:off x="685800" y="1905000"/>
          <a:ext cx="7772400" cy="3288666"/>
        </p:xfrm>
        <a:graphic>
          <a:graphicData uri="http://schemas.openxmlformats.org/drawingml/2006/table">
            <a:tbl>
              <a:tblPr/>
              <a:tblGrid>
                <a:gridCol w="2479675">
                  <a:extLst>
                    <a:ext uri="{9D8B030D-6E8A-4147-A177-3AD203B41FA5}">
                      <a16:colId xmlns:a16="http://schemas.microsoft.com/office/drawing/2014/main" val="994888461"/>
                    </a:ext>
                  </a:extLst>
                </a:gridCol>
                <a:gridCol w="2724150">
                  <a:extLst>
                    <a:ext uri="{9D8B030D-6E8A-4147-A177-3AD203B41FA5}">
                      <a16:colId xmlns:a16="http://schemas.microsoft.com/office/drawing/2014/main" val="1320441457"/>
                    </a:ext>
                  </a:extLst>
                </a:gridCol>
                <a:gridCol w="2568575">
                  <a:extLst>
                    <a:ext uri="{9D8B030D-6E8A-4147-A177-3AD203B41FA5}">
                      <a16:colId xmlns:a16="http://schemas.microsoft.com/office/drawing/2014/main" val="3500383319"/>
                    </a:ext>
                  </a:extLst>
                </a:gridCol>
              </a:tblGrid>
              <a:tr h="53657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1" lang="zh-CN" altLang="zh-CN" sz="2000" b="1" i="0" u="none" strike="noStrike" cap="none" normalizeH="0" baseline="0">
                        <a:ln>
                          <a:noFill/>
                        </a:ln>
                        <a:solidFill>
                          <a:srgbClr val="2908EC"/>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向量</a:t>
                      </a:r>
                      <a:r>
                        <a:rPr kumimoji="1" lang="en-US" altLang="zh-CN"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(Vector)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数组</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3302869441"/>
                  </a:ext>
                </a:extLst>
              </a:tr>
              <a:tr h="53657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内存申请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可动态申请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一次性申请</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1786710785"/>
                  </a:ext>
                </a:extLst>
              </a:tr>
              <a:tr h="538163">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有序结构</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是</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3150469988"/>
                  </a:ext>
                </a:extLst>
              </a:tr>
              <a:tr h="53657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元素个数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可变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不可变</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663969674"/>
                  </a:ext>
                </a:extLst>
              </a:tr>
              <a:tr h="55245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元素类型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只能是对象、不能是简单数据类型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可以是对象、也可以是简单数据类型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1187035491"/>
                  </a:ext>
                </a:extLst>
              </a:tr>
              <a:tr h="4397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元素类型限制</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2908EC"/>
                          </a:solidFill>
                          <a:effectLst/>
                          <a:latin typeface="宋体" panose="02010600030101010101" pitchFamily="2" charset="-122"/>
                          <a:ea typeface="宋体" panose="02010600030101010101" pitchFamily="2" charset="-122"/>
                        </a:rPr>
                        <a:t>类型必须相同</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chemeClr val="bg1"/>
                        </a:gs>
                        <a:gs pos="100000">
                          <a:schemeClr val="bg1">
                            <a:gamma/>
                            <a:tint val="0"/>
                            <a:invGamma/>
                          </a:schemeClr>
                        </a:gs>
                      </a:gsLst>
                      <a:lin ang="5400000" scaled="1"/>
                    </a:gradFill>
                  </a:tcPr>
                </a:tc>
                <a:extLst>
                  <a:ext uri="{0D108BD9-81ED-4DB2-BD59-A6C34878D82A}">
                    <a16:rowId xmlns:a16="http://schemas.microsoft.com/office/drawing/2014/main" val="1096931373"/>
                  </a:ext>
                </a:extLst>
              </a:tr>
            </a:tbl>
          </a:graphicData>
        </a:graphic>
      </p:graphicFrame>
    </p:spTree>
    <p:extLst>
      <p:ext uri="{BB962C8B-B14F-4D97-AF65-F5344CB8AC3E}">
        <p14:creationId xmlns:p14="http://schemas.microsoft.com/office/powerpoint/2010/main" val="2245127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026">
            <a:extLst>
              <a:ext uri="{FF2B5EF4-FFF2-40B4-BE49-F238E27FC236}">
                <a16:creationId xmlns:a16="http://schemas.microsoft.com/office/drawing/2014/main" id="{16727AA4-720F-4FE4-B0A9-7084DB82FDF0}"/>
              </a:ext>
            </a:extLst>
          </p:cNvPr>
          <p:cNvSpPr>
            <a:spLocks noGrp="1" noChangeArrowheads="1"/>
          </p:cNvSpPr>
          <p:nvPr>
            <p:ph type="ctrTitle"/>
          </p:nvPr>
        </p:nvSpPr>
        <p:spPr/>
        <p:txBody>
          <a:bodyPr>
            <a:normAutofit/>
          </a:bodyPr>
          <a:lstStyle/>
          <a:p>
            <a:r>
              <a:rPr lang="en-US" altLang="zh-CN" sz="4400" b="1" dirty="0">
                <a:effectLst>
                  <a:outerShdw blurRad="38100" dist="38100" dir="2700000" algn="tl">
                    <a:srgbClr val="C0C0C0"/>
                  </a:outerShdw>
                </a:effectLst>
                <a:latin typeface="+mn-ea"/>
                <a:ea typeface="+mn-ea"/>
              </a:rPr>
              <a:t>Java</a:t>
            </a:r>
            <a:r>
              <a:rPr lang="zh-CN" altLang="en-US" sz="4400" b="1" dirty="0">
                <a:effectLst>
                  <a:outerShdw blurRad="38100" dist="38100" dir="2700000" algn="tl">
                    <a:srgbClr val="C0C0C0"/>
                  </a:outerShdw>
                </a:effectLst>
                <a:latin typeface="+mn-ea"/>
                <a:ea typeface="+mn-ea"/>
              </a:rPr>
              <a:t>其他常用类库</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A83C0F0-E8F7-49B7-9AEB-7A54ED0AB74E}"/>
              </a:ext>
            </a:extLst>
          </p:cNvPr>
          <p:cNvSpPr>
            <a:spLocks noGrp="1" noChangeArrowheads="1"/>
          </p:cNvSpPr>
          <p:nvPr>
            <p:ph type="title"/>
          </p:nvPr>
        </p:nvSpPr>
        <p:spPr>
          <a:xfrm>
            <a:off x="685800" y="768350"/>
            <a:ext cx="7772400" cy="679450"/>
          </a:xfrm>
        </p:spPr>
        <p:txBody>
          <a:bodyPr/>
          <a:lstStyle/>
          <a:p>
            <a:r>
              <a:rPr lang="en-US" altLang="zh-CN" sz="3600" b="1">
                <a:latin typeface="+mn-ea"/>
                <a:ea typeface="+mn-ea"/>
              </a:rPr>
              <a:t>Java</a:t>
            </a:r>
            <a:r>
              <a:rPr lang="zh-CN" altLang="en-US" sz="3600" b="1">
                <a:latin typeface="+mn-ea"/>
                <a:ea typeface="+mn-ea"/>
              </a:rPr>
              <a:t>类库简介</a:t>
            </a:r>
          </a:p>
        </p:txBody>
      </p:sp>
      <p:sp>
        <p:nvSpPr>
          <p:cNvPr id="5123" name="Rectangle 3">
            <a:extLst>
              <a:ext uri="{FF2B5EF4-FFF2-40B4-BE49-F238E27FC236}">
                <a16:creationId xmlns:a16="http://schemas.microsoft.com/office/drawing/2014/main" id="{BDE6699B-C98F-4D3E-B7D9-99811F15829D}"/>
              </a:ext>
            </a:extLst>
          </p:cNvPr>
          <p:cNvSpPr>
            <a:spLocks noGrp="1" noChangeArrowheads="1"/>
          </p:cNvSpPr>
          <p:nvPr>
            <p:ph type="body" idx="1"/>
          </p:nvPr>
        </p:nvSpPr>
        <p:spPr>
          <a:xfrm>
            <a:off x="457200" y="1600200"/>
            <a:ext cx="8153400" cy="4191000"/>
          </a:xfrm>
        </p:spPr>
        <p:txBody>
          <a:bodyPr/>
          <a:lstStyle/>
          <a:p>
            <a:r>
              <a:rPr lang="en-US" altLang="zh-CN" sz="2800" b="1">
                <a:solidFill>
                  <a:srgbClr val="2908EC"/>
                </a:solidFill>
                <a:latin typeface="+mn-ea"/>
                <a:ea typeface="+mn-ea"/>
              </a:rPr>
              <a:t>Java</a:t>
            </a:r>
            <a:r>
              <a:rPr lang="zh-CN" altLang="en-US" sz="2800" b="1">
                <a:solidFill>
                  <a:srgbClr val="2908EC"/>
                </a:solidFill>
                <a:latin typeface="+mn-ea"/>
                <a:ea typeface="+mn-ea"/>
              </a:rPr>
              <a:t>类库概念</a:t>
            </a:r>
            <a:r>
              <a:rPr lang="zh-CN" altLang="en-US" sz="2800" b="1">
                <a:latin typeface="+mn-ea"/>
                <a:ea typeface="+mn-ea"/>
              </a:rPr>
              <a:t>：</a:t>
            </a:r>
            <a:r>
              <a:rPr lang="en-US" altLang="zh-CN" sz="2800" b="1">
                <a:latin typeface="+mn-ea"/>
                <a:ea typeface="+mn-ea"/>
              </a:rPr>
              <a:t>Java</a:t>
            </a:r>
            <a:r>
              <a:rPr lang="zh-CN" altLang="en-US" sz="2800" b="1">
                <a:latin typeface="+mn-ea"/>
                <a:ea typeface="+mn-ea"/>
              </a:rPr>
              <a:t>的应用程序接口（</a:t>
            </a:r>
            <a:r>
              <a:rPr lang="en-US" altLang="zh-CN" sz="2800" b="1">
                <a:latin typeface="+mn-ea"/>
                <a:ea typeface="+mn-ea"/>
              </a:rPr>
              <a:t>API</a:t>
            </a:r>
            <a:r>
              <a:rPr lang="zh-CN" altLang="en-US" sz="2800" b="1">
                <a:latin typeface="+mn-ea"/>
                <a:ea typeface="+mn-ea"/>
              </a:rPr>
              <a:t>）以包的形式来组织，每个包提供了大量的</a:t>
            </a:r>
            <a:r>
              <a:rPr lang="zh-CN" altLang="en-US" sz="2800" b="1">
                <a:solidFill>
                  <a:srgbClr val="EC0404"/>
                </a:solidFill>
                <a:latin typeface="+mn-ea"/>
                <a:ea typeface="+mn-ea"/>
              </a:rPr>
              <a:t>相关类、接口和异常处理类</a:t>
            </a:r>
            <a:r>
              <a:rPr lang="zh-CN" altLang="en-US" sz="2800" b="1">
                <a:latin typeface="+mn-ea"/>
                <a:ea typeface="+mn-ea"/>
              </a:rPr>
              <a:t>，这些包的集合就是</a:t>
            </a:r>
            <a:r>
              <a:rPr lang="en-US" altLang="zh-CN" sz="2800" b="1">
                <a:latin typeface="+mn-ea"/>
                <a:ea typeface="+mn-ea"/>
              </a:rPr>
              <a:t>Java</a:t>
            </a:r>
            <a:r>
              <a:rPr lang="zh-CN" altLang="en-US" sz="2800" b="1">
                <a:latin typeface="+mn-ea"/>
                <a:ea typeface="+mn-ea"/>
              </a:rPr>
              <a:t>的类库。</a:t>
            </a:r>
          </a:p>
          <a:p>
            <a:pPr lvl="1"/>
            <a:r>
              <a:rPr lang="zh-CN" altLang="en-US" b="1">
                <a:latin typeface="+mn-ea"/>
                <a:ea typeface="+mn-ea"/>
              </a:rPr>
              <a:t>包名以</a:t>
            </a:r>
            <a:r>
              <a:rPr lang="en-US" altLang="zh-CN" b="1">
                <a:solidFill>
                  <a:srgbClr val="EC0404"/>
                </a:solidFill>
                <a:latin typeface="+mn-ea"/>
                <a:ea typeface="+mn-ea"/>
              </a:rPr>
              <a:t>Java</a:t>
            </a:r>
            <a:r>
              <a:rPr lang="zh-CN" altLang="en-US" b="1">
                <a:solidFill>
                  <a:srgbClr val="2908EC"/>
                </a:solidFill>
                <a:latin typeface="+mn-ea"/>
                <a:ea typeface="+mn-ea"/>
              </a:rPr>
              <a:t>开始的包是</a:t>
            </a:r>
            <a:r>
              <a:rPr lang="en-US" altLang="zh-CN" b="1">
                <a:solidFill>
                  <a:srgbClr val="EC0404"/>
                </a:solidFill>
                <a:latin typeface="+mn-ea"/>
                <a:ea typeface="+mn-ea"/>
              </a:rPr>
              <a:t>Java</a:t>
            </a:r>
            <a:r>
              <a:rPr lang="zh-CN" altLang="en-US" b="1">
                <a:solidFill>
                  <a:srgbClr val="EC0404"/>
                </a:solidFill>
                <a:latin typeface="+mn-ea"/>
                <a:ea typeface="+mn-ea"/>
              </a:rPr>
              <a:t>核心包（</a:t>
            </a:r>
            <a:r>
              <a:rPr lang="en-US" altLang="zh-CN" b="1">
                <a:solidFill>
                  <a:srgbClr val="EC0404"/>
                </a:solidFill>
                <a:latin typeface="+mn-ea"/>
                <a:ea typeface="+mn-ea"/>
              </a:rPr>
              <a:t>Java Core Package</a:t>
            </a:r>
            <a:r>
              <a:rPr lang="zh-CN" altLang="en-US" b="1">
                <a:solidFill>
                  <a:srgbClr val="EC0404"/>
                </a:solidFill>
                <a:latin typeface="+mn-ea"/>
                <a:ea typeface="+mn-ea"/>
              </a:rPr>
              <a:t>）</a:t>
            </a:r>
            <a:r>
              <a:rPr lang="en-US" altLang="zh-CN" b="1">
                <a:solidFill>
                  <a:srgbClr val="EC0404"/>
                </a:solidFill>
                <a:latin typeface="+mn-ea"/>
                <a:ea typeface="+mn-ea"/>
              </a:rPr>
              <a:t>;</a:t>
            </a:r>
          </a:p>
          <a:p>
            <a:pPr lvl="1"/>
            <a:r>
              <a:rPr lang="zh-CN" altLang="en-US" b="1">
                <a:solidFill>
                  <a:srgbClr val="2908EC"/>
                </a:solidFill>
                <a:latin typeface="+mn-ea"/>
                <a:ea typeface="+mn-ea"/>
              </a:rPr>
              <a:t>包名以</a:t>
            </a:r>
            <a:r>
              <a:rPr lang="en-US" altLang="zh-CN" b="1">
                <a:solidFill>
                  <a:srgbClr val="EC0404"/>
                </a:solidFill>
                <a:latin typeface="+mn-ea"/>
                <a:ea typeface="+mn-ea"/>
              </a:rPr>
              <a:t>Javax</a:t>
            </a:r>
            <a:r>
              <a:rPr lang="zh-CN" altLang="en-US" b="1">
                <a:solidFill>
                  <a:srgbClr val="2908EC"/>
                </a:solidFill>
                <a:latin typeface="+mn-ea"/>
                <a:ea typeface="+mn-ea"/>
              </a:rPr>
              <a:t>开始的包是</a:t>
            </a:r>
            <a:r>
              <a:rPr lang="en-US" altLang="zh-CN" b="1">
                <a:solidFill>
                  <a:srgbClr val="EC0404"/>
                </a:solidFill>
                <a:latin typeface="+mn-ea"/>
                <a:ea typeface="+mn-ea"/>
              </a:rPr>
              <a:t>Java</a:t>
            </a:r>
            <a:r>
              <a:rPr lang="zh-CN" altLang="en-US" b="1">
                <a:solidFill>
                  <a:srgbClr val="EC0404"/>
                </a:solidFill>
                <a:latin typeface="+mn-ea"/>
                <a:ea typeface="+mn-ea"/>
              </a:rPr>
              <a:t>扩展包</a:t>
            </a:r>
            <a:r>
              <a:rPr lang="en-US" altLang="zh-CN" b="1">
                <a:solidFill>
                  <a:srgbClr val="EC0404"/>
                </a:solidFill>
                <a:latin typeface="+mn-ea"/>
                <a:ea typeface="+mn-ea"/>
              </a:rPr>
              <a:t>(Java Extension Package)</a:t>
            </a:r>
            <a:r>
              <a:rPr lang="zh-CN" altLang="en-US" b="1">
                <a:solidFill>
                  <a:srgbClr val="EC0404"/>
                </a:solidFill>
                <a:latin typeface="+mn-ea"/>
                <a:ea typeface="+mn-ea"/>
              </a:rPr>
              <a:t>，</a:t>
            </a:r>
            <a:r>
              <a:rPr lang="zh-CN" altLang="en-US" b="1">
                <a:latin typeface="+mn-ea"/>
                <a:ea typeface="+mn-ea"/>
              </a:rPr>
              <a:t>例如</a:t>
            </a:r>
            <a:r>
              <a:rPr lang="en-US" altLang="zh-CN" b="1">
                <a:latin typeface="+mn-ea"/>
                <a:ea typeface="+mn-ea"/>
              </a:rPr>
              <a:t>javax.swing</a:t>
            </a:r>
            <a:r>
              <a:rPr lang="zh-CN" altLang="en-US" b="1">
                <a:latin typeface="+mn-ea"/>
                <a:ea typeface="+mn-ea"/>
              </a:rPr>
              <a:t>包；</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zh-CN" altLang="en-US" b="1" dirty="0"/>
              <a:t>接口与类的区别（重点）</a:t>
            </a:r>
            <a:endParaRPr lang="zh-CN" altLang="en-US" dirty="0">
              <a:latin typeface="+mn-ea"/>
              <a:ea typeface="+mn-ea"/>
            </a:endParaRPr>
          </a:p>
        </p:txBody>
      </p:sp>
      <p:sp>
        <p:nvSpPr>
          <p:cNvPr id="43011" name="Rectangle 3"/>
          <p:cNvSpPr>
            <a:spLocks noGrp="1" noChangeArrowheads="1"/>
          </p:cNvSpPr>
          <p:nvPr>
            <p:ph idx="1"/>
          </p:nvPr>
        </p:nvSpPr>
        <p:spPr>
          <a:xfrm>
            <a:off x="628650" y="1825625"/>
            <a:ext cx="7635784" cy="3939449"/>
          </a:xfrm>
        </p:spPr>
        <p:txBody>
          <a:bodyPr/>
          <a:lstStyle/>
          <a:p>
            <a:pPr latinLnBrk="1"/>
            <a:r>
              <a:rPr lang="zh-CN" altLang="en-US" dirty="0"/>
              <a:t>接口不能用于实例化对象。</a:t>
            </a:r>
          </a:p>
          <a:p>
            <a:pPr latinLnBrk="1"/>
            <a:r>
              <a:rPr lang="zh-CN" altLang="en-US" dirty="0"/>
              <a:t>接口没有构造方法。</a:t>
            </a:r>
          </a:p>
          <a:p>
            <a:pPr latinLnBrk="1"/>
            <a:r>
              <a:rPr lang="zh-CN" altLang="en-US" dirty="0"/>
              <a:t>接口中所有的方法必须是抽象方法。</a:t>
            </a:r>
          </a:p>
          <a:p>
            <a:pPr latinLnBrk="1"/>
            <a:r>
              <a:rPr lang="zh-CN" altLang="en-US" dirty="0"/>
              <a:t>接口不能包含成员变量，除了 </a:t>
            </a:r>
            <a:r>
              <a:rPr lang="en-US" altLang="zh-CN" b="1" dirty="0"/>
              <a:t>public static final</a:t>
            </a:r>
            <a:r>
              <a:rPr lang="zh-CN" altLang="en-US" dirty="0"/>
              <a:t>变量。</a:t>
            </a:r>
          </a:p>
          <a:p>
            <a:pPr latinLnBrk="1"/>
            <a:r>
              <a:rPr lang="zh-CN" altLang="en-US" dirty="0"/>
              <a:t>接口不是被继承，而是被类实现。</a:t>
            </a:r>
          </a:p>
          <a:p>
            <a:pPr latinLnBrk="1"/>
            <a:r>
              <a:rPr lang="zh-CN" altLang="en-US" dirty="0"/>
              <a:t>接口支持多继承。</a:t>
            </a:r>
          </a:p>
          <a:p>
            <a:pPr>
              <a:lnSpc>
                <a:spcPct val="90000"/>
              </a:lnSpc>
              <a:spcBef>
                <a:spcPct val="0"/>
              </a:spcBef>
              <a:buClrTx/>
              <a:buFontTx/>
              <a:buNone/>
            </a:pPr>
            <a:endParaRPr lang="en-US" altLang="zh-CN" sz="1950" dirty="0">
              <a:latin typeface="+mn-ea"/>
              <a:ea typeface="+mn-ea"/>
            </a:endParaRPr>
          </a:p>
          <a:p>
            <a:pPr eaLnBrk="1" hangingPunct="1">
              <a:lnSpc>
                <a:spcPct val="90000"/>
              </a:lnSpc>
            </a:pPr>
            <a:endParaRPr lang="en-US" altLang="zh-CN" sz="1950" dirty="0">
              <a:latin typeface="+mn-ea"/>
              <a:ea typeface="+mn-ea"/>
            </a:endParaRPr>
          </a:p>
        </p:txBody>
      </p:sp>
    </p:spTree>
    <p:extLst>
      <p:ext uri="{BB962C8B-B14F-4D97-AF65-F5344CB8AC3E}">
        <p14:creationId xmlns:p14="http://schemas.microsoft.com/office/powerpoint/2010/main" val="19158507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8CE9B27-930B-4EBC-8F62-6CEE141328B0}"/>
              </a:ext>
            </a:extLst>
          </p:cNvPr>
          <p:cNvSpPr>
            <a:spLocks noGrp="1" noChangeArrowheads="1"/>
          </p:cNvSpPr>
          <p:nvPr>
            <p:ph type="title"/>
          </p:nvPr>
        </p:nvSpPr>
        <p:spPr/>
        <p:txBody>
          <a:bodyPr/>
          <a:lstStyle/>
          <a:p>
            <a:r>
              <a:rPr lang="zh-CN" altLang="en-US" sz="3600" b="1">
                <a:latin typeface="+mn-ea"/>
                <a:ea typeface="+mn-ea"/>
              </a:rPr>
              <a:t>常用的</a:t>
            </a:r>
            <a:r>
              <a:rPr lang="en-US" altLang="zh-CN" sz="3600" b="1">
                <a:latin typeface="+mn-ea"/>
                <a:ea typeface="+mn-ea"/>
              </a:rPr>
              <a:t>Java</a:t>
            </a:r>
            <a:r>
              <a:rPr lang="zh-CN" altLang="en-US" sz="3600" b="1">
                <a:latin typeface="+mn-ea"/>
                <a:ea typeface="+mn-ea"/>
              </a:rPr>
              <a:t>核心包（</a:t>
            </a:r>
            <a:r>
              <a:rPr lang="en-US" altLang="zh-CN" sz="3600" b="1">
                <a:latin typeface="+mn-ea"/>
                <a:ea typeface="+mn-ea"/>
              </a:rPr>
              <a:t>Java Core Package</a:t>
            </a:r>
            <a:r>
              <a:rPr lang="zh-CN" altLang="en-US" sz="3600" b="1">
                <a:latin typeface="+mn-ea"/>
                <a:ea typeface="+mn-ea"/>
              </a:rPr>
              <a:t>）</a:t>
            </a:r>
          </a:p>
        </p:txBody>
      </p:sp>
      <p:sp>
        <p:nvSpPr>
          <p:cNvPr id="6147" name="Rectangle 3">
            <a:extLst>
              <a:ext uri="{FF2B5EF4-FFF2-40B4-BE49-F238E27FC236}">
                <a16:creationId xmlns:a16="http://schemas.microsoft.com/office/drawing/2014/main" id="{28999389-DAED-4C5F-BA1E-D47BA90D0256}"/>
              </a:ext>
            </a:extLst>
          </p:cNvPr>
          <p:cNvSpPr>
            <a:spLocks noGrp="1" noChangeArrowheads="1"/>
          </p:cNvSpPr>
          <p:nvPr>
            <p:ph type="body" idx="1"/>
          </p:nvPr>
        </p:nvSpPr>
        <p:spPr>
          <a:xfrm>
            <a:off x="685800" y="2209800"/>
            <a:ext cx="7334794" cy="3694611"/>
          </a:xfrm>
        </p:spPr>
        <p:txBody>
          <a:bodyPr/>
          <a:lstStyle/>
          <a:p>
            <a:pPr marL="990600" lvl="1" indent="-533400">
              <a:buFontTx/>
              <a:buAutoNum type="arabicPeriod"/>
            </a:pPr>
            <a:r>
              <a:rPr lang="en-US" altLang="zh-CN" sz="2400" b="1" dirty="0" err="1">
                <a:solidFill>
                  <a:srgbClr val="EC0404"/>
                </a:solidFill>
                <a:latin typeface="+mn-ea"/>
                <a:ea typeface="+mn-ea"/>
              </a:rPr>
              <a:t>java.lang</a:t>
            </a:r>
            <a:endParaRPr lang="en-US" altLang="zh-CN" sz="2400" b="1" dirty="0">
              <a:solidFill>
                <a:srgbClr val="EC0404"/>
              </a:solidFill>
              <a:latin typeface="+mn-ea"/>
              <a:ea typeface="+mn-ea"/>
            </a:endParaRPr>
          </a:p>
          <a:p>
            <a:pPr marL="990600" lvl="1" indent="-533400">
              <a:buFontTx/>
              <a:buAutoNum type="arabicPeriod"/>
            </a:pPr>
            <a:r>
              <a:rPr lang="en-US" altLang="zh-CN" sz="2400" b="1" dirty="0" err="1" smtClean="0">
                <a:latin typeface="+mn-ea"/>
                <a:ea typeface="+mn-ea"/>
              </a:rPr>
              <a:t>javax.swing</a:t>
            </a:r>
            <a:endParaRPr lang="en-US" altLang="zh-CN" sz="2400" b="1" dirty="0">
              <a:latin typeface="+mn-ea"/>
              <a:ea typeface="+mn-ea"/>
            </a:endParaRPr>
          </a:p>
          <a:p>
            <a:pPr marL="990600" lvl="1" indent="-533400">
              <a:buFontTx/>
              <a:buAutoNum type="arabicPeriod"/>
            </a:pPr>
            <a:r>
              <a:rPr lang="en-US" altLang="zh-CN" sz="2400" b="1" dirty="0" err="1">
                <a:latin typeface="+mn-ea"/>
                <a:ea typeface="+mn-ea"/>
              </a:rPr>
              <a:t>java.awt</a:t>
            </a:r>
            <a:endParaRPr lang="en-US" altLang="zh-CN" sz="2400" b="1" dirty="0">
              <a:latin typeface="+mn-ea"/>
              <a:ea typeface="+mn-ea"/>
            </a:endParaRPr>
          </a:p>
          <a:p>
            <a:pPr marL="990600" lvl="1" indent="-533400">
              <a:buFontTx/>
              <a:buAutoNum type="arabicPeriod"/>
            </a:pPr>
            <a:r>
              <a:rPr lang="en-US" altLang="zh-CN" sz="2400" b="1" dirty="0">
                <a:latin typeface="+mn-ea"/>
                <a:ea typeface="+mn-ea"/>
              </a:rPr>
              <a:t>java.io</a:t>
            </a:r>
          </a:p>
          <a:p>
            <a:pPr marL="990600" lvl="1" indent="-533400">
              <a:buFontTx/>
              <a:buAutoNum type="arabicPeriod"/>
            </a:pPr>
            <a:r>
              <a:rPr lang="en-US" altLang="zh-CN" sz="2400" b="1" dirty="0">
                <a:latin typeface="+mn-ea"/>
                <a:ea typeface="+mn-ea"/>
              </a:rPr>
              <a:t>java.net</a:t>
            </a:r>
          </a:p>
          <a:p>
            <a:pPr marL="990600" lvl="1" indent="-533400">
              <a:buFontTx/>
              <a:buAutoNum type="arabicPeriod"/>
            </a:pPr>
            <a:r>
              <a:rPr lang="en-US" altLang="zh-CN" sz="2400" b="1" dirty="0" err="1">
                <a:solidFill>
                  <a:srgbClr val="EC0404"/>
                </a:solidFill>
                <a:latin typeface="+mn-ea"/>
                <a:ea typeface="+mn-ea"/>
              </a:rPr>
              <a:t>java.util</a:t>
            </a:r>
            <a:endParaRPr lang="en-US" altLang="zh-CN" sz="2400" b="1" dirty="0">
              <a:solidFill>
                <a:srgbClr val="EC0404"/>
              </a:solidFill>
              <a:latin typeface="+mn-ea"/>
              <a:ea typeface="+mn-ea"/>
            </a:endParaRPr>
          </a:p>
          <a:p>
            <a:pPr marL="609600" indent="-609600">
              <a:buFontTx/>
              <a:buAutoNum type="arabicPeriod"/>
            </a:pPr>
            <a:endParaRPr lang="en-US" altLang="zh-CN" sz="4000" b="1" dirty="0">
              <a:solidFill>
                <a:srgbClr val="EC0404"/>
              </a:solidFill>
              <a:latin typeface="+mn-ea"/>
              <a:ea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45E333F-6E4E-410C-8402-BA6F5C1B42ED}"/>
              </a:ext>
            </a:extLst>
          </p:cNvPr>
          <p:cNvSpPr>
            <a:spLocks noGrp="1" noChangeArrowheads="1"/>
          </p:cNvSpPr>
          <p:nvPr>
            <p:ph type="title"/>
          </p:nvPr>
        </p:nvSpPr>
        <p:spPr>
          <a:xfrm>
            <a:off x="685800" y="768350"/>
            <a:ext cx="7772400" cy="603250"/>
          </a:xfrm>
        </p:spPr>
        <p:txBody>
          <a:bodyPr/>
          <a:lstStyle/>
          <a:p>
            <a:r>
              <a:rPr lang="en-US" altLang="zh-CN" sz="3600" b="1">
                <a:solidFill>
                  <a:srgbClr val="EC0404"/>
                </a:solidFill>
                <a:latin typeface="+mn-ea"/>
                <a:ea typeface="+mn-ea"/>
              </a:rPr>
              <a:t>java.lang</a:t>
            </a:r>
            <a:r>
              <a:rPr lang="zh-CN" altLang="en-US" sz="3600" b="1">
                <a:solidFill>
                  <a:srgbClr val="EC0404"/>
                </a:solidFill>
                <a:latin typeface="+mn-ea"/>
                <a:ea typeface="+mn-ea"/>
              </a:rPr>
              <a:t>包</a:t>
            </a:r>
          </a:p>
        </p:txBody>
      </p:sp>
      <p:sp>
        <p:nvSpPr>
          <p:cNvPr id="7171" name="Rectangle 3">
            <a:extLst>
              <a:ext uri="{FF2B5EF4-FFF2-40B4-BE49-F238E27FC236}">
                <a16:creationId xmlns:a16="http://schemas.microsoft.com/office/drawing/2014/main" id="{52D3B07F-4F96-4F26-B56E-A801829B3F8F}"/>
              </a:ext>
            </a:extLst>
          </p:cNvPr>
          <p:cNvSpPr>
            <a:spLocks noGrp="1" noChangeArrowheads="1"/>
          </p:cNvSpPr>
          <p:nvPr>
            <p:ph type="body" idx="1"/>
          </p:nvPr>
        </p:nvSpPr>
        <p:spPr>
          <a:xfrm>
            <a:off x="685800" y="1752600"/>
            <a:ext cx="7772400" cy="4114800"/>
          </a:xfrm>
        </p:spPr>
        <p:txBody>
          <a:bodyPr/>
          <a:lstStyle/>
          <a:p>
            <a:pPr marL="609600" indent="-609600"/>
            <a:r>
              <a:rPr lang="zh-CN" altLang="en-US" sz="2800" b="1" dirty="0">
                <a:latin typeface="+mn-ea"/>
                <a:ea typeface="+mn-ea"/>
              </a:rPr>
              <a:t>这个包称为</a:t>
            </a:r>
            <a:r>
              <a:rPr lang="en-US" altLang="zh-CN" sz="2800" b="1" dirty="0">
                <a:latin typeface="+mn-ea"/>
                <a:ea typeface="+mn-ea"/>
              </a:rPr>
              <a:t>java</a:t>
            </a:r>
            <a:r>
              <a:rPr lang="zh-CN" altLang="en-US" sz="2800" b="1" dirty="0">
                <a:latin typeface="+mn-ea"/>
                <a:ea typeface="+mn-ea"/>
              </a:rPr>
              <a:t>语言包，是由编译器自动引入的。</a:t>
            </a:r>
          </a:p>
          <a:p>
            <a:pPr marL="990600" lvl="1" indent="-533400">
              <a:buFont typeface="Wingdings" panose="05000000000000000000" pitchFamily="2" charset="2"/>
              <a:buAutoNum type="arabicPeriod"/>
            </a:pPr>
            <a:r>
              <a:rPr lang="en-US" altLang="zh-CN" b="1" dirty="0">
                <a:solidFill>
                  <a:srgbClr val="EC0404"/>
                </a:solidFill>
                <a:latin typeface="+mn-ea"/>
                <a:ea typeface="+mn-ea"/>
              </a:rPr>
              <a:t>Object</a:t>
            </a:r>
            <a:r>
              <a:rPr lang="zh-CN" altLang="en-US" b="1" dirty="0">
                <a:solidFill>
                  <a:srgbClr val="EC0404"/>
                </a:solidFill>
                <a:latin typeface="+mn-ea"/>
                <a:ea typeface="+mn-ea"/>
              </a:rPr>
              <a:t>类</a:t>
            </a:r>
          </a:p>
          <a:p>
            <a:pPr marL="990600" lvl="1" indent="-533400">
              <a:buFont typeface="Wingdings" panose="05000000000000000000" pitchFamily="2" charset="2"/>
              <a:buAutoNum type="arabicPeriod"/>
            </a:pPr>
            <a:r>
              <a:rPr lang="zh-CN" altLang="en-US" b="1" dirty="0">
                <a:solidFill>
                  <a:srgbClr val="EC0404"/>
                </a:solidFill>
                <a:latin typeface="+mn-ea"/>
                <a:ea typeface="+mn-ea"/>
              </a:rPr>
              <a:t>数学类（</a:t>
            </a:r>
            <a:r>
              <a:rPr lang="en-US" altLang="zh-CN" b="1" dirty="0">
                <a:solidFill>
                  <a:srgbClr val="EC0404"/>
                </a:solidFill>
                <a:latin typeface="+mn-ea"/>
                <a:ea typeface="+mn-ea"/>
              </a:rPr>
              <a:t>Math</a:t>
            </a:r>
            <a:r>
              <a:rPr lang="zh-CN" altLang="en-US" b="1" dirty="0">
                <a:solidFill>
                  <a:srgbClr val="EC0404"/>
                </a:solidFill>
                <a:latin typeface="+mn-ea"/>
                <a:ea typeface="+mn-ea"/>
              </a:rPr>
              <a:t>）</a:t>
            </a:r>
          </a:p>
          <a:p>
            <a:pPr marL="990600" lvl="1" indent="-533400">
              <a:buFont typeface="Wingdings" panose="05000000000000000000" pitchFamily="2" charset="2"/>
              <a:buAutoNum type="arabicPeriod"/>
            </a:pPr>
            <a:r>
              <a:rPr lang="zh-CN" altLang="en-US" b="1" dirty="0">
                <a:solidFill>
                  <a:srgbClr val="EC0404"/>
                </a:solidFill>
                <a:latin typeface="+mn-ea"/>
                <a:ea typeface="+mn-ea"/>
              </a:rPr>
              <a:t>数据类型类</a:t>
            </a:r>
          </a:p>
          <a:p>
            <a:pPr marL="990600" lvl="1" indent="-533400">
              <a:buFont typeface="Wingdings" panose="05000000000000000000" pitchFamily="2" charset="2"/>
              <a:buAutoNum type="arabicPeriod"/>
            </a:pPr>
            <a:r>
              <a:rPr lang="zh-CN" altLang="en-US" b="1" dirty="0">
                <a:latin typeface="+mn-ea"/>
                <a:ea typeface="+mn-ea"/>
              </a:rPr>
              <a:t>线程类</a:t>
            </a:r>
          </a:p>
          <a:p>
            <a:pPr marL="990600" lvl="1" indent="-533400">
              <a:buFont typeface="Wingdings" panose="05000000000000000000" pitchFamily="2" charset="2"/>
              <a:buAutoNum type="arabicPeriod"/>
            </a:pPr>
            <a:r>
              <a:rPr lang="zh-CN" altLang="en-US" b="1" dirty="0">
                <a:solidFill>
                  <a:srgbClr val="EC0404"/>
                </a:solidFill>
                <a:latin typeface="+mn-ea"/>
                <a:ea typeface="+mn-ea"/>
              </a:rPr>
              <a:t>字符串类（</a:t>
            </a:r>
            <a:r>
              <a:rPr lang="en-US" altLang="zh-CN" b="1" dirty="0">
                <a:solidFill>
                  <a:srgbClr val="EC0404"/>
                </a:solidFill>
                <a:latin typeface="+mn-ea"/>
                <a:ea typeface="+mn-ea"/>
              </a:rPr>
              <a:t>String</a:t>
            </a:r>
            <a:r>
              <a:rPr lang="zh-CN" altLang="en-US" b="1" dirty="0">
                <a:solidFill>
                  <a:srgbClr val="EC0404"/>
                </a:solidFill>
                <a:latin typeface="+mn-ea"/>
                <a:ea typeface="+mn-ea"/>
              </a:rPr>
              <a:t>类和</a:t>
            </a:r>
            <a:r>
              <a:rPr lang="en-US" altLang="zh-CN" b="1" dirty="0" err="1">
                <a:solidFill>
                  <a:srgbClr val="EC0404"/>
                </a:solidFill>
                <a:latin typeface="+mn-ea"/>
                <a:ea typeface="+mn-ea"/>
              </a:rPr>
              <a:t>StringBuffer</a:t>
            </a:r>
            <a:r>
              <a:rPr lang="zh-CN" altLang="en-US" b="1" dirty="0">
                <a:solidFill>
                  <a:srgbClr val="EC0404"/>
                </a:solidFill>
                <a:latin typeface="+mn-ea"/>
                <a:ea typeface="+mn-ea"/>
              </a:rPr>
              <a:t>类）</a:t>
            </a:r>
          </a:p>
          <a:p>
            <a:pPr marL="990600" lvl="1" indent="-533400">
              <a:buFont typeface="Wingdings" panose="05000000000000000000" pitchFamily="2" charset="2"/>
              <a:buAutoNum type="arabicPeriod"/>
            </a:pPr>
            <a:r>
              <a:rPr lang="zh-CN" altLang="en-US" b="1" dirty="0">
                <a:solidFill>
                  <a:srgbClr val="EC0404"/>
                </a:solidFill>
                <a:latin typeface="+mn-ea"/>
                <a:ea typeface="+mn-ea"/>
              </a:rPr>
              <a:t>系统及运行类（</a:t>
            </a:r>
            <a:r>
              <a:rPr lang="en-US" altLang="zh-CN" b="1" dirty="0">
                <a:solidFill>
                  <a:srgbClr val="EC0404"/>
                </a:solidFill>
                <a:latin typeface="+mn-ea"/>
                <a:ea typeface="+mn-ea"/>
              </a:rPr>
              <a:t>System</a:t>
            </a:r>
            <a:r>
              <a:rPr lang="zh-CN" altLang="en-US" b="1" dirty="0">
                <a:solidFill>
                  <a:srgbClr val="EC0404"/>
                </a:solidFill>
                <a:latin typeface="+mn-ea"/>
                <a:ea typeface="+mn-ea"/>
              </a:rPr>
              <a:t>类</a:t>
            </a:r>
            <a:r>
              <a:rPr lang="zh-CN" altLang="en-US" b="1" dirty="0">
                <a:latin typeface="+mn-ea"/>
                <a:ea typeface="+mn-ea"/>
              </a:rPr>
              <a:t>和</a:t>
            </a:r>
            <a:r>
              <a:rPr lang="en-US" altLang="zh-CN" b="1" dirty="0">
                <a:latin typeface="+mn-ea"/>
                <a:ea typeface="+mn-ea"/>
              </a:rPr>
              <a:t>Runtime</a:t>
            </a:r>
            <a:r>
              <a:rPr lang="zh-CN" altLang="en-US" b="1" dirty="0">
                <a:latin typeface="+mn-ea"/>
                <a:ea typeface="+mn-ea"/>
              </a:rPr>
              <a:t>类</a:t>
            </a:r>
            <a:r>
              <a:rPr lang="zh-CN" altLang="en-US" b="1" dirty="0">
                <a:solidFill>
                  <a:srgbClr val="EC0404"/>
                </a:solidFill>
                <a:latin typeface="+mn-ea"/>
                <a:ea typeface="+mn-ea"/>
              </a:rPr>
              <a:t>）</a:t>
            </a:r>
          </a:p>
          <a:p>
            <a:pPr marL="990600" lvl="1" indent="-533400">
              <a:buFont typeface="Wingdings" panose="05000000000000000000" pitchFamily="2" charset="2"/>
              <a:buAutoNum type="arabicPeriod"/>
            </a:pPr>
            <a:endParaRPr lang="zh-CN" altLang="en-US" b="1" dirty="0">
              <a:latin typeface="+mn-ea"/>
              <a:ea typeface="+mn-ea"/>
            </a:endParaRPr>
          </a:p>
          <a:p>
            <a:pPr marL="609600" indent="-609600"/>
            <a:endParaRPr lang="en-US" altLang="zh-CN" sz="2800" dirty="0">
              <a:latin typeface="+mn-ea"/>
              <a:ea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380BD10D-ED2B-4F42-8FFD-9DFB804DD37E}"/>
              </a:ext>
            </a:extLst>
          </p:cNvPr>
          <p:cNvSpPr>
            <a:spLocks noGrp="1" noChangeArrowheads="1"/>
          </p:cNvSpPr>
          <p:nvPr>
            <p:ph type="title"/>
          </p:nvPr>
        </p:nvSpPr>
        <p:spPr>
          <a:xfrm>
            <a:off x="685800" y="768350"/>
            <a:ext cx="7772400" cy="755650"/>
          </a:xfrm>
        </p:spPr>
        <p:txBody>
          <a:bodyPr/>
          <a:lstStyle/>
          <a:p>
            <a:pPr marL="838200" indent="-838200"/>
            <a:r>
              <a:rPr lang="en-US" altLang="zh-CN" sz="3600" b="1">
                <a:solidFill>
                  <a:srgbClr val="EC0404"/>
                </a:solidFill>
                <a:latin typeface="+mn-ea"/>
                <a:ea typeface="+mn-ea"/>
              </a:rPr>
              <a:t>Object</a:t>
            </a:r>
            <a:r>
              <a:rPr lang="zh-CN" altLang="en-US" sz="3600" b="1">
                <a:solidFill>
                  <a:srgbClr val="EC0404"/>
                </a:solidFill>
                <a:latin typeface="+mn-ea"/>
                <a:ea typeface="+mn-ea"/>
              </a:rPr>
              <a:t>类</a:t>
            </a:r>
          </a:p>
        </p:txBody>
      </p:sp>
      <p:sp>
        <p:nvSpPr>
          <p:cNvPr id="8195" name="Rectangle 3">
            <a:extLst>
              <a:ext uri="{FF2B5EF4-FFF2-40B4-BE49-F238E27FC236}">
                <a16:creationId xmlns:a16="http://schemas.microsoft.com/office/drawing/2014/main" id="{46BE41D5-AA97-407C-87F1-22EE92149FC5}"/>
              </a:ext>
            </a:extLst>
          </p:cNvPr>
          <p:cNvSpPr>
            <a:spLocks noGrp="1" noChangeArrowheads="1"/>
          </p:cNvSpPr>
          <p:nvPr>
            <p:ph type="body" idx="1"/>
          </p:nvPr>
        </p:nvSpPr>
        <p:spPr>
          <a:xfrm>
            <a:off x="685800" y="1828800"/>
            <a:ext cx="7772400" cy="4114800"/>
          </a:xfrm>
        </p:spPr>
        <p:txBody>
          <a:bodyPr/>
          <a:lstStyle/>
          <a:p>
            <a:pPr marL="609600" indent="-609600"/>
            <a:r>
              <a:rPr lang="en-US" altLang="zh-CN" sz="2400" b="1" dirty="0">
                <a:latin typeface="+mn-ea"/>
                <a:ea typeface="+mn-ea"/>
              </a:rPr>
              <a:t>Object</a:t>
            </a:r>
            <a:r>
              <a:rPr lang="zh-CN" altLang="en-US" sz="2400" b="1" dirty="0">
                <a:latin typeface="+mn-ea"/>
                <a:ea typeface="+mn-ea"/>
              </a:rPr>
              <a:t>类</a:t>
            </a:r>
            <a:r>
              <a:rPr lang="zh-CN" altLang="en-US" sz="2400" b="1" dirty="0">
                <a:solidFill>
                  <a:srgbClr val="E20000"/>
                </a:solidFill>
                <a:latin typeface="+mn-ea"/>
                <a:ea typeface="+mn-ea"/>
              </a:rPr>
              <a:t>是</a:t>
            </a:r>
            <a:r>
              <a:rPr lang="en-US" altLang="zh-CN" sz="2400" b="1" dirty="0">
                <a:solidFill>
                  <a:srgbClr val="E20000"/>
                </a:solidFill>
                <a:latin typeface="+mn-ea"/>
                <a:ea typeface="+mn-ea"/>
              </a:rPr>
              <a:t>Java</a:t>
            </a:r>
            <a:r>
              <a:rPr lang="zh-CN" altLang="en-US" sz="2400" b="1" dirty="0">
                <a:solidFill>
                  <a:srgbClr val="E20000"/>
                </a:solidFill>
                <a:latin typeface="+mn-ea"/>
                <a:ea typeface="+mn-ea"/>
              </a:rPr>
              <a:t>中所有类的基类或根类，所有</a:t>
            </a:r>
            <a:r>
              <a:rPr lang="en-US" altLang="zh-CN" sz="2400" b="1" dirty="0">
                <a:solidFill>
                  <a:srgbClr val="E20000"/>
                </a:solidFill>
                <a:latin typeface="+mn-ea"/>
                <a:ea typeface="+mn-ea"/>
              </a:rPr>
              <a:t>class</a:t>
            </a:r>
            <a:r>
              <a:rPr lang="zh-CN" altLang="en-US" sz="2400" b="1" dirty="0">
                <a:solidFill>
                  <a:srgbClr val="E20000"/>
                </a:solidFill>
                <a:latin typeface="+mn-ea"/>
                <a:ea typeface="+mn-ea"/>
              </a:rPr>
              <a:t>的对象</a:t>
            </a:r>
            <a:r>
              <a:rPr lang="en-US" altLang="zh-CN" sz="2400" b="1" dirty="0">
                <a:solidFill>
                  <a:srgbClr val="E20000"/>
                </a:solidFill>
                <a:latin typeface="+mn-ea"/>
                <a:ea typeface="+mn-ea"/>
              </a:rPr>
              <a:t>(</a:t>
            </a:r>
            <a:r>
              <a:rPr lang="zh-CN" altLang="en-US" sz="2400" b="1" dirty="0">
                <a:solidFill>
                  <a:srgbClr val="E20000"/>
                </a:solidFill>
                <a:latin typeface="+mn-ea"/>
                <a:ea typeface="+mn-ea"/>
              </a:rPr>
              <a:t>包括数组对象</a:t>
            </a:r>
            <a:r>
              <a:rPr lang="en-US" altLang="zh-CN" sz="2400" b="1" dirty="0">
                <a:solidFill>
                  <a:srgbClr val="E20000"/>
                </a:solidFill>
                <a:latin typeface="+mn-ea"/>
                <a:ea typeface="+mn-ea"/>
              </a:rPr>
              <a:t>)</a:t>
            </a:r>
            <a:r>
              <a:rPr lang="zh-CN" altLang="en-US" sz="2400" b="1" dirty="0">
                <a:solidFill>
                  <a:srgbClr val="E20000"/>
                </a:solidFill>
                <a:latin typeface="+mn-ea"/>
                <a:ea typeface="+mn-ea"/>
              </a:rPr>
              <a:t>都继承了</a:t>
            </a:r>
            <a:r>
              <a:rPr lang="en-US" altLang="zh-CN" sz="2400" b="1" dirty="0">
                <a:solidFill>
                  <a:srgbClr val="E20000"/>
                </a:solidFill>
                <a:latin typeface="+mn-ea"/>
                <a:ea typeface="+mn-ea"/>
              </a:rPr>
              <a:t>Object</a:t>
            </a:r>
            <a:r>
              <a:rPr lang="zh-CN" altLang="en-US" sz="2400" b="1" dirty="0">
                <a:solidFill>
                  <a:srgbClr val="E20000"/>
                </a:solidFill>
                <a:latin typeface="+mn-ea"/>
                <a:ea typeface="+mn-ea"/>
              </a:rPr>
              <a:t>的方法；</a:t>
            </a:r>
          </a:p>
          <a:p>
            <a:pPr marL="609600" indent="-609600"/>
            <a:r>
              <a:rPr lang="en-US" altLang="zh-CN" sz="2400" b="1" dirty="0">
                <a:latin typeface="+mn-ea"/>
                <a:ea typeface="+mn-ea"/>
              </a:rPr>
              <a:t>Object</a:t>
            </a:r>
            <a:r>
              <a:rPr lang="zh-CN" altLang="en-US" sz="2400" b="1" dirty="0">
                <a:latin typeface="+mn-ea"/>
                <a:ea typeface="+mn-ea"/>
              </a:rPr>
              <a:t>类有</a:t>
            </a:r>
            <a:r>
              <a:rPr lang="en-US" altLang="zh-CN" sz="2400" b="1" dirty="0">
                <a:solidFill>
                  <a:srgbClr val="2908EC"/>
                </a:solidFill>
                <a:latin typeface="+mn-ea"/>
                <a:ea typeface="+mn-ea"/>
              </a:rPr>
              <a:t>1</a:t>
            </a:r>
            <a:r>
              <a:rPr lang="zh-CN" altLang="en-US" sz="2400" b="1" dirty="0">
                <a:solidFill>
                  <a:srgbClr val="2908EC"/>
                </a:solidFill>
                <a:latin typeface="+mn-ea"/>
                <a:ea typeface="+mn-ea"/>
              </a:rPr>
              <a:t>个构造方法和</a:t>
            </a:r>
            <a:r>
              <a:rPr lang="en-US" altLang="zh-CN" sz="2400" b="1" dirty="0">
                <a:solidFill>
                  <a:srgbClr val="2908EC"/>
                </a:solidFill>
                <a:latin typeface="+mn-ea"/>
                <a:ea typeface="+mn-ea"/>
              </a:rPr>
              <a:t>11</a:t>
            </a:r>
            <a:r>
              <a:rPr lang="zh-CN" altLang="en-US" sz="2400" b="1" dirty="0">
                <a:solidFill>
                  <a:srgbClr val="2908EC"/>
                </a:solidFill>
                <a:latin typeface="+mn-ea"/>
                <a:ea typeface="+mn-ea"/>
              </a:rPr>
              <a:t>个成员方法</a:t>
            </a:r>
            <a:r>
              <a:rPr lang="zh-CN" altLang="en-US" sz="2400" b="1" dirty="0">
                <a:latin typeface="+mn-ea"/>
                <a:ea typeface="+mn-ea"/>
              </a:rPr>
              <a:t>，其中最常用的是 ：</a:t>
            </a:r>
          </a:p>
          <a:p>
            <a:pPr marL="990600" lvl="1" indent="-533400">
              <a:buFont typeface="Wingdings" panose="05000000000000000000" pitchFamily="2" charset="2"/>
              <a:buAutoNum type="arabicPeriod"/>
            </a:pPr>
            <a:r>
              <a:rPr lang="en-US" altLang="zh-CN" sz="2400" b="1" dirty="0">
                <a:solidFill>
                  <a:srgbClr val="EC0404"/>
                </a:solidFill>
                <a:latin typeface="+mn-ea"/>
                <a:ea typeface="+mn-ea"/>
              </a:rPr>
              <a:t>public </a:t>
            </a:r>
            <a:r>
              <a:rPr lang="en-US" altLang="zh-CN" sz="2400" b="1" dirty="0" err="1">
                <a:solidFill>
                  <a:srgbClr val="EC0404"/>
                </a:solidFill>
                <a:latin typeface="+mn-ea"/>
                <a:ea typeface="+mn-ea"/>
              </a:rPr>
              <a:t>boolean</a:t>
            </a:r>
            <a:r>
              <a:rPr lang="en-US" altLang="zh-CN" sz="2400" b="1" dirty="0">
                <a:solidFill>
                  <a:srgbClr val="EC0404"/>
                </a:solidFill>
                <a:latin typeface="+mn-ea"/>
                <a:ea typeface="+mn-ea"/>
              </a:rPr>
              <a:t> equals(Object obj)</a:t>
            </a:r>
            <a:r>
              <a:rPr lang="zh-CN" altLang="en-US" sz="2400" b="1" dirty="0">
                <a:solidFill>
                  <a:srgbClr val="EC0404"/>
                </a:solidFill>
                <a:latin typeface="+mn-ea"/>
                <a:ea typeface="+mn-ea"/>
              </a:rPr>
              <a:t>；</a:t>
            </a:r>
            <a:r>
              <a:rPr lang="en-US" altLang="zh-CN" sz="2400" b="1" dirty="0">
                <a:solidFill>
                  <a:srgbClr val="EC0404"/>
                </a:solidFill>
                <a:latin typeface="+mn-ea"/>
                <a:ea typeface="+mn-ea"/>
              </a:rPr>
              <a:t>//</a:t>
            </a:r>
            <a:r>
              <a:rPr lang="zh-CN" altLang="en-US" sz="2400" b="1" dirty="0">
                <a:solidFill>
                  <a:srgbClr val="EC0404"/>
                </a:solidFill>
                <a:latin typeface="+mn-ea"/>
                <a:ea typeface="+mn-ea"/>
              </a:rPr>
              <a:t>用来比较两个对象是不是相等</a:t>
            </a:r>
          </a:p>
          <a:p>
            <a:pPr marL="990600" lvl="1" indent="-533400">
              <a:buFont typeface="Wingdings" panose="05000000000000000000" pitchFamily="2" charset="2"/>
              <a:buAutoNum type="arabicPeriod"/>
            </a:pPr>
            <a:r>
              <a:rPr lang="en-US" altLang="zh-CN" sz="2400" b="1" dirty="0">
                <a:solidFill>
                  <a:srgbClr val="EC0404"/>
                </a:solidFill>
                <a:latin typeface="+mn-ea"/>
                <a:ea typeface="+mn-ea"/>
              </a:rPr>
              <a:t>public String </a:t>
            </a:r>
            <a:r>
              <a:rPr lang="en-US" altLang="zh-CN" sz="2400" b="1" dirty="0" err="1">
                <a:solidFill>
                  <a:srgbClr val="EC0404"/>
                </a:solidFill>
                <a:latin typeface="+mn-ea"/>
                <a:ea typeface="+mn-ea"/>
              </a:rPr>
              <a:t>toString</a:t>
            </a:r>
            <a:r>
              <a:rPr lang="en-US" altLang="zh-CN" sz="2400" b="1" dirty="0">
                <a:solidFill>
                  <a:srgbClr val="EC0404"/>
                </a:solidFill>
                <a:latin typeface="+mn-ea"/>
                <a:ea typeface="+mn-ea"/>
              </a:rPr>
              <a:t>()</a:t>
            </a:r>
            <a:r>
              <a:rPr lang="zh-CN" altLang="en-US" sz="2400" b="1" dirty="0">
                <a:solidFill>
                  <a:srgbClr val="EC0404"/>
                </a:solidFill>
                <a:latin typeface="+mn-ea"/>
                <a:ea typeface="+mn-ea"/>
              </a:rPr>
              <a:t>；</a:t>
            </a:r>
            <a:r>
              <a:rPr lang="en-US" altLang="zh-CN" sz="2400" b="1" dirty="0">
                <a:solidFill>
                  <a:srgbClr val="EC0404"/>
                </a:solidFill>
                <a:latin typeface="+mn-ea"/>
                <a:ea typeface="+mn-ea"/>
              </a:rPr>
              <a:t>//</a:t>
            </a:r>
            <a:r>
              <a:rPr lang="zh-CN" altLang="en-US" sz="2400" b="1" dirty="0">
                <a:solidFill>
                  <a:srgbClr val="EC0404"/>
                </a:solidFill>
                <a:latin typeface="+mn-ea"/>
                <a:ea typeface="+mn-ea"/>
              </a:rPr>
              <a:t>常常被重写以输出一个有意义的字符串</a:t>
            </a:r>
          </a:p>
          <a:p>
            <a:pPr marL="990600" lvl="1" indent="-533400">
              <a:buFont typeface="Wingdings" panose="05000000000000000000" pitchFamily="2" charset="2"/>
              <a:buAutoNum type="arabicPeriod"/>
            </a:pPr>
            <a:endParaRPr lang="zh-CN" altLang="en-US" b="1" dirty="0">
              <a:solidFill>
                <a:srgbClr val="EC0404"/>
              </a:solidFill>
              <a:latin typeface="+mn-ea"/>
              <a:ea typeface="+mn-ea"/>
            </a:endParaRPr>
          </a:p>
          <a:p>
            <a:pPr marL="609600" indent="-609600">
              <a:buClr>
                <a:schemeClr val="hlink"/>
              </a:buClr>
              <a:buSzPct val="110000"/>
              <a:buFont typeface="Wingdings" panose="05000000000000000000" pitchFamily="2" charset="2"/>
              <a:buNone/>
            </a:pPr>
            <a:endParaRPr lang="zh-CN" altLang="en-US" sz="2000" b="1" dirty="0">
              <a:solidFill>
                <a:srgbClr val="EC0404"/>
              </a:solidFill>
              <a:latin typeface="+mn-ea"/>
              <a:ea typeface="+mn-ea"/>
            </a:endParaRPr>
          </a:p>
          <a:p>
            <a:pPr marL="609600" indent="-609600"/>
            <a:endParaRPr lang="en-US" altLang="zh-CN" sz="2800" dirty="0">
              <a:latin typeface="+mn-ea"/>
              <a:ea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983" name="Group 327">
            <a:extLst>
              <a:ext uri="{FF2B5EF4-FFF2-40B4-BE49-F238E27FC236}">
                <a16:creationId xmlns:a16="http://schemas.microsoft.com/office/drawing/2014/main" id="{1FD2D145-E990-4CB2-849E-4EDFBEB31E1C}"/>
              </a:ext>
            </a:extLst>
          </p:cNvPr>
          <p:cNvGraphicFramePr>
            <a:graphicFrameLocks noGrp="1"/>
          </p:cNvGraphicFramePr>
          <p:nvPr/>
        </p:nvGraphicFramePr>
        <p:xfrm>
          <a:off x="304800" y="914400"/>
          <a:ext cx="8458200" cy="5273676"/>
        </p:xfrm>
        <a:graphic>
          <a:graphicData uri="http://schemas.openxmlformats.org/drawingml/2006/table">
            <a:tbl>
              <a:tblPr/>
              <a:tblGrid>
                <a:gridCol w="3937000">
                  <a:extLst>
                    <a:ext uri="{9D8B030D-6E8A-4147-A177-3AD203B41FA5}">
                      <a16:colId xmlns:a16="http://schemas.microsoft.com/office/drawing/2014/main" val="2102323678"/>
                    </a:ext>
                  </a:extLst>
                </a:gridCol>
                <a:gridCol w="4521200">
                  <a:extLst>
                    <a:ext uri="{9D8B030D-6E8A-4147-A177-3AD203B41FA5}">
                      <a16:colId xmlns:a16="http://schemas.microsoft.com/office/drawing/2014/main" val="313106849"/>
                    </a:ext>
                  </a:extLst>
                </a:gridCol>
              </a:tblGrid>
              <a:tr h="3762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Object()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构造方法</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89547100"/>
                  </a:ext>
                </a:extLst>
              </a:tr>
              <a:tr h="3397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clone()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克隆一个对象</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615994946"/>
                  </a:ext>
                </a:extLst>
              </a:tr>
              <a:tr h="3381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equals(Object obj)</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判断本对象与</a:t>
                      </a:r>
                      <a:r>
                        <a:rPr kumimoji="1" lang="en-US" altLang="zh-CN"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obj</a:t>
                      </a: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是否相等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13798719"/>
                  </a:ext>
                </a:extLst>
              </a:tr>
              <a:tr h="3381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finalize()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被垃圾收集器调用</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03768592"/>
                  </a:ext>
                </a:extLst>
              </a:tr>
              <a:tr h="3397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getClass()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返回对象的</a:t>
                      </a:r>
                      <a:r>
                        <a:rPr kumimoji="1" lang="en-US" altLang="zh-CN"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978786392"/>
                  </a:ext>
                </a:extLst>
              </a:tr>
              <a:tr h="3381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hashCode()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返回对象的</a:t>
                      </a: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hash code</a:t>
                      </a: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65938745"/>
                  </a:ext>
                </a:extLst>
              </a:tr>
              <a:tr h="3381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notify()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叫醒一个正在等待的线程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95616000"/>
                  </a:ext>
                </a:extLst>
              </a:tr>
              <a:tr h="3397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notifyAll()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叫醒所有正在等待的线程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41519767"/>
                  </a:ext>
                </a:extLst>
              </a:tr>
              <a:tr h="33813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toString()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返回代表这个对象的字符串</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4168609299"/>
                  </a:ext>
                </a:extLst>
              </a:tr>
              <a:tr h="47148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wait()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让本线程进入等待</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2256113"/>
                  </a:ext>
                </a:extLst>
              </a:tr>
              <a:tr h="3397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wait(long timeout)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让本线程进入等待</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27418027"/>
                  </a:ext>
                </a:extLst>
              </a:tr>
              <a:tr h="83978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wait(long timeout, int nanos)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让本线程进入等待</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61047694"/>
                  </a:ext>
                </a:extLst>
              </a:tr>
            </a:tbl>
          </a:graphicData>
        </a:graphic>
      </p:graphicFrame>
      <p:sp>
        <p:nvSpPr>
          <p:cNvPr id="70699" name="Text Box 43">
            <a:extLst>
              <a:ext uri="{FF2B5EF4-FFF2-40B4-BE49-F238E27FC236}">
                <a16:creationId xmlns:a16="http://schemas.microsoft.com/office/drawing/2014/main" id="{F2663E9F-BAF0-47E4-A0B6-B74D7D19222D}"/>
              </a:ext>
            </a:extLst>
          </p:cNvPr>
          <p:cNvSpPr txBox="1">
            <a:spLocks noChangeArrowheads="1"/>
          </p:cNvSpPr>
          <p:nvPr/>
        </p:nvSpPr>
        <p:spPr bwMode="auto">
          <a:xfrm>
            <a:off x="314325" y="258763"/>
            <a:ext cx="549275"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endParaRPr lang="zh-CN" altLang="zh-CN"/>
          </a:p>
        </p:txBody>
      </p:sp>
      <p:sp>
        <p:nvSpPr>
          <p:cNvPr id="70701" name="Text Box 45">
            <a:extLst>
              <a:ext uri="{FF2B5EF4-FFF2-40B4-BE49-F238E27FC236}">
                <a16:creationId xmlns:a16="http://schemas.microsoft.com/office/drawing/2014/main" id="{A4AD4588-E269-4145-888A-3685ED809795}"/>
              </a:ext>
            </a:extLst>
          </p:cNvPr>
          <p:cNvSpPr txBox="1">
            <a:spLocks noChangeArrowheads="1"/>
          </p:cNvSpPr>
          <p:nvPr/>
        </p:nvSpPr>
        <p:spPr bwMode="auto">
          <a:xfrm>
            <a:off x="304800" y="2286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70702" name="Text Box 46">
            <a:extLst>
              <a:ext uri="{FF2B5EF4-FFF2-40B4-BE49-F238E27FC236}">
                <a16:creationId xmlns:a16="http://schemas.microsoft.com/office/drawing/2014/main" id="{147946CA-8B37-422B-97BA-55445921FC87}"/>
              </a:ext>
            </a:extLst>
          </p:cNvPr>
          <p:cNvSpPr txBox="1">
            <a:spLocks noChangeArrowheads="1"/>
          </p:cNvSpPr>
          <p:nvPr/>
        </p:nvSpPr>
        <p:spPr bwMode="auto">
          <a:xfrm>
            <a:off x="1828800" y="304800"/>
            <a:ext cx="5543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chemeClr val="tx2"/>
                </a:solidFill>
                <a:latin typeface="宋体" panose="02010600030101010101" pitchFamily="2" charset="-122"/>
              </a:rPr>
              <a:t>Object</a:t>
            </a:r>
            <a:r>
              <a:rPr lang="zh-CN" altLang="en-US" sz="2800" b="1">
                <a:solidFill>
                  <a:schemeClr val="tx2"/>
                </a:solidFill>
                <a:latin typeface="宋体" panose="02010600030101010101" pitchFamily="2" charset="-122"/>
              </a:rPr>
              <a:t>类</a:t>
            </a:r>
            <a:r>
              <a:rPr lang="en-US" altLang="zh-CN" sz="2800" b="1">
                <a:solidFill>
                  <a:srgbClr val="EC0404"/>
                </a:solidFill>
              </a:rPr>
              <a:t>——</a:t>
            </a:r>
            <a:r>
              <a:rPr lang="zh-CN" altLang="en-US" sz="2800" b="1">
                <a:solidFill>
                  <a:srgbClr val="EC0404"/>
                </a:solidFill>
              </a:rPr>
              <a:t>构造方法及常用方法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0983"/>
                                        </p:tgtEl>
                                        <p:attrNameLst>
                                          <p:attrName>style.visibility</p:attrName>
                                        </p:attrNameLst>
                                      </p:cBhvr>
                                      <p:to>
                                        <p:strVal val="visible"/>
                                      </p:to>
                                    </p:set>
                                    <p:animEffect transition="in" filter="checkerboard(across)">
                                      <p:cBhvr>
                                        <p:cTn id="7" dur="500"/>
                                        <p:tgtEl>
                                          <p:spTgt spid="70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a:extLst>
              <a:ext uri="{FF2B5EF4-FFF2-40B4-BE49-F238E27FC236}">
                <a16:creationId xmlns:a16="http://schemas.microsoft.com/office/drawing/2014/main" id="{7BCD30B5-B29E-4A2B-8AFF-B7D0103B5DCD}"/>
              </a:ext>
            </a:extLst>
          </p:cNvPr>
          <p:cNvSpPr txBox="1">
            <a:spLocks noChangeArrowheads="1"/>
          </p:cNvSpPr>
          <p:nvPr/>
        </p:nvSpPr>
        <p:spPr bwMode="auto">
          <a:xfrm>
            <a:off x="457200" y="838200"/>
            <a:ext cx="8105775" cy="5462588"/>
          </a:xfrm>
          <a:prstGeom prst="rect">
            <a:avLst/>
          </a:prstGeom>
          <a:noFill/>
          <a:ln w="952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class A{</a:t>
            </a:r>
          </a:p>
          <a:p>
            <a:pPr>
              <a:lnSpc>
                <a:spcPct val="2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public String toString(){</a:t>
            </a:r>
          </a:p>
          <a:p>
            <a:pPr>
              <a:lnSpc>
                <a:spcPct val="4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return "A is for ObjectTest class";	</a:t>
            </a:r>
          </a:p>
          <a:p>
            <a:pPr>
              <a:lnSpc>
                <a:spcPct val="4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a:t>
            </a:r>
          </a:p>
          <a:p>
            <a:pPr>
              <a:lnSpc>
                <a:spcPct val="4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public class ObjectTest {</a:t>
            </a:r>
          </a:p>
          <a:p>
            <a:pPr>
              <a:lnSpc>
                <a:spcPct val="6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public static void main(String[] s){</a:t>
            </a:r>
          </a:p>
          <a:p>
            <a:pPr>
              <a:lnSpc>
                <a:spcPct val="5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a:t>
            </a:r>
            <a:r>
              <a:rPr lang="en-US" altLang="zh-CN" sz="2000" b="1">
                <a:solidFill>
                  <a:srgbClr val="E20000"/>
                </a:solidFill>
                <a:latin typeface="Tahoma" panose="020B0604030504040204" pitchFamily="34" charset="0"/>
                <a:ea typeface="幼圆" panose="02010509060101010101" pitchFamily="49" charset="-122"/>
              </a:rPr>
              <a:t>A a1 = new A();  A a2 = new A();  A a3 = a1;</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System.out.println("a1.equals(a1) is " + </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a:t>
            </a:r>
            <a:r>
              <a:rPr lang="en-US" altLang="zh-CN" sz="2000" b="1">
                <a:solidFill>
                  <a:srgbClr val="2908EC"/>
                </a:solidFill>
                <a:latin typeface="Tahoma" panose="020B0604030504040204" pitchFamily="34" charset="0"/>
                <a:ea typeface="幼圆" panose="02010509060101010101" pitchFamily="49" charset="-122"/>
              </a:rPr>
              <a:t>	a1.equals(a1));</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System.out.println("a1.equals(a2) is " + </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a:t>
            </a:r>
            <a:r>
              <a:rPr lang="en-US" altLang="zh-CN" sz="2000" b="1">
                <a:solidFill>
                  <a:srgbClr val="2908EC"/>
                </a:solidFill>
                <a:latin typeface="Tahoma" panose="020B0604030504040204" pitchFamily="34" charset="0"/>
                <a:ea typeface="幼圆" panose="02010509060101010101" pitchFamily="49" charset="-122"/>
              </a:rPr>
              <a:t>	a1.equals(a2));</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System.out.println("a1.equals(a3) is " +</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a:t>
            </a:r>
            <a:r>
              <a:rPr lang="en-US" altLang="zh-CN" sz="2000" b="1">
                <a:solidFill>
                  <a:srgbClr val="2908EC"/>
                </a:solidFill>
                <a:latin typeface="Tahoma" panose="020B0604030504040204" pitchFamily="34" charset="0"/>
                <a:ea typeface="幼圆" panose="02010509060101010101" pitchFamily="49" charset="-122"/>
              </a:rPr>
              <a:t>	 a1.equals(a3));</a:t>
            </a:r>
          </a:p>
          <a:p>
            <a:pPr>
              <a:lnSpc>
                <a:spcPct val="3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System.out.println(a1.toString());</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System.out.println("a1 is a instance of class " +</a:t>
            </a:r>
          </a:p>
          <a:p>
            <a:pPr>
              <a:lnSpc>
                <a:spcPct val="7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a:t>
            </a:r>
            <a:r>
              <a:rPr lang="en-US" altLang="zh-CN" sz="2000" b="1">
                <a:solidFill>
                  <a:srgbClr val="2908EC"/>
                </a:solidFill>
                <a:latin typeface="Tahoma" panose="020B0604030504040204" pitchFamily="34" charset="0"/>
                <a:ea typeface="幼圆" panose="02010509060101010101" pitchFamily="49" charset="-122"/>
              </a:rPr>
              <a:t>	 a1.getClass().getName());</a:t>
            </a:r>
          </a:p>
          <a:p>
            <a:pPr>
              <a:lnSpc>
                <a:spcPct val="40000"/>
              </a:lnSpc>
              <a:spcBef>
                <a:spcPct val="50000"/>
              </a:spcBef>
              <a:buClr>
                <a:schemeClr val="hlink"/>
              </a:buClr>
              <a:buSzPct val="110000"/>
              <a:buFont typeface="Wingdings" panose="05000000000000000000" pitchFamily="2" charset="2"/>
              <a:buNone/>
            </a:pPr>
            <a:r>
              <a:rPr lang="en-US" altLang="zh-CN" sz="2000" b="1">
                <a:latin typeface="Tahoma" panose="020B0604030504040204" pitchFamily="34" charset="0"/>
                <a:ea typeface="幼圆" panose="02010509060101010101" pitchFamily="49" charset="-122"/>
              </a:rPr>
              <a:t>	}	}</a:t>
            </a:r>
            <a:endParaRPr lang="en-US" altLang="zh-CN" sz="2000"/>
          </a:p>
        </p:txBody>
      </p:sp>
      <p:sp>
        <p:nvSpPr>
          <p:cNvPr id="71683" name="Text Box 3">
            <a:extLst>
              <a:ext uri="{FF2B5EF4-FFF2-40B4-BE49-F238E27FC236}">
                <a16:creationId xmlns:a16="http://schemas.microsoft.com/office/drawing/2014/main" id="{D8838364-C777-4A35-825A-B8BC6BC2FAB6}"/>
              </a:ext>
            </a:extLst>
          </p:cNvPr>
          <p:cNvSpPr txBox="1">
            <a:spLocks noChangeArrowheads="1"/>
          </p:cNvSpPr>
          <p:nvPr/>
        </p:nvSpPr>
        <p:spPr bwMode="auto">
          <a:xfrm>
            <a:off x="5257800" y="0"/>
            <a:ext cx="3886200" cy="1952625"/>
          </a:xfrm>
          <a:prstGeom prst="rect">
            <a:avLst/>
          </a:prstGeom>
          <a:solidFill>
            <a:srgbClr val="010613"/>
          </a:solid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幼圆" panose="02010509060101010101" pitchFamily="49" charset="-122"/>
              </a:rPr>
              <a:t>a1.equals(a1) is true</a:t>
            </a:r>
          </a:p>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幼圆" panose="02010509060101010101" pitchFamily="49" charset="-122"/>
              </a:rPr>
              <a:t>a1.equals(a2) is false</a:t>
            </a:r>
          </a:p>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幼圆" panose="02010509060101010101" pitchFamily="49" charset="-122"/>
              </a:rPr>
              <a:t>a1.equals(a3) is true</a:t>
            </a:r>
          </a:p>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幼圆" panose="02010509060101010101" pitchFamily="49" charset="-122"/>
              </a:rPr>
              <a:t>A is for ObjectTest class</a:t>
            </a:r>
          </a:p>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幼圆" panose="02010509060101010101" pitchFamily="49" charset="-122"/>
              </a:rPr>
              <a:t>a1 is a instance of class 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1683"/>
                                        </p:tgtEl>
                                        <p:attrNameLst>
                                          <p:attrName>style.visibility</p:attrName>
                                        </p:attrNameLst>
                                      </p:cBhvr>
                                      <p:to>
                                        <p:strVal val="visible"/>
                                      </p:to>
                                    </p:set>
                                    <p:anim calcmode="lin" valueType="num">
                                      <p:cBhvr additive="base">
                                        <p:cTn id="7" dur="500" fill="hold"/>
                                        <p:tgtEl>
                                          <p:spTgt spid="71683"/>
                                        </p:tgtEl>
                                        <p:attrNameLst>
                                          <p:attrName>ppt_x</p:attrName>
                                        </p:attrNameLst>
                                      </p:cBhvr>
                                      <p:tavLst>
                                        <p:tav tm="0">
                                          <p:val>
                                            <p:strVal val="1+#ppt_w/2"/>
                                          </p:val>
                                        </p:tav>
                                        <p:tav tm="100000">
                                          <p:val>
                                            <p:strVal val="#ppt_x"/>
                                          </p:val>
                                        </p:tav>
                                      </p:tavLst>
                                    </p:anim>
                                    <p:anim calcmode="lin" valueType="num">
                                      <p:cBhvr additive="base">
                                        <p:cTn id="8" dur="500" fill="hold"/>
                                        <p:tgtEl>
                                          <p:spTgt spid="716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222" name="Group 6">
            <a:extLst>
              <a:ext uri="{FF2B5EF4-FFF2-40B4-BE49-F238E27FC236}">
                <a16:creationId xmlns:a16="http://schemas.microsoft.com/office/drawing/2014/main" id="{E79403DD-6D0F-41A2-B5F9-EE6B01932172}"/>
              </a:ext>
            </a:extLst>
          </p:cNvPr>
          <p:cNvGrpSpPr>
            <a:grpSpLocks/>
          </p:cNvGrpSpPr>
          <p:nvPr/>
        </p:nvGrpSpPr>
        <p:grpSpPr bwMode="auto">
          <a:xfrm>
            <a:off x="900113" y="2349500"/>
            <a:ext cx="7559675" cy="1103313"/>
            <a:chOff x="567" y="1480"/>
            <a:chExt cx="4762" cy="695"/>
          </a:xfrm>
        </p:grpSpPr>
        <p:pic>
          <p:nvPicPr>
            <p:cNvPr id="137220" name="Picture 4">
              <a:extLst>
                <a:ext uri="{FF2B5EF4-FFF2-40B4-BE49-F238E27FC236}">
                  <a16:creationId xmlns:a16="http://schemas.microsoft.com/office/drawing/2014/main" id="{5D869013-1135-4E57-9D32-A3645D2D5C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 y="1480"/>
              <a:ext cx="4641" cy="695"/>
            </a:xfrm>
            <a:prstGeom prst="rect">
              <a:avLst/>
            </a:prstGeom>
            <a:noFill/>
            <a:ln w="9525">
              <a:solidFill>
                <a:srgbClr val="EC0404"/>
              </a:solidFill>
              <a:miter lim="800000"/>
              <a:headEnd/>
              <a:tailEnd/>
            </a:ln>
            <a:extLst>
              <a:ext uri="{909E8E84-426E-40DD-AFC4-6F175D3DCCD1}">
                <a14:hiddenFill xmlns:a14="http://schemas.microsoft.com/office/drawing/2010/main">
                  <a:solidFill>
                    <a:srgbClr val="FFFFFF"/>
                  </a:solidFill>
                </a14:hiddenFill>
              </a:ext>
            </a:extLst>
          </p:spPr>
        </p:pic>
        <p:sp>
          <p:nvSpPr>
            <p:cNvPr id="137221" name="Oval 5">
              <a:extLst>
                <a:ext uri="{FF2B5EF4-FFF2-40B4-BE49-F238E27FC236}">
                  <a16:creationId xmlns:a16="http://schemas.microsoft.com/office/drawing/2014/main" id="{D187985F-7E63-4153-A5A0-B9933DC485BA}"/>
                </a:ext>
              </a:extLst>
            </p:cNvPr>
            <p:cNvSpPr>
              <a:spLocks noChangeArrowheads="1"/>
            </p:cNvSpPr>
            <p:nvPr/>
          </p:nvSpPr>
          <p:spPr bwMode="auto">
            <a:xfrm>
              <a:off x="1610" y="1842"/>
              <a:ext cx="3719" cy="182"/>
            </a:xfrm>
            <a:prstGeom prst="ellipse">
              <a:avLst/>
            </a:prstGeom>
            <a:noFill/>
            <a:ln w="2857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CC1B8B54-2B9E-4444-BE65-2FF55BE1A8D4}"/>
              </a:ext>
            </a:extLst>
          </p:cNvPr>
          <p:cNvSpPr>
            <a:spLocks noGrp="1" noChangeArrowheads="1"/>
          </p:cNvSpPr>
          <p:nvPr>
            <p:ph type="title"/>
          </p:nvPr>
        </p:nvSpPr>
        <p:spPr>
          <a:xfrm>
            <a:off x="685800" y="768350"/>
            <a:ext cx="7772400" cy="755650"/>
          </a:xfrm>
        </p:spPr>
        <p:txBody>
          <a:bodyPr/>
          <a:lstStyle/>
          <a:p>
            <a:r>
              <a:rPr lang="en-US" altLang="zh-CN" sz="3600" b="1">
                <a:latin typeface="+mn-ea"/>
                <a:ea typeface="+mn-ea"/>
              </a:rPr>
              <a:t>Math</a:t>
            </a:r>
            <a:r>
              <a:rPr lang="zh-CN" altLang="en-US" sz="3600" b="1">
                <a:latin typeface="+mn-ea"/>
                <a:ea typeface="+mn-ea"/>
              </a:rPr>
              <a:t>类</a:t>
            </a:r>
          </a:p>
        </p:txBody>
      </p:sp>
      <p:sp>
        <p:nvSpPr>
          <p:cNvPr id="11267" name="Rectangle 3">
            <a:extLst>
              <a:ext uri="{FF2B5EF4-FFF2-40B4-BE49-F238E27FC236}">
                <a16:creationId xmlns:a16="http://schemas.microsoft.com/office/drawing/2014/main" id="{34FE4307-DB93-4164-939A-31C3DC931A66}"/>
              </a:ext>
            </a:extLst>
          </p:cNvPr>
          <p:cNvSpPr>
            <a:spLocks noGrp="1" noChangeArrowheads="1"/>
          </p:cNvSpPr>
          <p:nvPr>
            <p:ph type="body" idx="1"/>
          </p:nvPr>
        </p:nvSpPr>
        <p:spPr>
          <a:xfrm>
            <a:off x="685800" y="1828800"/>
            <a:ext cx="7772400" cy="4114800"/>
          </a:xfrm>
        </p:spPr>
        <p:txBody>
          <a:bodyPr/>
          <a:lstStyle/>
          <a:p>
            <a:pPr marL="533400" indent="-533400">
              <a:buFontTx/>
              <a:buAutoNum type="arabicPeriod"/>
            </a:pPr>
            <a:r>
              <a:rPr lang="en-US" altLang="zh-CN" sz="2800" b="1">
                <a:latin typeface="+mn-ea"/>
                <a:ea typeface="+mn-ea"/>
              </a:rPr>
              <a:t>Math</a:t>
            </a:r>
            <a:r>
              <a:rPr lang="zh-CN" altLang="en-US" sz="2800" b="1">
                <a:latin typeface="+mn-ea"/>
                <a:ea typeface="+mn-ea"/>
              </a:rPr>
              <a:t>类中封装了数学计算中常用的一些数学常量和数学方法，是用于标准数学计算的类；</a:t>
            </a:r>
          </a:p>
          <a:p>
            <a:pPr marL="533400" indent="-533400">
              <a:buFontTx/>
              <a:buAutoNum type="arabicPeriod"/>
            </a:pPr>
            <a:r>
              <a:rPr lang="en-US" altLang="zh-CN" sz="2800" b="1">
                <a:latin typeface="+mn-ea"/>
                <a:ea typeface="+mn-ea"/>
              </a:rPr>
              <a:t>Java</a:t>
            </a:r>
            <a:r>
              <a:rPr lang="zh-CN" altLang="en-US" sz="2800" b="1">
                <a:latin typeface="+mn-ea"/>
                <a:ea typeface="+mn-ea"/>
              </a:rPr>
              <a:t>中，</a:t>
            </a:r>
            <a:r>
              <a:rPr lang="zh-CN" altLang="en-US" sz="2800" b="1">
                <a:solidFill>
                  <a:srgbClr val="2908EC"/>
                </a:solidFill>
                <a:latin typeface="+mn-ea"/>
                <a:ea typeface="+mn-ea"/>
              </a:rPr>
              <a:t>将</a:t>
            </a:r>
            <a:r>
              <a:rPr lang="en-US" altLang="zh-CN" sz="2800" b="1">
                <a:solidFill>
                  <a:srgbClr val="2908EC"/>
                </a:solidFill>
                <a:latin typeface="+mn-ea"/>
                <a:ea typeface="+mn-ea"/>
              </a:rPr>
              <a:t>Math</a:t>
            </a:r>
            <a:r>
              <a:rPr lang="zh-CN" altLang="en-US" sz="2800" b="1">
                <a:solidFill>
                  <a:srgbClr val="2908EC"/>
                </a:solidFill>
                <a:latin typeface="+mn-ea"/>
                <a:ea typeface="+mn-ea"/>
              </a:rPr>
              <a:t>类定义为</a:t>
            </a:r>
            <a:r>
              <a:rPr lang="en-US" altLang="zh-CN" sz="2800" b="1">
                <a:solidFill>
                  <a:srgbClr val="2908EC"/>
                </a:solidFill>
                <a:latin typeface="+mn-ea"/>
                <a:ea typeface="+mn-ea"/>
              </a:rPr>
              <a:t>final</a:t>
            </a:r>
            <a:r>
              <a:rPr lang="zh-CN" altLang="en-US" sz="2800" b="1">
                <a:solidFill>
                  <a:srgbClr val="2908EC"/>
                </a:solidFill>
                <a:latin typeface="+mn-ea"/>
                <a:ea typeface="+mn-ea"/>
              </a:rPr>
              <a:t>类，不能再派生子类；</a:t>
            </a:r>
          </a:p>
          <a:p>
            <a:pPr marL="533400" indent="-533400">
              <a:buFontTx/>
              <a:buAutoNum type="arabicPeriod"/>
            </a:pPr>
            <a:r>
              <a:rPr lang="en-US" altLang="zh-CN" sz="2800" b="1">
                <a:solidFill>
                  <a:srgbClr val="2908EC"/>
                </a:solidFill>
                <a:latin typeface="+mn-ea"/>
                <a:ea typeface="+mn-ea"/>
              </a:rPr>
              <a:t>Math</a:t>
            </a:r>
            <a:r>
              <a:rPr lang="zh-CN" altLang="en-US" sz="2800" b="1">
                <a:solidFill>
                  <a:srgbClr val="2908EC"/>
                </a:solidFill>
                <a:latin typeface="+mn-ea"/>
                <a:ea typeface="+mn-ea"/>
              </a:rPr>
              <a:t>类中定义的常量和方法都用</a:t>
            </a:r>
            <a:r>
              <a:rPr lang="en-US" altLang="zh-CN" sz="2800" b="1">
                <a:solidFill>
                  <a:srgbClr val="2908EC"/>
                </a:solidFill>
                <a:latin typeface="+mn-ea"/>
                <a:ea typeface="+mn-ea"/>
              </a:rPr>
              <a:t>static</a:t>
            </a:r>
            <a:r>
              <a:rPr lang="zh-CN" altLang="en-US" sz="2800" b="1">
                <a:solidFill>
                  <a:srgbClr val="2908EC"/>
                </a:solidFill>
                <a:latin typeface="+mn-ea"/>
                <a:ea typeface="+mn-ea"/>
              </a:rPr>
              <a:t>修饰符来修饰，因此不必创建</a:t>
            </a:r>
            <a:r>
              <a:rPr lang="en-US" altLang="zh-CN" sz="2800" b="1">
                <a:solidFill>
                  <a:srgbClr val="2908EC"/>
                </a:solidFill>
                <a:latin typeface="+mn-ea"/>
                <a:ea typeface="+mn-ea"/>
              </a:rPr>
              <a:t>Math</a:t>
            </a:r>
            <a:r>
              <a:rPr lang="zh-CN" altLang="en-US" sz="2800" b="1">
                <a:solidFill>
                  <a:srgbClr val="2908EC"/>
                </a:solidFill>
                <a:latin typeface="+mn-ea"/>
                <a:ea typeface="+mn-ea"/>
              </a:rPr>
              <a:t>类的实例，可以通过类名直接使用。</a:t>
            </a:r>
          </a:p>
          <a:p>
            <a:pPr marL="914400" lvl="1" indent="-457200">
              <a:buFont typeface="Wingdings" panose="05000000000000000000" pitchFamily="2" charset="2"/>
              <a:buChar char="ü"/>
            </a:pPr>
            <a:r>
              <a:rPr lang="zh-CN" altLang="en-US" b="1">
                <a:latin typeface="+mn-ea"/>
                <a:ea typeface="+mn-ea"/>
              </a:rPr>
              <a:t>例如</a:t>
            </a:r>
            <a:r>
              <a:rPr lang="en-US" altLang="zh-CN" b="1">
                <a:solidFill>
                  <a:srgbClr val="E20000"/>
                </a:solidFill>
                <a:latin typeface="+mn-ea"/>
                <a:ea typeface="+mn-ea"/>
              </a:rPr>
              <a:t>Math.XXX()</a:t>
            </a:r>
            <a:r>
              <a:rPr lang="en-US" altLang="zh-CN" b="1">
                <a:solidFill>
                  <a:srgbClr val="2908EC"/>
                </a:solidFill>
                <a:latin typeface="+mn-ea"/>
                <a:ea typeface="+mn-ea"/>
              </a:rPr>
              <a:t> </a:t>
            </a:r>
            <a:r>
              <a:rPr lang="zh-CN" altLang="en-US" b="1">
                <a:solidFill>
                  <a:srgbClr val="2908EC"/>
                </a:solidFill>
                <a:latin typeface="+mn-ea"/>
                <a:ea typeface="+mn-ea"/>
              </a:rPr>
              <a:t>或</a:t>
            </a:r>
            <a:r>
              <a:rPr lang="en-US" altLang="zh-CN" b="1">
                <a:solidFill>
                  <a:srgbClr val="EC0404"/>
                </a:solidFill>
                <a:latin typeface="+mn-ea"/>
                <a:ea typeface="+mn-ea"/>
              </a:rPr>
              <a:t>Math.PI</a:t>
            </a:r>
            <a:r>
              <a:rPr lang="zh-CN" altLang="en-US" b="1">
                <a:solidFill>
                  <a:srgbClr val="EC0404"/>
                </a:solidFill>
                <a:latin typeface="+mn-ea"/>
                <a:ea typeface="+mn-ea"/>
              </a:rPr>
              <a:t>、</a:t>
            </a:r>
            <a:r>
              <a:rPr lang="en-US" altLang="zh-CN" b="1">
                <a:solidFill>
                  <a:srgbClr val="EC0404"/>
                </a:solidFill>
                <a:latin typeface="+mn-ea"/>
                <a:ea typeface="+mn-ea"/>
              </a:rPr>
              <a:t>Math.E</a:t>
            </a:r>
            <a:r>
              <a:rPr lang="en-US" altLang="zh-CN" b="1">
                <a:latin typeface="+mn-ea"/>
                <a:ea typeface="+mn-ea"/>
              </a:rPr>
              <a:t>;</a:t>
            </a:r>
          </a:p>
          <a:p>
            <a:pPr marL="533400" indent="-533400"/>
            <a:endParaRPr lang="en-US" altLang="zh-CN" sz="2800" b="1">
              <a:latin typeface="+mn-ea"/>
              <a:ea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57FCCED0-C3E9-49FB-96CD-BA7DF5DBADC1}"/>
              </a:ext>
            </a:extLst>
          </p:cNvPr>
          <p:cNvSpPr>
            <a:spLocks noGrp="1" noChangeArrowheads="1"/>
          </p:cNvSpPr>
          <p:nvPr>
            <p:ph type="title"/>
          </p:nvPr>
        </p:nvSpPr>
        <p:spPr>
          <a:xfrm>
            <a:off x="685800" y="768350"/>
            <a:ext cx="7772400" cy="527050"/>
          </a:xfrm>
        </p:spPr>
        <p:txBody>
          <a:bodyPr>
            <a:normAutofit fontScale="90000"/>
          </a:bodyPr>
          <a:lstStyle/>
          <a:p>
            <a:r>
              <a:rPr lang="en-US" altLang="zh-CN" sz="3200" b="1">
                <a:effectLst>
                  <a:outerShdw blurRad="38100" dist="38100" dir="2700000" algn="tl">
                    <a:srgbClr val="C0C0C0"/>
                  </a:outerShdw>
                </a:effectLst>
                <a:latin typeface="+mn-ea"/>
                <a:ea typeface="+mn-ea"/>
              </a:rPr>
              <a:t>Math</a:t>
            </a:r>
            <a:r>
              <a:rPr lang="zh-CN" altLang="en-US" sz="3200" b="1">
                <a:effectLst>
                  <a:outerShdw blurRad="38100" dist="38100" dir="2700000" algn="tl">
                    <a:srgbClr val="C0C0C0"/>
                  </a:outerShdw>
                </a:effectLst>
                <a:latin typeface="+mn-ea"/>
                <a:ea typeface="+mn-ea"/>
              </a:rPr>
              <a:t>类常用的静态方法和静态常量</a:t>
            </a:r>
          </a:p>
        </p:txBody>
      </p:sp>
      <p:sp>
        <p:nvSpPr>
          <p:cNvPr id="12291" name="Rectangle 3">
            <a:extLst>
              <a:ext uri="{FF2B5EF4-FFF2-40B4-BE49-F238E27FC236}">
                <a16:creationId xmlns:a16="http://schemas.microsoft.com/office/drawing/2014/main" id="{D696FBEE-3901-40EA-AD1E-B16AED6AE969}"/>
              </a:ext>
            </a:extLst>
          </p:cNvPr>
          <p:cNvSpPr>
            <a:spLocks noGrp="1" noChangeArrowheads="1"/>
          </p:cNvSpPr>
          <p:nvPr>
            <p:ph type="body" idx="1"/>
          </p:nvPr>
        </p:nvSpPr>
        <p:spPr>
          <a:xfrm>
            <a:off x="762000" y="1524000"/>
            <a:ext cx="7772400" cy="4114800"/>
          </a:xfrm>
        </p:spPr>
        <p:txBody>
          <a:bodyPr/>
          <a:lstStyle/>
          <a:p>
            <a:r>
              <a:rPr lang="en-US" altLang="zh-CN" sz="2400" b="1">
                <a:latin typeface="+mn-ea"/>
                <a:ea typeface="+mn-ea"/>
              </a:rPr>
              <a:t>Math</a:t>
            </a:r>
            <a:r>
              <a:rPr lang="zh-CN" altLang="en-US" sz="2400" b="1">
                <a:latin typeface="+mn-ea"/>
                <a:ea typeface="+mn-ea"/>
              </a:rPr>
              <a:t>类包含</a:t>
            </a:r>
            <a:r>
              <a:rPr lang="en-US" altLang="zh-CN" sz="2400" b="1">
                <a:latin typeface="+mn-ea"/>
                <a:ea typeface="+mn-ea"/>
              </a:rPr>
              <a:t>15</a:t>
            </a:r>
            <a:r>
              <a:rPr lang="zh-CN" altLang="en-US" sz="2400" b="1">
                <a:latin typeface="+mn-ea"/>
                <a:ea typeface="+mn-ea"/>
              </a:rPr>
              <a:t>个静态方法和两个静态常量</a:t>
            </a:r>
            <a:r>
              <a:rPr lang="en-US" altLang="zh-CN" sz="2400" b="1">
                <a:latin typeface="+mn-ea"/>
                <a:ea typeface="+mn-ea"/>
              </a:rPr>
              <a:t>(</a:t>
            </a:r>
            <a:r>
              <a:rPr lang="zh-CN" altLang="en-US" sz="2400" b="1">
                <a:latin typeface="+mn-ea"/>
                <a:ea typeface="+mn-ea"/>
              </a:rPr>
              <a:t>常用见下表</a:t>
            </a:r>
            <a:r>
              <a:rPr lang="en-US" altLang="zh-CN" sz="2400" b="1">
                <a:latin typeface="+mn-ea"/>
                <a:ea typeface="+mn-ea"/>
              </a:rPr>
              <a:t>)</a:t>
            </a:r>
          </a:p>
          <a:p>
            <a:pPr lvl="1">
              <a:buFontTx/>
              <a:buNone/>
            </a:pPr>
            <a:endParaRPr lang="en-US" altLang="zh-CN" sz="2400" b="1">
              <a:latin typeface="+mn-ea"/>
              <a:ea typeface="+mn-ea"/>
            </a:endParaRPr>
          </a:p>
          <a:p>
            <a:pPr>
              <a:buFontTx/>
              <a:buNone/>
            </a:pPr>
            <a:endParaRPr lang="en-US" altLang="zh-CN" sz="3600" b="1">
              <a:latin typeface="+mn-ea"/>
              <a:ea typeface="+mn-ea"/>
            </a:endParaRPr>
          </a:p>
        </p:txBody>
      </p:sp>
      <p:graphicFrame>
        <p:nvGraphicFramePr>
          <p:cNvPr id="12398" name="Group 110">
            <a:extLst>
              <a:ext uri="{FF2B5EF4-FFF2-40B4-BE49-F238E27FC236}">
                <a16:creationId xmlns:a16="http://schemas.microsoft.com/office/drawing/2014/main" id="{1B163134-6969-421B-8A7C-8D5A42F18252}"/>
              </a:ext>
            </a:extLst>
          </p:cNvPr>
          <p:cNvGraphicFramePr>
            <a:graphicFrameLocks noGrp="1"/>
          </p:cNvGraphicFramePr>
          <p:nvPr/>
        </p:nvGraphicFramePr>
        <p:xfrm>
          <a:off x="533400" y="2209800"/>
          <a:ext cx="8229600" cy="3887153"/>
        </p:xfrm>
        <a:graphic>
          <a:graphicData uri="http://schemas.openxmlformats.org/drawingml/2006/table">
            <a:tbl>
              <a:tblPr/>
              <a:tblGrid>
                <a:gridCol w="2133600">
                  <a:extLst>
                    <a:ext uri="{9D8B030D-6E8A-4147-A177-3AD203B41FA5}">
                      <a16:colId xmlns:a16="http://schemas.microsoft.com/office/drawing/2014/main" val="1209629190"/>
                    </a:ext>
                  </a:extLst>
                </a:gridCol>
                <a:gridCol w="6096000">
                  <a:extLst>
                    <a:ext uri="{9D8B030D-6E8A-4147-A177-3AD203B41FA5}">
                      <a16:colId xmlns:a16="http://schemas.microsoft.com/office/drawing/2014/main" val="18400180"/>
                    </a:ext>
                  </a:extLst>
                </a:gridCol>
              </a:tblGrid>
              <a:tr h="34607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绝对值</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abs(a)       </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这里</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可以是</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int,long,float</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和</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double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1521701787"/>
                  </a:ext>
                </a:extLst>
              </a:tr>
              <a:tr h="458788">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三角函数</a:t>
                      </a:r>
                      <a:endPar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sin(a)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cos(a)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tan(a)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74735548"/>
                  </a:ext>
                </a:extLst>
              </a:tr>
              <a:tr h="52070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乘方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pow(a,b)   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的</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b</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次方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2091756345"/>
                  </a:ext>
                </a:extLst>
              </a:tr>
              <a:tr h="52070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自然对数</a:t>
                      </a:r>
                      <a:endPar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log(a)        </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以</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cs typeface="Arial" panose="020B0604020202020204" pitchFamily="34" charset="0"/>
                        </a:rPr>
                        <a:t>e</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为底的对数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2307656615"/>
                  </a:ext>
                </a:extLst>
              </a:tr>
              <a:tr h="52070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开方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sqrt(a)       </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求</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a</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的平方根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4020591581"/>
                  </a:ext>
                </a:extLst>
              </a:tr>
              <a:tr h="52070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取最大、最小值</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max(x,y);    min(x,y);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318092804"/>
                  </a:ext>
                </a:extLst>
              </a:tr>
              <a:tr h="520700">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幼圆" panose="02010509060101010101" pitchFamily="49" charset="-122"/>
                        </a:rPr>
                        <a:t>随机数</a:t>
                      </a:r>
                      <a:endPar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random()   [0.0, 1.0)  </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不小于</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0.0</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小于</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1.0</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的数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1820727575"/>
                  </a:ext>
                </a:extLst>
              </a:tr>
              <a:tr h="428625">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Pct val="90000"/>
                        <a:buFontTx/>
                        <a:buNone/>
                        <a:tabLst/>
                      </a:pPr>
                      <a:r>
                        <a:rPr kumimoji="1" lang="zh-CN" altLang="en-US" sz="2000" b="1" i="0" u="none" strike="noStrike" cap="none" normalizeH="0" baseline="0">
                          <a:ln>
                            <a:noFill/>
                          </a:ln>
                          <a:solidFill>
                            <a:srgbClr val="EC0404"/>
                          </a:solidFill>
                          <a:effectLst/>
                          <a:latin typeface="Tahoma" panose="020B0604030504040204" pitchFamily="34" charset="0"/>
                          <a:ea typeface="宋体" panose="02010600030101010101" pitchFamily="2" charset="-122"/>
                        </a:rPr>
                        <a:t>静态常量</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FDFF"/>
                    </a:solidFill>
                  </a:tcPr>
                </a:tc>
                <a:tc>
                  <a:txBody>
                    <a:bodyPr/>
                    <a:lstStyle>
                      <a:lvl1pPr>
                        <a:spcBef>
                          <a:spcPct val="20000"/>
                        </a:spcBef>
                        <a:buSzPct val="90000"/>
                        <a:defRPr kumimoji="1" sz="2800">
                          <a:solidFill>
                            <a:schemeClr val="tx1"/>
                          </a:solidFill>
                          <a:latin typeface="Tahoma" panose="020B0604030504040204" pitchFamily="34" charset="0"/>
                          <a:ea typeface="宋体" panose="02010600030101010101" pitchFamily="2" charset="-122"/>
                        </a:defRPr>
                      </a:lvl1pPr>
                      <a:lvl2pPr>
                        <a:spcBef>
                          <a:spcPct val="20000"/>
                        </a:spcBef>
                        <a:buSzPct val="80000"/>
                        <a:defRPr kumimoji="1" sz="2400">
                          <a:solidFill>
                            <a:schemeClr val="tx1"/>
                          </a:solidFill>
                          <a:latin typeface="Tahoma" panose="020B0604030504040204" pitchFamily="34" charset="0"/>
                          <a:ea typeface="宋体" panose="02010600030101010101" pitchFamily="2" charset="-122"/>
                        </a:defRPr>
                      </a:lvl2pPr>
                      <a:lvl3pPr>
                        <a:spcBef>
                          <a:spcPct val="20000"/>
                        </a:spcBef>
                        <a:buSzPct val="70000"/>
                        <a:defRPr kumimoji="1" sz="2000">
                          <a:solidFill>
                            <a:schemeClr val="tx1"/>
                          </a:solidFill>
                          <a:latin typeface="Tahoma" panose="020B0604030504040204" pitchFamily="34" charset="0"/>
                          <a:ea typeface="宋体" panose="02010600030101010101" pitchFamily="2" charset="-122"/>
                        </a:defRPr>
                      </a:lvl3pPr>
                      <a:lvl4pPr>
                        <a:spcBef>
                          <a:spcPct val="20000"/>
                        </a:spcBef>
                        <a:buSzPct val="70000"/>
                        <a:defRPr kumimoji="1">
                          <a:solidFill>
                            <a:schemeClr val="tx1"/>
                          </a:solidFill>
                          <a:latin typeface="Tahoma" panose="020B0604030504040204" pitchFamily="34" charset="0"/>
                          <a:ea typeface="宋体" panose="02010600030101010101" pitchFamily="2" charset="-122"/>
                        </a:defRPr>
                      </a:lvl4pPr>
                      <a:lvl5pPr>
                        <a:spcBef>
                          <a:spcPct val="20000"/>
                        </a:spcBef>
                        <a:buSzPct val="70000"/>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SzPct val="70000"/>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Math.E </a:t>
                      </a:r>
                      <a:r>
                        <a:rPr kumimoji="1" lang="zh-CN" altLang="en-US"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和</a:t>
                      </a:r>
                      <a:r>
                        <a:rPr kumimoji="1" lang="en-US" altLang="zh-CN" sz="2000" b="1" i="0" u="none" strike="noStrike" cap="none" normalizeH="0" baseline="0">
                          <a:ln>
                            <a:noFill/>
                          </a:ln>
                          <a:solidFill>
                            <a:srgbClr val="2908EC"/>
                          </a:solidFill>
                          <a:effectLst/>
                          <a:latin typeface="Tahoma" panose="020B0604030504040204" pitchFamily="34" charset="0"/>
                          <a:ea typeface="宋体" panose="02010600030101010101" pitchFamily="2" charset="-122"/>
                        </a:rPr>
                        <a:t>Math.PI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FDFF"/>
                    </a:solidFill>
                  </a:tcPr>
                </a:tc>
                <a:extLst>
                  <a:ext uri="{0D108BD9-81ED-4DB2-BD59-A6C34878D82A}">
                    <a16:rowId xmlns:a16="http://schemas.microsoft.com/office/drawing/2014/main" val="291313449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2398"/>
                                        </p:tgtEl>
                                        <p:attrNameLst>
                                          <p:attrName>style.visibility</p:attrName>
                                        </p:attrNameLst>
                                      </p:cBhvr>
                                      <p:to>
                                        <p:strVal val="visible"/>
                                      </p:to>
                                    </p:set>
                                    <p:animEffect transition="in" filter="slide(fromBottom)">
                                      <p:cBhvr>
                                        <p:cTn id="7" dur="500"/>
                                        <p:tgtEl>
                                          <p:spTgt spid="12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a:extLst>
              <a:ext uri="{FF2B5EF4-FFF2-40B4-BE49-F238E27FC236}">
                <a16:creationId xmlns:a16="http://schemas.microsoft.com/office/drawing/2014/main" id="{7267F298-AFBA-4BA3-8467-40E82CC8A2F1}"/>
              </a:ext>
            </a:extLst>
          </p:cNvPr>
          <p:cNvSpPr txBox="1">
            <a:spLocks noChangeArrowheads="1"/>
          </p:cNvSpPr>
          <p:nvPr/>
        </p:nvSpPr>
        <p:spPr bwMode="auto">
          <a:xfrm>
            <a:off x="304800" y="838200"/>
            <a:ext cx="8534400" cy="5159375"/>
          </a:xfrm>
          <a:prstGeom prst="rect">
            <a:avLst/>
          </a:prstGeom>
          <a:noFill/>
          <a:ln w="28575">
            <a:solidFill>
              <a:srgbClr val="E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EC0404">
                      <a:gamma/>
                      <a:shade val="60000"/>
                      <a:invGamma/>
                    </a:srgbClr>
                  </a:outerShdw>
                </a:effectLst>
              </a14:hiddenEffects>
            </a:ext>
          </a:extLst>
        </p:spPr>
        <p:txBody>
          <a:bodyPr>
            <a:spAutoFit/>
          </a:bodyPr>
          <a:lstStyle/>
          <a:p>
            <a:pPr>
              <a:lnSpc>
                <a:spcPct val="80000"/>
              </a:lnSpc>
              <a:spcBef>
                <a:spcPct val="50000"/>
              </a:spcBef>
              <a:buClr>
                <a:schemeClr val="hlink"/>
              </a:buClr>
              <a:buSzPct val="110000"/>
              <a:buFont typeface="Wingdings" panose="05000000000000000000" pitchFamily="2" charset="2"/>
              <a:buNone/>
            </a:pPr>
            <a:r>
              <a:rPr lang="en-US" altLang="zh-CN" b="1" dirty="0">
                <a:latin typeface="Tahoma" panose="020B0604030504040204" pitchFamily="34" charset="0"/>
                <a:ea typeface="幼圆" panose="02010509060101010101" pitchFamily="49" charset="-122"/>
              </a:rPr>
              <a:t>public class </a:t>
            </a:r>
            <a:r>
              <a:rPr lang="en-US" altLang="zh-CN" b="1" dirty="0" err="1">
                <a:latin typeface="Tahoma" panose="020B0604030504040204" pitchFamily="34" charset="0"/>
                <a:ea typeface="幼圆" panose="02010509060101010101" pitchFamily="49" charset="-122"/>
              </a:rPr>
              <a:t>MathTest</a:t>
            </a:r>
            <a:r>
              <a:rPr lang="en-US" altLang="zh-CN" b="1" dirty="0">
                <a:latin typeface="Tahoma" panose="020B0604030504040204" pitchFamily="34" charset="0"/>
                <a:ea typeface="幼圆" panose="02010509060101010101" pitchFamily="49" charset="-122"/>
              </a:rPr>
              <a:t>{</a:t>
            </a:r>
          </a:p>
          <a:p>
            <a:pPr>
              <a:lnSpc>
                <a:spcPct val="80000"/>
              </a:lnSpc>
              <a:spcBef>
                <a:spcPct val="50000"/>
              </a:spcBef>
              <a:buClr>
                <a:schemeClr val="hlink"/>
              </a:buClr>
              <a:buSzPct val="110000"/>
              <a:buFont typeface="Wingdings" panose="05000000000000000000" pitchFamily="2" charset="2"/>
              <a:buNone/>
            </a:pPr>
            <a:r>
              <a:rPr lang="en-US" altLang="zh-CN" b="1" dirty="0">
                <a:latin typeface="Tahoma" panose="020B0604030504040204" pitchFamily="34" charset="0"/>
                <a:ea typeface="幼圆" panose="02010509060101010101" pitchFamily="49" charset="-122"/>
              </a:rPr>
              <a:t>  public static void main(String[] s){</a:t>
            </a:r>
          </a:p>
          <a:p>
            <a:pPr>
              <a:lnSpc>
                <a:spcPct val="80000"/>
              </a:lnSpc>
              <a:spcBef>
                <a:spcPct val="50000"/>
              </a:spcBef>
              <a:buClr>
                <a:schemeClr val="hlink"/>
              </a:buClr>
              <a:buSzPct val="110000"/>
              <a:buFont typeface="Wingdings" panose="05000000000000000000" pitchFamily="2" charset="2"/>
              <a:buNone/>
            </a:pPr>
            <a:r>
              <a:rPr lang="en-US" altLang="zh-CN" b="1" dirty="0">
                <a:latin typeface="Tahoma" panose="020B0604030504040204" pitchFamily="34" charset="0"/>
                <a:ea typeface="幼圆" panose="02010509060101010101" pitchFamily="49" charset="-122"/>
              </a:rPr>
              <a:t>    </a:t>
            </a:r>
            <a:r>
              <a:rPr lang="en-US" altLang="zh-CN" b="1" dirty="0" err="1">
                <a:latin typeface="Tahoma" panose="020B0604030504040204" pitchFamily="34" charset="0"/>
                <a:ea typeface="幼圆" panose="02010509060101010101" pitchFamily="49" charset="-122"/>
              </a:rPr>
              <a:t>System.out.println</a:t>
            </a:r>
            <a:endParaRPr lang="en-US" altLang="zh-CN" b="1" dirty="0">
              <a:latin typeface="Tahoma" panose="020B0604030504040204" pitchFamily="34" charset="0"/>
              <a:ea typeface="幼圆" panose="02010509060101010101" pitchFamily="49" charset="-122"/>
            </a:endParaRPr>
          </a:p>
          <a:p>
            <a:pPr>
              <a:lnSpc>
                <a:spcPct val="80000"/>
              </a:lnSpc>
              <a:spcBef>
                <a:spcPct val="50000"/>
              </a:spcBef>
              <a:buClr>
                <a:schemeClr val="hlink"/>
              </a:buClr>
              <a:buSzPct val="110000"/>
              <a:buFont typeface="Wingdings" panose="05000000000000000000" pitchFamily="2" charset="2"/>
              <a:buNone/>
            </a:pPr>
            <a:r>
              <a:rPr lang="en-US" altLang="zh-CN" b="1" dirty="0">
                <a:latin typeface="Tahoma" panose="020B0604030504040204" pitchFamily="34" charset="0"/>
                <a:ea typeface="幼圆" panose="02010509060101010101" pitchFamily="49" charset="-122"/>
              </a:rPr>
              <a:t>	("sin(π/4) is " + </a:t>
            </a:r>
            <a:r>
              <a:rPr lang="en-US" altLang="zh-CN" b="1" dirty="0" err="1">
                <a:solidFill>
                  <a:srgbClr val="2908EC"/>
                </a:solidFill>
                <a:latin typeface="Tahoma" panose="020B0604030504040204" pitchFamily="34" charset="0"/>
                <a:ea typeface="幼圆" panose="02010509060101010101" pitchFamily="49" charset="-122"/>
              </a:rPr>
              <a:t>Math.sin</a:t>
            </a:r>
            <a:r>
              <a:rPr lang="en-US" altLang="zh-CN" b="1" dirty="0">
                <a:solidFill>
                  <a:srgbClr val="2908EC"/>
                </a:solidFill>
                <a:latin typeface="Tahoma" panose="020B0604030504040204" pitchFamily="34" charset="0"/>
                <a:ea typeface="幼圆" panose="02010509060101010101" pitchFamily="49" charset="-122"/>
              </a:rPr>
              <a:t>(</a:t>
            </a:r>
            <a:r>
              <a:rPr lang="en-US" altLang="zh-CN" b="1" dirty="0" err="1">
                <a:solidFill>
                  <a:srgbClr val="2908EC"/>
                </a:solidFill>
                <a:latin typeface="Tahoma" panose="020B0604030504040204" pitchFamily="34" charset="0"/>
                <a:ea typeface="幼圆" panose="02010509060101010101" pitchFamily="49" charset="-122"/>
              </a:rPr>
              <a:t>Math.PI</a:t>
            </a:r>
            <a:r>
              <a:rPr lang="en-US" altLang="zh-CN" b="1" dirty="0">
                <a:solidFill>
                  <a:srgbClr val="2908EC"/>
                </a:solidFill>
                <a:latin typeface="Tahoma" panose="020B0604030504040204" pitchFamily="34" charset="0"/>
                <a:ea typeface="幼圆" panose="02010509060101010101" pitchFamily="49" charset="-122"/>
              </a:rPr>
              <a:t>/4.0)</a:t>
            </a:r>
            <a:r>
              <a:rPr lang="en-US" altLang="zh-CN" b="1" dirty="0">
                <a:latin typeface="Tahoma" panose="020B0604030504040204" pitchFamily="34" charset="0"/>
                <a:ea typeface="幼圆" panose="02010509060101010101" pitchFamily="49" charset="-122"/>
              </a:rPr>
              <a:t>);</a:t>
            </a:r>
          </a:p>
          <a:p>
            <a:pPr>
              <a:lnSpc>
                <a:spcPct val="80000"/>
              </a:lnSpc>
              <a:spcBef>
                <a:spcPct val="50000"/>
              </a:spcBef>
              <a:buClr>
                <a:schemeClr val="hlink"/>
              </a:buClr>
              <a:buSzPct val="110000"/>
              <a:buFont typeface="Wingdings" panose="05000000000000000000" pitchFamily="2" charset="2"/>
              <a:buNone/>
            </a:pPr>
            <a:r>
              <a:rPr lang="en-US" altLang="zh-CN" b="1" dirty="0">
                <a:latin typeface="Tahoma" panose="020B0604030504040204" pitchFamily="34" charset="0"/>
                <a:ea typeface="幼圆" panose="02010509060101010101" pitchFamily="49" charset="-122"/>
              </a:rPr>
              <a:t>    </a:t>
            </a:r>
            <a:r>
              <a:rPr lang="en-US" altLang="zh-CN" b="1" dirty="0" err="1">
                <a:latin typeface="Tahoma" panose="020B0604030504040204" pitchFamily="34" charset="0"/>
                <a:ea typeface="幼圆" panose="02010509060101010101" pitchFamily="49" charset="-122"/>
              </a:rPr>
              <a:t>System.out.println</a:t>
            </a:r>
            <a:endParaRPr lang="en-US" altLang="zh-CN" b="1" dirty="0">
              <a:latin typeface="Tahoma" panose="020B0604030504040204" pitchFamily="34" charset="0"/>
              <a:ea typeface="幼圆" panose="02010509060101010101" pitchFamily="49" charset="-122"/>
            </a:endParaRPr>
          </a:p>
          <a:p>
            <a:pPr>
              <a:lnSpc>
                <a:spcPct val="80000"/>
              </a:lnSpc>
              <a:spcBef>
                <a:spcPct val="50000"/>
              </a:spcBef>
              <a:buClr>
                <a:schemeClr val="hlink"/>
              </a:buClr>
              <a:buSzPct val="110000"/>
              <a:buFont typeface="Wingdings" panose="05000000000000000000" pitchFamily="2" charset="2"/>
              <a:buNone/>
            </a:pPr>
            <a:r>
              <a:rPr lang="en-US" altLang="zh-CN" b="1" dirty="0">
                <a:latin typeface="Tahoma" panose="020B0604030504040204" pitchFamily="34" charset="0"/>
                <a:ea typeface="幼圆" panose="02010509060101010101" pitchFamily="49" charset="-122"/>
              </a:rPr>
              <a:t>	("2</a:t>
            </a:r>
            <a:r>
              <a:rPr lang="zh-CN" altLang="en-US" b="1" dirty="0">
                <a:latin typeface="Tahoma" panose="020B0604030504040204" pitchFamily="34" charset="0"/>
                <a:ea typeface="幼圆" panose="02010509060101010101" pitchFamily="49" charset="-122"/>
              </a:rPr>
              <a:t>的</a:t>
            </a:r>
            <a:r>
              <a:rPr lang="en-US" altLang="zh-CN" b="1" dirty="0">
                <a:latin typeface="Tahoma" panose="020B0604030504040204" pitchFamily="34" charset="0"/>
                <a:ea typeface="幼圆" panose="02010509060101010101" pitchFamily="49" charset="-122"/>
              </a:rPr>
              <a:t>4</a:t>
            </a:r>
            <a:r>
              <a:rPr lang="zh-CN" altLang="en-US" b="1" dirty="0">
                <a:latin typeface="Tahoma" panose="020B0604030504040204" pitchFamily="34" charset="0"/>
                <a:ea typeface="幼圆" panose="02010509060101010101" pitchFamily="49" charset="-122"/>
              </a:rPr>
              <a:t>次方是 </a:t>
            </a:r>
            <a:r>
              <a:rPr lang="en-US" altLang="zh-CN" b="1" dirty="0">
                <a:latin typeface="Tahoma" panose="020B0604030504040204" pitchFamily="34" charset="0"/>
                <a:ea typeface="幼圆" panose="02010509060101010101" pitchFamily="49" charset="-122"/>
              </a:rPr>
              <a:t>" + </a:t>
            </a:r>
            <a:r>
              <a:rPr lang="en-US" altLang="zh-CN" b="1" dirty="0" err="1">
                <a:solidFill>
                  <a:srgbClr val="2908EC"/>
                </a:solidFill>
                <a:latin typeface="Tahoma" panose="020B0604030504040204" pitchFamily="34" charset="0"/>
                <a:ea typeface="幼圆" panose="02010509060101010101" pitchFamily="49" charset="-122"/>
              </a:rPr>
              <a:t>Math.pow</a:t>
            </a:r>
            <a:r>
              <a:rPr lang="en-US" altLang="zh-CN" b="1" dirty="0">
                <a:solidFill>
                  <a:srgbClr val="2908EC"/>
                </a:solidFill>
                <a:latin typeface="Tahoma" panose="020B0604030504040204" pitchFamily="34" charset="0"/>
                <a:ea typeface="幼圆" panose="02010509060101010101" pitchFamily="49" charset="-122"/>
              </a:rPr>
              <a:t>(2,4)</a:t>
            </a:r>
            <a:r>
              <a:rPr lang="en-US" altLang="zh-CN" b="1" dirty="0">
                <a:latin typeface="Tahoma" panose="020B0604030504040204" pitchFamily="34" charset="0"/>
                <a:ea typeface="幼圆" panose="02010509060101010101" pitchFamily="49" charset="-122"/>
              </a:rPr>
              <a:t>);</a:t>
            </a:r>
          </a:p>
          <a:p>
            <a:pPr>
              <a:lnSpc>
                <a:spcPct val="80000"/>
              </a:lnSpc>
              <a:spcBef>
                <a:spcPct val="50000"/>
              </a:spcBef>
              <a:buClr>
                <a:schemeClr val="hlink"/>
              </a:buClr>
              <a:buSzPct val="110000"/>
              <a:buFont typeface="Wingdings" panose="05000000000000000000" pitchFamily="2" charset="2"/>
              <a:buNone/>
            </a:pPr>
            <a:r>
              <a:rPr lang="en-US" altLang="zh-CN" b="1" dirty="0">
                <a:latin typeface="Tahoma" panose="020B0604030504040204" pitchFamily="34" charset="0"/>
                <a:ea typeface="幼圆" panose="02010509060101010101" pitchFamily="49" charset="-122"/>
              </a:rPr>
              <a:t>    </a:t>
            </a:r>
            <a:r>
              <a:rPr lang="en-US" altLang="zh-CN" b="1" dirty="0" err="1">
                <a:latin typeface="Tahoma" panose="020B0604030504040204" pitchFamily="34" charset="0"/>
                <a:ea typeface="幼圆" panose="02010509060101010101" pitchFamily="49" charset="-122"/>
              </a:rPr>
              <a:t>System.out.println</a:t>
            </a:r>
            <a:endParaRPr lang="en-US" altLang="zh-CN" b="1" dirty="0">
              <a:latin typeface="Tahoma" panose="020B0604030504040204" pitchFamily="34" charset="0"/>
              <a:ea typeface="幼圆" panose="02010509060101010101" pitchFamily="49" charset="-122"/>
            </a:endParaRPr>
          </a:p>
          <a:p>
            <a:pPr>
              <a:lnSpc>
                <a:spcPct val="80000"/>
              </a:lnSpc>
              <a:spcBef>
                <a:spcPct val="50000"/>
              </a:spcBef>
              <a:buClr>
                <a:schemeClr val="hlink"/>
              </a:buClr>
              <a:buSzPct val="110000"/>
              <a:buFont typeface="Wingdings" panose="05000000000000000000" pitchFamily="2" charset="2"/>
              <a:buNone/>
            </a:pPr>
            <a:r>
              <a:rPr lang="en-US" altLang="zh-CN" b="1" dirty="0">
                <a:latin typeface="Tahoma" panose="020B0604030504040204" pitchFamily="34" charset="0"/>
                <a:ea typeface="幼圆" panose="02010509060101010101" pitchFamily="49" charset="-122"/>
              </a:rPr>
              <a:t>     (“</a:t>
            </a:r>
            <a:r>
              <a:rPr lang="zh-CN" altLang="en-US" b="1" dirty="0">
                <a:latin typeface="Tahoma" panose="020B0604030504040204" pitchFamily="34" charset="0"/>
                <a:ea typeface="幼圆" panose="02010509060101010101" pitchFamily="49" charset="-122"/>
              </a:rPr>
              <a:t>以</a:t>
            </a:r>
            <a:r>
              <a:rPr lang="en-US" altLang="zh-CN" b="1" dirty="0">
                <a:latin typeface="Tahoma" panose="020B0604030504040204" pitchFamily="34" charset="0"/>
                <a:ea typeface="幼圆" panose="02010509060101010101" pitchFamily="49" charset="-122"/>
              </a:rPr>
              <a:t>e</a:t>
            </a:r>
            <a:r>
              <a:rPr lang="zh-CN" altLang="en-US" b="1" dirty="0">
                <a:latin typeface="Tahoma" panose="020B0604030504040204" pitchFamily="34" charset="0"/>
                <a:ea typeface="幼圆" panose="02010509060101010101" pitchFamily="49" charset="-122"/>
              </a:rPr>
              <a:t>为底的</a:t>
            </a:r>
            <a:r>
              <a:rPr lang="en-US" altLang="zh-CN" b="1" dirty="0">
                <a:latin typeface="Tahoma" panose="020B0604030504040204" pitchFamily="34" charset="0"/>
                <a:ea typeface="幼圆" panose="02010509060101010101" pitchFamily="49" charset="-122"/>
              </a:rPr>
              <a:t>e</a:t>
            </a:r>
            <a:r>
              <a:rPr lang="zh-CN" altLang="en-US" b="1" dirty="0">
                <a:latin typeface="Tahoma" panose="020B0604030504040204" pitchFamily="34" charset="0"/>
                <a:ea typeface="幼圆" panose="02010509060101010101" pitchFamily="49" charset="-122"/>
              </a:rPr>
              <a:t>的对数是 ” </a:t>
            </a:r>
            <a:r>
              <a:rPr lang="en-US" altLang="zh-CN" b="1" dirty="0">
                <a:latin typeface="Tahoma" panose="020B0604030504040204" pitchFamily="34" charset="0"/>
                <a:ea typeface="幼圆" panose="02010509060101010101" pitchFamily="49" charset="-122"/>
              </a:rPr>
              <a:t>+ </a:t>
            </a:r>
            <a:r>
              <a:rPr lang="en-US" altLang="zh-CN" b="1" dirty="0">
                <a:solidFill>
                  <a:srgbClr val="2908EC"/>
                </a:solidFill>
                <a:latin typeface="Tahoma" panose="020B0604030504040204" pitchFamily="34" charset="0"/>
                <a:ea typeface="幼圆" panose="02010509060101010101" pitchFamily="49" charset="-122"/>
              </a:rPr>
              <a:t>Math.log(</a:t>
            </a:r>
            <a:r>
              <a:rPr lang="en-US" altLang="zh-CN" b="1" dirty="0" err="1">
                <a:solidFill>
                  <a:srgbClr val="2908EC"/>
                </a:solidFill>
                <a:latin typeface="Tahoma" panose="020B0604030504040204" pitchFamily="34" charset="0"/>
                <a:ea typeface="幼圆" panose="02010509060101010101" pitchFamily="49" charset="-122"/>
              </a:rPr>
              <a:t>Math.E</a:t>
            </a:r>
            <a:r>
              <a:rPr lang="en-US" altLang="zh-CN" b="1" dirty="0">
                <a:solidFill>
                  <a:srgbClr val="2908EC"/>
                </a:solidFill>
                <a:latin typeface="Tahoma" panose="020B0604030504040204" pitchFamily="34" charset="0"/>
                <a:ea typeface="幼圆" panose="02010509060101010101" pitchFamily="49" charset="-122"/>
              </a:rPr>
              <a:t>)</a:t>
            </a:r>
            <a:r>
              <a:rPr lang="en-US" altLang="zh-CN" b="1" dirty="0">
                <a:latin typeface="Tahoma" panose="020B0604030504040204" pitchFamily="34" charset="0"/>
                <a:ea typeface="幼圆" panose="02010509060101010101" pitchFamily="49" charset="-122"/>
              </a:rPr>
              <a:t>);</a:t>
            </a:r>
          </a:p>
          <a:p>
            <a:pPr>
              <a:lnSpc>
                <a:spcPct val="80000"/>
              </a:lnSpc>
              <a:spcBef>
                <a:spcPct val="50000"/>
              </a:spcBef>
              <a:buClr>
                <a:schemeClr val="hlink"/>
              </a:buClr>
              <a:buSzPct val="110000"/>
              <a:buFont typeface="Wingdings" panose="05000000000000000000" pitchFamily="2" charset="2"/>
              <a:buNone/>
            </a:pPr>
            <a:r>
              <a:rPr lang="en-US" altLang="zh-CN" b="1" dirty="0">
                <a:latin typeface="Tahoma" panose="020B0604030504040204" pitchFamily="34" charset="0"/>
                <a:ea typeface="幼圆" panose="02010509060101010101" pitchFamily="49" charset="-122"/>
              </a:rPr>
              <a:t>    </a:t>
            </a:r>
            <a:r>
              <a:rPr lang="en-US" altLang="zh-CN" b="1" dirty="0" err="1">
                <a:latin typeface="Tahoma" panose="020B0604030504040204" pitchFamily="34" charset="0"/>
                <a:ea typeface="幼圆" panose="02010509060101010101" pitchFamily="49" charset="-122"/>
              </a:rPr>
              <a:t>System.out.println</a:t>
            </a:r>
            <a:endParaRPr lang="en-US" altLang="zh-CN" b="1" dirty="0">
              <a:latin typeface="Tahoma" panose="020B0604030504040204" pitchFamily="34" charset="0"/>
              <a:ea typeface="幼圆" panose="02010509060101010101" pitchFamily="49" charset="-122"/>
            </a:endParaRPr>
          </a:p>
          <a:p>
            <a:pPr>
              <a:lnSpc>
                <a:spcPct val="80000"/>
              </a:lnSpc>
              <a:spcBef>
                <a:spcPct val="50000"/>
              </a:spcBef>
              <a:buClr>
                <a:schemeClr val="hlink"/>
              </a:buClr>
              <a:buSzPct val="110000"/>
              <a:buFont typeface="Wingdings" panose="05000000000000000000" pitchFamily="2" charset="2"/>
              <a:buNone/>
            </a:pPr>
            <a:r>
              <a:rPr lang="en-US" altLang="zh-CN" b="1" dirty="0">
                <a:latin typeface="Tahoma" panose="020B0604030504040204" pitchFamily="34" charset="0"/>
                <a:ea typeface="幼圆" panose="02010509060101010101" pitchFamily="49" charset="-122"/>
              </a:rPr>
              <a:t>	("81</a:t>
            </a:r>
            <a:r>
              <a:rPr lang="zh-CN" altLang="en-US" b="1" dirty="0">
                <a:latin typeface="Tahoma" panose="020B0604030504040204" pitchFamily="34" charset="0"/>
                <a:ea typeface="幼圆" panose="02010509060101010101" pitchFamily="49" charset="-122"/>
              </a:rPr>
              <a:t>的平方根是 </a:t>
            </a:r>
            <a:r>
              <a:rPr lang="en-US" altLang="zh-CN" b="1" dirty="0">
                <a:latin typeface="Tahoma" panose="020B0604030504040204" pitchFamily="34" charset="0"/>
                <a:ea typeface="幼圆" panose="02010509060101010101" pitchFamily="49" charset="-122"/>
              </a:rPr>
              <a:t>" + </a:t>
            </a:r>
            <a:r>
              <a:rPr lang="en-US" altLang="zh-CN" b="1" dirty="0" err="1">
                <a:solidFill>
                  <a:srgbClr val="2908EC"/>
                </a:solidFill>
                <a:latin typeface="Tahoma" panose="020B0604030504040204" pitchFamily="34" charset="0"/>
                <a:ea typeface="幼圆" panose="02010509060101010101" pitchFamily="49" charset="-122"/>
              </a:rPr>
              <a:t>Math.sqrt</a:t>
            </a:r>
            <a:r>
              <a:rPr lang="en-US" altLang="zh-CN" b="1" dirty="0">
                <a:solidFill>
                  <a:srgbClr val="2908EC"/>
                </a:solidFill>
                <a:latin typeface="Tahoma" panose="020B0604030504040204" pitchFamily="34" charset="0"/>
                <a:ea typeface="幼圆" panose="02010509060101010101" pitchFamily="49" charset="-122"/>
              </a:rPr>
              <a:t>(81)</a:t>
            </a:r>
            <a:r>
              <a:rPr lang="en-US" altLang="zh-CN" b="1" dirty="0">
                <a:latin typeface="Tahoma" panose="020B0604030504040204" pitchFamily="34" charset="0"/>
                <a:ea typeface="幼圆" panose="02010509060101010101" pitchFamily="49" charset="-122"/>
              </a:rPr>
              <a:t>);}	</a:t>
            </a:r>
          </a:p>
          <a:p>
            <a:pPr>
              <a:lnSpc>
                <a:spcPct val="80000"/>
              </a:lnSpc>
              <a:spcBef>
                <a:spcPct val="50000"/>
              </a:spcBef>
              <a:buClr>
                <a:schemeClr val="hlink"/>
              </a:buClr>
              <a:buSzPct val="110000"/>
              <a:buFont typeface="Wingdings" panose="05000000000000000000" pitchFamily="2" charset="2"/>
              <a:buNone/>
            </a:pPr>
            <a:r>
              <a:rPr lang="en-US" altLang="zh-CN" b="1" dirty="0">
                <a:latin typeface="Tahoma" panose="020B0604030504040204" pitchFamily="34" charset="0"/>
                <a:ea typeface="幼圆" panose="02010509060101010101" pitchFamily="49" charset="-122"/>
              </a:rPr>
              <a:t>}</a:t>
            </a:r>
            <a:endParaRPr lang="en-US" altLang="zh-CN" dirty="0"/>
          </a:p>
        </p:txBody>
      </p:sp>
      <p:sp>
        <p:nvSpPr>
          <p:cNvPr id="72707" name="Text Box 3">
            <a:extLst>
              <a:ext uri="{FF2B5EF4-FFF2-40B4-BE49-F238E27FC236}">
                <a16:creationId xmlns:a16="http://schemas.microsoft.com/office/drawing/2014/main" id="{C842B7CC-6506-4852-93B9-B767AA5C9DC9}"/>
              </a:ext>
            </a:extLst>
          </p:cNvPr>
          <p:cNvSpPr txBox="1">
            <a:spLocks noChangeArrowheads="1"/>
          </p:cNvSpPr>
          <p:nvPr/>
        </p:nvSpPr>
        <p:spPr bwMode="auto">
          <a:xfrm>
            <a:off x="4495800" y="0"/>
            <a:ext cx="4648200" cy="1555750"/>
          </a:xfrm>
          <a:prstGeom prst="rect">
            <a:avLst/>
          </a:prstGeom>
          <a:solidFill>
            <a:srgbClr val="010613"/>
          </a:solidFill>
          <a:ln w="28575">
            <a:solidFill>
              <a:srgbClr val="E2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黑体" panose="02010609060101010101" pitchFamily="49" charset="-122"/>
              </a:rPr>
              <a:t>sin(π/4) is 0.7071067811865475</a:t>
            </a:r>
          </a:p>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黑体" panose="02010609060101010101" pitchFamily="49" charset="-122"/>
              </a:rPr>
              <a:t>2</a:t>
            </a:r>
            <a:r>
              <a:rPr lang="zh-CN" altLang="en-US" sz="2000" b="1">
                <a:solidFill>
                  <a:schemeClr val="bg1"/>
                </a:solidFill>
                <a:latin typeface="Tahoma" panose="020B0604030504040204" pitchFamily="34" charset="0"/>
                <a:ea typeface="黑体" panose="02010609060101010101" pitchFamily="49" charset="-122"/>
              </a:rPr>
              <a:t>的</a:t>
            </a:r>
            <a:r>
              <a:rPr lang="en-US" altLang="zh-CN" sz="2000" b="1">
                <a:solidFill>
                  <a:schemeClr val="bg1"/>
                </a:solidFill>
                <a:latin typeface="Tahoma" panose="020B0604030504040204" pitchFamily="34" charset="0"/>
                <a:ea typeface="黑体" panose="02010609060101010101" pitchFamily="49" charset="-122"/>
              </a:rPr>
              <a:t>4</a:t>
            </a:r>
            <a:r>
              <a:rPr lang="zh-CN" altLang="en-US" sz="2000" b="1">
                <a:solidFill>
                  <a:schemeClr val="bg1"/>
                </a:solidFill>
                <a:latin typeface="Tahoma" panose="020B0604030504040204" pitchFamily="34" charset="0"/>
                <a:ea typeface="黑体" panose="02010609060101010101" pitchFamily="49" charset="-122"/>
              </a:rPr>
              <a:t>次方是 </a:t>
            </a:r>
            <a:r>
              <a:rPr lang="en-US" altLang="zh-CN" sz="2000" b="1">
                <a:solidFill>
                  <a:schemeClr val="bg1"/>
                </a:solidFill>
                <a:latin typeface="Tahoma" panose="020B0604030504040204" pitchFamily="34" charset="0"/>
                <a:ea typeface="黑体" panose="02010609060101010101" pitchFamily="49" charset="-122"/>
              </a:rPr>
              <a:t>16.0</a:t>
            </a:r>
          </a:p>
          <a:p>
            <a:pPr>
              <a:lnSpc>
                <a:spcPct val="80000"/>
              </a:lnSpc>
              <a:spcBef>
                <a:spcPct val="50000"/>
              </a:spcBef>
              <a:buClr>
                <a:schemeClr val="hlink"/>
              </a:buClr>
              <a:buSzPct val="110000"/>
              <a:buFont typeface="Wingdings" panose="05000000000000000000" pitchFamily="2" charset="2"/>
              <a:buNone/>
            </a:pPr>
            <a:r>
              <a:rPr lang="zh-CN" altLang="en-US" sz="2000" b="1">
                <a:solidFill>
                  <a:schemeClr val="bg1"/>
                </a:solidFill>
                <a:latin typeface="Tahoma" panose="020B0604030504040204" pitchFamily="34" charset="0"/>
                <a:ea typeface="黑体" panose="02010609060101010101" pitchFamily="49" charset="-122"/>
              </a:rPr>
              <a:t>以</a:t>
            </a:r>
            <a:r>
              <a:rPr lang="en-US" altLang="zh-CN" sz="2000" b="1">
                <a:solidFill>
                  <a:schemeClr val="bg1"/>
                </a:solidFill>
                <a:latin typeface="Tahoma" panose="020B0604030504040204" pitchFamily="34" charset="0"/>
                <a:ea typeface="黑体" panose="02010609060101010101" pitchFamily="49" charset="-122"/>
              </a:rPr>
              <a:t>e</a:t>
            </a:r>
            <a:r>
              <a:rPr lang="zh-CN" altLang="en-US" sz="2000" b="1">
                <a:solidFill>
                  <a:schemeClr val="bg1"/>
                </a:solidFill>
                <a:latin typeface="Tahoma" panose="020B0604030504040204" pitchFamily="34" charset="0"/>
                <a:ea typeface="黑体" panose="02010609060101010101" pitchFamily="49" charset="-122"/>
              </a:rPr>
              <a:t>为底的</a:t>
            </a:r>
            <a:r>
              <a:rPr lang="en-US" altLang="zh-CN" sz="2000" b="1">
                <a:solidFill>
                  <a:schemeClr val="bg1"/>
                </a:solidFill>
                <a:latin typeface="Tahoma" panose="020B0604030504040204" pitchFamily="34" charset="0"/>
                <a:ea typeface="黑体" panose="02010609060101010101" pitchFamily="49" charset="-122"/>
              </a:rPr>
              <a:t>e</a:t>
            </a:r>
            <a:r>
              <a:rPr lang="zh-CN" altLang="en-US" sz="2000" b="1">
                <a:solidFill>
                  <a:schemeClr val="bg1"/>
                </a:solidFill>
                <a:latin typeface="Tahoma" panose="020B0604030504040204" pitchFamily="34" charset="0"/>
                <a:ea typeface="黑体" panose="02010609060101010101" pitchFamily="49" charset="-122"/>
              </a:rPr>
              <a:t>的对数是 </a:t>
            </a:r>
            <a:r>
              <a:rPr lang="en-US" altLang="zh-CN" sz="2000" b="1">
                <a:solidFill>
                  <a:schemeClr val="bg1"/>
                </a:solidFill>
                <a:latin typeface="Tahoma" panose="020B0604030504040204" pitchFamily="34" charset="0"/>
                <a:ea typeface="黑体" panose="02010609060101010101" pitchFamily="49" charset="-122"/>
              </a:rPr>
              <a:t>1.0</a:t>
            </a:r>
          </a:p>
          <a:p>
            <a:pPr>
              <a:lnSpc>
                <a:spcPct val="80000"/>
              </a:lnSpc>
              <a:spcBef>
                <a:spcPct val="50000"/>
              </a:spcBef>
              <a:buClr>
                <a:schemeClr val="hlink"/>
              </a:buClr>
              <a:buSzPct val="110000"/>
              <a:buFont typeface="Wingdings" panose="05000000000000000000" pitchFamily="2" charset="2"/>
              <a:buNone/>
            </a:pPr>
            <a:r>
              <a:rPr lang="en-US" altLang="zh-CN" sz="2000" b="1">
                <a:solidFill>
                  <a:schemeClr val="bg1"/>
                </a:solidFill>
                <a:latin typeface="Tahoma" panose="020B0604030504040204" pitchFamily="34" charset="0"/>
                <a:ea typeface="黑体" panose="02010609060101010101" pitchFamily="49" charset="-122"/>
              </a:rPr>
              <a:t>81</a:t>
            </a:r>
            <a:r>
              <a:rPr lang="zh-CN" altLang="en-US" sz="2000" b="1">
                <a:solidFill>
                  <a:schemeClr val="bg1"/>
                </a:solidFill>
                <a:latin typeface="Tahoma" panose="020B0604030504040204" pitchFamily="34" charset="0"/>
                <a:ea typeface="黑体" panose="02010609060101010101" pitchFamily="49" charset="-122"/>
              </a:rPr>
              <a:t>的平方根是 </a:t>
            </a:r>
            <a:r>
              <a:rPr lang="en-US" altLang="zh-CN" sz="2000" b="1">
                <a:solidFill>
                  <a:schemeClr val="bg1"/>
                </a:solidFill>
                <a:latin typeface="Tahoma" panose="020B0604030504040204" pitchFamily="34" charset="0"/>
                <a:ea typeface="黑体" panose="02010609060101010101" pitchFamily="49" charset="-122"/>
              </a:rPr>
              <a:t>9.0</a:t>
            </a:r>
          </a:p>
        </p:txBody>
      </p:sp>
      <p:sp>
        <p:nvSpPr>
          <p:cNvPr id="72708" name="Text Box 4">
            <a:extLst>
              <a:ext uri="{FF2B5EF4-FFF2-40B4-BE49-F238E27FC236}">
                <a16:creationId xmlns:a16="http://schemas.microsoft.com/office/drawing/2014/main" id="{8E189D61-375B-46EB-96C9-BEC4A8820978}"/>
              </a:ext>
            </a:extLst>
          </p:cNvPr>
          <p:cNvSpPr txBox="1">
            <a:spLocks noChangeArrowheads="1"/>
          </p:cNvSpPr>
          <p:nvPr/>
        </p:nvSpPr>
        <p:spPr bwMode="auto">
          <a:xfrm>
            <a:off x="6705600" y="6096000"/>
            <a:ext cx="2085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hlinkClick r:id="rId3" action="ppaction://hlinkfile"/>
              </a:rPr>
              <a:t>MathTest2.java</a:t>
            </a:r>
            <a:endParaRPr lang="en-US" altLang="zh-CN"/>
          </a:p>
        </p:txBody>
      </p:sp>
      <p:sp>
        <p:nvSpPr>
          <p:cNvPr id="2" name="矩形 1"/>
          <p:cNvSpPr/>
          <p:nvPr/>
        </p:nvSpPr>
        <p:spPr>
          <a:xfrm>
            <a:off x="4133418" y="3244334"/>
            <a:ext cx="877163" cy="369332"/>
          </a:xfrm>
          <a:prstGeom prst="rect">
            <a:avLst/>
          </a:prstGeom>
        </p:spPr>
        <p:txBody>
          <a:bodyPr wrap="none">
            <a:spAutoFit/>
          </a:bodyPr>
          <a:lstStyle/>
          <a:p>
            <a:r>
              <a:rPr lang="zh-CN" altLang="en-US" dirty="0"/>
              <a:t>红黑树</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2707"/>
                                        </p:tgtEl>
                                        <p:attrNameLst>
                                          <p:attrName>style.visibility</p:attrName>
                                        </p:attrNameLst>
                                      </p:cBhvr>
                                      <p:to>
                                        <p:strVal val="visible"/>
                                      </p:to>
                                    </p:set>
                                    <p:anim calcmode="lin" valueType="num">
                                      <p:cBhvr additive="base">
                                        <p:cTn id="7" dur="500" fill="hold"/>
                                        <p:tgtEl>
                                          <p:spTgt spid="72707"/>
                                        </p:tgtEl>
                                        <p:attrNameLst>
                                          <p:attrName>ppt_x</p:attrName>
                                        </p:attrNameLst>
                                      </p:cBhvr>
                                      <p:tavLst>
                                        <p:tav tm="0">
                                          <p:val>
                                            <p:strVal val="1+#ppt_w/2"/>
                                          </p:val>
                                        </p:tav>
                                        <p:tav tm="100000">
                                          <p:val>
                                            <p:strVal val="#ppt_x"/>
                                          </p:val>
                                        </p:tav>
                                      </p:tavLst>
                                    </p:anim>
                                    <p:anim calcmode="lin" valueType="num">
                                      <p:cBhvr additive="base">
                                        <p:cTn id="8" dur="500" fill="hold"/>
                                        <p:tgtEl>
                                          <p:spTgt spid="727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a:extLst>
              <a:ext uri="{FF2B5EF4-FFF2-40B4-BE49-F238E27FC236}">
                <a16:creationId xmlns:a16="http://schemas.microsoft.com/office/drawing/2014/main" id="{83F1E5DC-5AFC-468F-B8E6-4832C6454088}"/>
              </a:ext>
            </a:extLst>
          </p:cNvPr>
          <p:cNvSpPr>
            <a:spLocks noGrp="1" noChangeArrowheads="1"/>
          </p:cNvSpPr>
          <p:nvPr>
            <p:ph type="ctrTitle"/>
          </p:nvPr>
        </p:nvSpPr>
        <p:spPr/>
        <p:txBody>
          <a:bodyPr/>
          <a:lstStyle/>
          <a:p>
            <a:r>
              <a:rPr lang="en-US" altLang="zh-CN" sz="4000" b="1" dirty="0" smtClean="0">
                <a:latin typeface="+mn-ea"/>
                <a:ea typeface="+mn-ea"/>
              </a:rPr>
              <a:t>GUI</a:t>
            </a:r>
            <a:endParaRPr lang="zh-CN" altLang="en-US" sz="4000" b="1" dirty="0">
              <a:latin typeface="+mn-ea"/>
              <a:ea typeface="+mn-ea"/>
            </a:endParaRPr>
          </a:p>
        </p:txBody>
      </p:sp>
    </p:spTree>
    <p:extLst>
      <p:ext uri="{BB962C8B-B14F-4D97-AF65-F5344CB8AC3E}">
        <p14:creationId xmlns:p14="http://schemas.microsoft.com/office/powerpoint/2010/main" val="309065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a:extLst>
              <a:ext uri="{FF2B5EF4-FFF2-40B4-BE49-F238E27FC236}">
                <a16:creationId xmlns:a16="http://schemas.microsoft.com/office/drawing/2014/main" id="{402DD367-D400-4A0B-8FC3-28D5913D03E1}"/>
              </a:ext>
            </a:extLst>
          </p:cNvPr>
          <p:cNvSpPr>
            <a:spLocks noGrp="1" noChangeArrowheads="1"/>
          </p:cNvSpPr>
          <p:nvPr>
            <p:ph type="title"/>
          </p:nvPr>
        </p:nvSpPr>
        <p:spPr>
          <a:xfrm>
            <a:off x="685800" y="615950"/>
            <a:ext cx="7772400" cy="755650"/>
          </a:xfrm>
        </p:spPr>
        <p:txBody>
          <a:bodyPr/>
          <a:lstStyle/>
          <a:p>
            <a:r>
              <a:rPr lang="zh-CN" altLang="en-US" dirty="0">
                <a:latin typeface="+mn-ea"/>
                <a:ea typeface="+mn-ea"/>
              </a:rPr>
              <a:t>接口的特性（重点）</a:t>
            </a:r>
          </a:p>
        </p:txBody>
      </p:sp>
      <p:sp>
        <p:nvSpPr>
          <p:cNvPr id="765955" name="Rectangle 3">
            <a:extLst>
              <a:ext uri="{FF2B5EF4-FFF2-40B4-BE49-F238E27FC236}">
                <a16:creationId xmlns:a16="http://schemas.microsoft.com/office/drawing/2014/main" id="{DF771E0B-7644-432E-A0F4-730DB247F20E}"/>
              </a:ext>
            </a:extLst>
          </p:cNvPr>
          <p:cNvSpPr>
            <a:spLocks noGrp="1" noChangeArrowheads="1"/>
          </p:cNvSpPr>
          <p:nvPr>
            <p:ph type="body" idx="1"/>
          </p:nvPr>
        </p:nvSpPr>
        <p:spPr>
          <a:xfrm>
            <a:off x="924886" y="1575033"/>
            <a:ext cx="7294228" cy="4191000"/>
          </a:xfrm>
        </p:spPr>
        <p:txBody>
          <a:bodyPr>
            <a:normAutofit fontScale="77500" lnSpcReduction="20000"/>
          </a:bodyPr>
          <a:lstStyle/>
          <a:p>
            <a:r>
              <a:rPr lang="zh-CN" altLang="en-US" dirty="0"/>
              <a:t>接口是一种复合数据类型，是用</a:t>
            </a:r>
            <a:r>
              <a:rPr lang="en-US" altLang="zh-CN" dirty="0"/>
              <a:t>interface</a:t>
            </a:r>
            <a:r>
              <a:rPr lang="zh-CN" altLang="en-US" dirty="0"/>
              <a:t>关键字来定义的；</a:t>
            </a:r>
          </a:p>
          <a:p>
            <a:r>
              <a:rPr lang="zh-CN" altLang="en-US" dirty="0"/>
              <a:t>接口不是类，又是一种特殊的“类” ，</a:t>
            </a:r>
            <a:endParaRPr lang="en-US" altLang="zh-CN" dirty="0"/>
          </a:p>
          <a:p>
            <a:r>
              <a:rPr lang="zh-CN" altLang="en-US" dirty="0"/>
              <a:t>接口不是抽象类，又是一种特殊的“抽象类”；</a:t>
            </a:r>
          </a:p>
          <a:p>
            <a:r>
              <a:rPr lang="zh-CN" altLang="en-US" dirty="0"/>
              <a:t>接口中所有的方法都默认是</a:t>
            </a:r>
            <a:r>
              <a:rPr lang="en-US" altLang="zh-CN" dirty="0"/>
              <a:t>public abstract</a:t>
            </a:r>
            <a:r>
              <a:rPr lang="zh-CN" altLang="en-US" dirty="0"/>
              <a:t>的，并且只有方法头和参数列表，没有方法体；</a:t>
            </a:r>
          </a:p>
          <a:p>
            <a:r>
              <a:rPr lang="zh-CN" altLang="en-US" dirty="0"/>
              <a:t>接口中所有的变量都默认是</a:t>
            </a:r>
            <a:r>
              <a:rPr lang="en-US" altLang="zh-CN" dirty="0"/>
              <a:t>public static final</a:t>
            </a:r>
            <a:r>
              <a:rPr lang="zh-CN" altLang="en-US" dirty="0"/>
              <a:t>的；</a:t>
            </a:r>
          </a:p>
          <a:p>
            <a:r>
              <a:rPr lang="zh-CN" altLang="en-US" dirty="0"/>
              <a:t>接口中没有构造方法；</a:t>
            </a:r>
          </a:p>
          <a:p>
            <a:r>
              <a:rPr lang="zh-CN" altLang="en-US" dirty="0"/>
              <a:t>接口可以继承，而且可以多重继承；</a:t>
            </a:r>
          </a:p>
          <a:p>
            <a:r>
              <a:rPr lang="zh-CN" altLang="en-US" dirty="0"/>
              <a:t>一个类可以实现多个接口。</a:t>
            </a:r>
          </a:p>
          <a:p>
            <a:r>
              <a:rPr lang="zh-CN" altLang="en-US" dirty="0"/>
              <a:t>接口中的方法体可以由 </a:t>
            </a:r>
            <a:r>
              <a:rPr lang="en-US" altLang="zh-CN" dirty="0"/>
              <a:t>java </a:t>
            </a:r>
            <a:r>
              <a:rPr lang="zh-CN" altLang="en-US" dirty="0"/>
              <a:t>语言书写，也可以由其他语言书写，用其他语言书写时，接口方法可以由 </a:t>
            </a:r>
            <a:r>
              <a:rPr lang="en-US" altLang="zh-CN" dirty="0"/>
              <a:t>native </a:t>
            </a:r>
            <a:r>
              <a:rPr lang="zh-CN" altLang="en-US" dirty="0"/>
              <a:t>修饰符修饰</a:t>
            </a:r>
            <a:endParaRPr lang="en-US" altLang="zh-CN" dirty="0"/>
          </a:p>
          <a:p>
            <a:endParaRPr lang="zh-CN" altLang="en-US" dirty="0"/>
          </a:p>
        </p:txBody>
      </p:sp>
    </p:spTree>
    <p:extLst>
      <p:ext uri="{BB962C8B-B14F-4D97-AF65-F5344CB8AC3E}">
        <p14:creationId xmlns:p14="http://schemas.microsoft.com/office/powerpoint/2010/main" val="11195425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 5</a:t>
            </a:r>
            <a:endParaRPr lang="en-US" dirty="0"/>
          </a:p>
        </p:txBody>
      </p:sp>
      <p:sp>
        <p:nvSpPr>
          <p:cNvPr id="3" name="内容占位符 2"/>
          <p:cNvSpPr>
            <a:spLocks noGrp="1"/>
          </p:cNvSpPr>
          <p:nvPr>
            <p:ph idx="1"/>
          </p:nvPr>
        </p:nvSpPr>
        <p:spPr/>
        <p:txBody>
          <a:bodyPr/>
          <a:lstStyle/>
          <a:p>
            <a:r>
              <a:rPr lang="zh-CN" altLang="en-US" dirty="0" smtClean="0"/>
              <a:t>简易计算器</a:t>
            </a:r>
            <a:endParaRPr lang="en-US" dirty="0"/>
          </a:p>
        </p:txBody>
      </p:sp>
      <p:pic>
        <p:nvPicPr>
          <p:cNvPr id="4" name="图片 3"/>
          <p:cNvPicPr>
            <a:picLocks noChangeAspect="1"/>
          </p:cNvPicPr>
          <p:nvPr/>
        </p:nvPicPr>
        <p:blipFill>
          <a:blip r:embed="rId2"/>
          <a:stretch>
            <a:fillRect/>
          </a:stretch>
        </p:blipFill>
        <p:spPr>
          <a:xfrm>
            <a:off x="4169665" y="1027907"/>
            <a:ext cx="4162806" cy="5306580"/>
          </a:xfrm>
          <a:prstGeom prst="rect">
            <a:avLst/>
          </a:prstGeom>
        </p:spPr>
      </p:pic>
    </p:spTree>
    <p:extLst>
      <p:ext uri="{BB962C8B-B14F-4D97-AF65-F5344CB8AC3E}">
        <p14:creationId xmlns:p14="http://schemas.microsoft.com/office/powerpoint/2010/main" val="916633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en-US" altLang="zh-CN" smtClean="0"/>
              <a:t>GUI(</a:t>
            </a:r>
            <a:r>
              <a:rPr lang="zh-CN" altLang="en-US" smtClean="0"/>
              <a:t>图形用户界面</a:t>
            </a:r>
            <a:r>
              <a:rPr lang="en-US" altLang="zh-CN" smtClean="0"/>
              <a:t>)</a:t>
            </a:r>
            <a:endParaRPr lang="zh-CN" altLang="en-US" smtClean="0"/>
          </a:p>
        </p:txBody>
      </p:sp>
      <p:sp>
        <p:nvSpPr>
          <p:cNvPr id="18435" name="内容占位符 2"/>
          <p:cNvSpPr>
            <a:spLocks noGrp="1"/>
          </p:cNvSpPr>
          <p:nvPr>
            <p:ph idx="1"/>
          </p:nvPr>
        </p:nvSpPr>
        <p:spPr/>
        <p:txBody>
          <a:bodyPr/>
          <a:lstStyle/>
          <a:p>
            <a:pPr eaLnBrk="1" hangingPunct="1"/>
            <a:r>
              <a:rPr lang="zh-CN" altLang="en-US" sz="2800" smtClean="0"/>
              <a:t>GUI</a:t>
            </a:r>
          </a:p>
          <a:p>
            <a:pPr lvl="1" eaLnBrk="1" hangingPunct="1"/>
            <a:r>
              <a:rPr lang="zh-CN" altLang="en-US" sz="2300" smtClean="0">
                <a:solidFill>
                  <a:srgbClr val="FF0000"/>
                </a:solidFill>
              </a:rPr>
              <a:t>G</a:t>
            </a:r>
            <a:r>
              <a:rPr lang="zh-CN" altLang="en-US" sz="2300" smtClean="0"/>
              <a:t>raphical </a:t>
            </a:r>
            <a:r>
              <a:rPr lang="zh-CN" altLang="en-US" sz="2300" smtClean="0">
                <a:solidFill>
                  <a:srgbClr val="FF0000"/>
                </a:solidFill>
              </a:rPr>
              <a:t>U</a:t>
            </a:r>
            <a:r>
              <a:rPr lang="zh-CN" altLang="en-US" sz="2300" smtClean="0"/>
              <a:t>ser </a:t>
            </a:r>
            <a:r>
              <a:rPr lang="zh-CN" altLang="en-US" sz="2300" smtClean="0">
                <a:solidFill>
                  <a:srgbClr val="FF0000"/>
                </a:solidFill>
              </a:rPr>
              <a:t>I</a:t>
            </a:r>
            <a:r>
              <a:rPr lang="zh-CN" altLang="en-US" sz="2300" smtClean="0"/>
              <a:t>nterface(图形用户接口)。</a:t>
            </a:r>
          </a:p>
          <a:p>
            <a:pPr lvl="1" eaLnBrk="1" hangingPunct="1"/>
            <a:r>
              <a:rPr lang="zh-CN" altLang="en-US" sz="2300" smtClean="0"/>
              <a:t>用图形的方式，来显示计算机操作的界面，这样更方便更直观。</a:t>
            </a:r>
          </a:p>
          <a:p>
            <a:pPr eaLnBrk="1" hangingPunct="1"/>
            <a:r>
              <a:rPr lang="zh-CN" altLang="en-US" sz="2800" smtClean="0"/>
              <a:t>CLI</a:t>
            </a:r>
          </a:p>
          <a:p>
            <a:pPr lvl="1" eaLnBrk="1" hangingPunct="1"/>
            <a:r>
              <a:rPr lang="zh-CN" altLang="en-US" sz="2300" smtClean="0">
                <a:solidFill>
                  <a:srgbClr val="FF0000"/>
                </a:solidFill>
              </a:rPr>
              <a:t>C</a:t>
            </a:r>
            <a:r>
              <a:rPr lang="zh-CN" altLang="en-US" sz="2300" smtClean="0"/>
              <a:t>ommand </a:t>
            </a:r>
            <a:r>
              <a:rPr lang="zh-CN" altLang="en-US" sz="2300" smtClean="0">
                <a:solidFill>
                  <a:srgbClr val="FF0000"/>
                </a:solidFill>
              </a:rPr>
              <a:t>l</a:t>
            </a:r>
            <a:r>
              <a:rPr lang="zh-CN" altLang="en-US" sz="2300" smtClean="0"/>
              <a:t>ine User </a:t>
            </a:r>
            <a:r>
              <a:rPr lang="zh-CN" altLang="en-US" sz="2300" smtClean="0">
                <a:solidFill>
                  <a:srgbClr val="FF0000"/>
                </a:solidFill>
              </a:rPr>
              <a:t>I</a:t>
            </a:r>
            <a:r>
              <a:rPr lang="zh-CN" altLang="en-US" sz="2300" smtClean="0"/>
              <a:t>nterface (命令行用户接口）</a:t>
            </a:r>
          </a:p>
          <a:p>
            <a:pPr lvl="1" eaLnBrk="1" hangingPunct="1"/>
            <a:r>
              <a:rPr lang="zh-CN" altLang="en-US" sz="2300" smtClean="0"/>
              <a:t>就是常见的Dos命令行操作。</a:t>
            </a:r>
          </a:p>
          <a:p>
            <a:pPr lvl="1" eaLnBrk="1" hangingPunct="1"/>
            <a:r>
              <a:rPr lang="zh-CN" altLang="en-US" sz="2300" smtClean="0"/>
              <a:t>需要记忆一些常用的命令，操作不直观。</a:t>
            </a:r>
          </a:p>
          <a:p>
            <a:pPr eaLnBrk="1" hangingPunct="1"/>
            <a:r>
              <a:rPr lang="zh-CN" altLang="en-US" sz="2800" smtClean="0"/>
              <a:t>举例：</a:t>
            </a:r>
          </a:p>
          <a:p>
            <a:pPr lvl="1" eaLnBrk="1" hangingPunct="1"/>
            <a:r>
              <a:rPr lang="zh-CN" altLang="en-US" sz="2300" smtClean="0"/>
              <a:t>比如：创建文件夹，或者删除文件夹等</a:t>
            </a:r>
          </a:p>
        </p:txBody>
      </p:sp>
    </p:spTree>
    <p:extLst>
      <p:ext uri="{BB962C8B-B14F-4D97-AF65-F5344CB8AC3E}">
        <p14:creationId xmlns:p14="http://schemas.microsoft.com/office/powerpoint/2010/main" val="3135190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en-US" altLang="zh-CN" smtClean="0"/>
              <a:t>awt</a:t>
            </a:r>
            <a:r>
              <a:rPr lang="zh-CN" altLang="en-US" smtClean="0"/>
              <a:t>和</a:t>
            </a:r>
            <a:r>
              <a:rPr lang="en-US" altLang="zh-CN" smtClean="0"/>
              <a:t>swing</a:t>
            </a:r>
            <a:r>
              <a:rPr lang="zh-CN" altLang="en-US" smtClean="0"/>
              <a:t>包的概述</a:t>
            </a:r>
          </a:p>
        </p:txBody>
      </p:sp>
      <p:sp>
        <p:nvSpPr>
          <p:cNvPr id="19459" name="内容占位符 2"/>
          <p:cNvSpPr>
            <a:spLocks noGrp="1"/>
          </p:cNvSpPr>
          <p:nvPr>
            <p:ph idx="1"/>
          </p:nvPr>
        </p:nvSpPr>
        <p:spPr/>
        <p:txBody>
          <a:bodyPr/>
          <a:lstStyle/>
          <a:p>
            <a:r>
              <a:rPr lang="en-US" altLang="zh-CN" sz="2800" smtClean="0"/>
              <a:t>java.awt</a:t>
            </a:r>
            <a:r>
              <a:rPr lang="zh-CN" altLang="en-US" sz="2800" smtClean="0"/>
              <a:t>：</a:t>
            </a:r>
            <a:r>
              <a:rPr lang="en-US" altLang="zh-CN" sz="2800" smtClean="0"/>
              <a:t>Abstract Window ToolKit (</a:t>
            </a:r>
            <a:r>
              <a:rPr lang="zh-CN" altLang="en-US" sz="2800" smtClean="0"/>
              <a:t>抽象窗口工具包</a:t>
            </a:r>
            <a:r>
              <a:rPr lang="en-US" altLang="zh-CN" sz="2800" smtClean="0"/>
              <a:t>)</a:t>
            </a:r>
            <a:r>
              <a:rPr lang="zh-CN" altLang="en-US" sz="2800" smtClean="0"/>
              <a:t>，需要调用本地系统方法实现功能。属重量级控件。</a:t>
            </a:r>
          </a:p>
          <a:p>
            <a:r>
              <a:rPr lang="en-US" altLang="zh-CN" sz="2800" smtClean="0"/>
              <a:t>javax.swing</a:t>
            </a:r>
            <a:r>
              <a:rPr lang="zh-CN" altLang="en-US" sz="2800" smtClean="0"/>
              <a:t>：在</a:t>
            </a:r>
            <a:r>
              <a:rPr lang="en-US" altLang="zh-CN" sz="2800" smtClean="0"/>
              <a:t>AWT</a:t>
            </a:r>
            <a:r>
              <a:rPr lang="zh-CN" altLang="en-US" sz="2800" smtClean="0"/>
              <a:t>的基础上，建立的一套图形界面系统，其中提供了更多的组件，而且完全由</a:t>
            </a:r>
            <a:r>
              <a:rPr lang="en-US" altLang="zh-CN" sz="2800" smtClean="0"/>
              <a:t>Java</a:t>
            </a:r>
            <a:r>
              <a:rPr lang="zh-CN" altLang="en-US" sz="2800" smtClean="0"/>
              <a:t>实现。增强了移植性，属轻量级控件。</a:t>
            </a:r>
          </a:p>
          <a:p>
            <a:endParaRPr lang="en-US" altLang="zh-CN" sz="2300" smtClean="0"/>
          </a:p>
        </p:txBody>
      </p:sp>
    </p:spTree>
    <p:extLst>
      <p:ext uri="{BB962C8B-B14F-4D97-AF65-F5344CB8AC3E}">
        <p14:creationId xmlns:p14="http://schemas.microsoft.com/office/powerpoint/2010/main" val="3375133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en-US" altLang="zh-CN" smtClean="0"/>
              <a:t>GUI</a:t>
            </a:r>
            <a:r>
              <a:rPr lang="zh-CN" altLang="en-US" smtClean="0"/>
              <a:t>继承体系图</a:t>
            </a:r>
          </a:p>
        </p:txBody>
      </p:sp>
      <p:sp>
        <p:nvSpPr>
          <p:cNvPr id="20483" name="内容占位符 2"/>
          <p:cNvSpPr>
            <a:spLocks noGrp="1"/>
          </p:cNvSpPr>
          <p:nvPr>
            <p:ph idx="1"/>
          </p:nvPr>
        </p:nvSpPr>
        <p:spPr>
          <a:xfrm>
            <a:off x="612775" y="1913140"/>
            <a:ext cx="7886700" cy="4351338"/>
          </a:xfrm>
        </p:spPr>
        <p:txBody>
          <a:bodyPr/>
          <a:lstStyle/>
          <a:p>
            <a:r>
              <a:rPr lang="zh-CN" altLang="en-US" sz="2800" smtClean="0"/>
              <a:t>体系图</a:t>
            </a:r>
            <a:endParaRPr lang="en-US" altLang="zh-CN" sz="2800" smtClean="0"/>
          </a:p>
        </p:txBody>
      </p:sp>
      <p:grpSp>
        <p:nvGrpSpPr>
          <p:cNvPr id="20485" name="Group 3"/>
          <p:cNvGrpSpPr>
            <a:grpSpLocks/>
          </p:cNvGrpSpPr>
          <p:nvPr/>
        </p:nvGrpSpPr>
        <p:grpSpPr bwMode="auto">
          <a:xfrm>
            <a:off x="612775" y="1935780"/>
            <a:ext cx="8101013" cy="3455988"/>
            <a:chOff x="0" y="0"/>
            <a:chExt cx="12759" cy="6350"/>
          </a:xfrm>
        </p:grpSpPr>
        <p:sp>
          <p:nvSpPr>
            <p:cNvPr id="20486" name="AutoShape 4"/>
            <p:cNvSpPr>
              <a:spLocks noChangeArrowheads="1"/>
            </p:cNvSpPr>
            <p:nvPr/>
          </p:nvSpPr>
          <p:spPr bwMode="auto">
            <a:xfrm>
              <a:off x="3855" y="0"/>
              <a:ext cx="4990"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Component</a:t>
              </a:r>
            </a:p>
          </p:txBody>
        </p:sp>
        <p:sp>
          <p:nvSpPr>
            <p:cNvPr id="20487" name="AutoShape 5"/>
            <p:cNvSpPr>
              <a:spLocks noChangeArrowheads="1"/>
            </p:cNvSpPr>
            <p:nvPr/>
          </p:nvSpPr>
          <p:spPr bwMode="auto">
            <a:xfrm>
              <a:off x="2835" y="1472"/>
              <a:ext cx="2835" cy="680"/>
            </a:xfrm>
            <a:prstGeom prst="roundRect">
              <a:avLst>
                <a:gd name="adj" fmla="val 16667"/>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dirty="0">
                  <a:solidFill>
                    <a:srgbClr val="FF0000"/>
                  </a:solidFill>
                </a:rPr>
                <a:t>Container</a:t>
              </a:r>
            </a:p>
          </p:txBody>
        </p:sp>
        <p:sp>
          <p:nvSpPr>
            <p:cNvPr id="20488" name="AutoShape 6"/>
            <p:cNvSpPr>
              <a:spLocks noChangeArrowheads="1"/>
            </p:cNvSpPr>
            <p:nvPr/>
          </p:nvSpPr>
          <p:spPr bwMode="auto">
            <a:xfrm>
              <a:off x="1132" y="2835"/>
              <a:ext cx="2610"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Window</a:t>
              </a:r>
            </a:p>
          </p:txBody>
        </p:sp>
        <p:sp>
          <p:nvSpPr>
            <p:cNvPr id="20489" name="AutoShape 7"/>
            <p:cNvSpPr>
              <a:spLocks noChangeArrowheads="1"/>
            </p:cNvSpPr>
            <p:nvPr/>
          </p:nvSpPr>
          <p:spPr bwMode="auto">
            <a:xfrm>
              <a:off x="4422" y="2835"/>
              <a:ext cx="2610"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Panel</a:t>
              </a:r>
            </a:p>
          </p:txBody>
        </p:sp>
        <p:sp>
          <p:nvSpPr>
            <p:cNvPr id="20490" name="AutoShape 8"/>
            <p:cNvSpPr>
              <a:spLocks noChangeArrowheads="1"/>
            </p:cNvSpPr>
            <p:nvPr/>
          </p:nvSpPr>
          <p:spPr bwMode="auto">
            <a:xfrm>
              <a:off x="0" y="4195"/>
              <a:ext cx="2382"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Frame</a:t>
              </a:r>
            </a:p>
          </p:txBody>
        </p:sp>
        <p:sp>
          <p:nvSpPr>
            <p:cNvPr id="20491" name="AutoShape 9"/>
            <p:cNvSpPr>
              <a:spLocks noChangeArrowheads="1"/>
            </p:cNvSpPr>
            <p:nvPr/>
          </p:nvSpPr>
          <p:spPr bwMode="auto">
            <a:xfrm>
              <a:off x="2722" y="5670"/>
              <a:ext cx="2835"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FileDialog</a:t>
              </a:r>
            </a:p>
          </p:txBody>
        </p:sp>
        <p:sp>
          <p:nvSpPr>
            <p:cNvPr id="20492" name="AutoShape 10"/>
            <p:cNvSpPr>
              <a:spLocks noChangeArrowheads="1"/>
            </p:cNvSpPr>
            <p:nvPr/>
          </p:nvSpPr>
          <p:spPr bwMode="auto">
            <a:xfrm>
              <a:off x="8960" y="3175"/>
              <a:ext cx="2835"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Checkbox</a:t>
              </a:r>
            </a:p>
          </p:txBody>
        </p:sp>
        <p:sp>
          <p:nvSpPr>
            <p:cNvPr id="20493" name="AutoShape 11"/>
            <p:cNvSpPr>
              <a:spLocks noChangeArrowheads="1"/>
            </p:cNvSpPr>
            <p:nvPr/>
          </p:nvSpPr>
          <p:spPr bwMode="auto">
            <a:xfrm>
              <a:off x="8960" y="2040"/>
              <a:ext cx="2835"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Label</a:t>
              </a:r>
            </a:p>
          </p:txBody>
        </p:sp>
        <p:sp>
          <p:nvSpPr>
            <p:cNvPr id="20494" name="AutoShape 12"/>
            <p:cNvSpPr>
              <a:spLocks noChangeArrowheads="1"/>
            </p:cNvSpPr>
            <p:nvPr/>
          </p:nvSpPr>
          <p:spPr bwMode="auto">
            <a:xfrm>
              <a:off x="8960" y="907"/>
              <a:ext cx="2835"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Button</a:t>
              </a:r>
            </a:p>
          </p:txBody>
        </p:sp>
        <p:sp>
          <p:nvSpPr>
            <p:cNvPr id="20495" name="AutoShape 13"/>
            <p:cNvSpPr>
              <a:spLocks noChangeArrowheads="1"/>
            </p:cNvSpPr>
            <p:nvPr/>
          </p:nvSpPr>
          <p:spPr bwMode="auto">
            <a:xfrm>
              <a:off x="8960" y="4307"/>
              <a:ext cx="3287"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TextComponent</a:t>
              </a:r>
            </a:p>
          </p:txBody>
        </p:sp>
        <p:sp>
          <p:nvSpPr>
            <p:cNvPr id="20496" name="AutoShape 14"/>
            <p:cNvSpPr>
              <a:spLocks noChangeArrowheads="1"/>
            </p:cNvSpPr>
            <p:nvPr/>
          </p:nvSpPr>
          <p:spPr bwMode="auto">
            <a:xfrm>
              <a:off x="7825" y="5670"/>
              <a:ext cx="2327"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TextArea</a:t>
              </a:r>
            </a:p>
          </p:txBody>
        </p:sp>
        <p:sp>
          <p:nvSpPr>
            <p:cNvPr id="20497" name="AutoShape 15"/>
            <p:cNvSpPr>
              <a:spLocks noChangeArrowheads="1"/>
            </p:cNvSpPr>
            <p:nvPr/>
          </p:nvSpPr>
          <p:spPr bwMode="auto">
            <a:xfrm>
              <a:off x="10547" y="5670"/>
              <a:ext cx="2213"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TextField</a:t>
              </a:r>
            </a:p>
          </p:txBody>
        </p:sp>
        <p:sp>
          <p:nvSpPr>
            <p:cNvPr id="20498" name="Line 16"/>
            <p:cNvSpPr>
              <a:spLocks noChangeShapeType="1"/>
            </p:cNvSpPr>
            <p:nvPr/>
          </p:nvSpPr>
          <p:spPr bwMode="auto">
            <a:xfrm flipV="1">
              <a:off x="4422" y="680"/>
              <a:ext cx="0" cy="7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99" name="Line 17"/>
            <p:cNvSpPr>
              <a:spLocks noChangeShapeType="1"/>
            </p:cNvSpPr>
            <p:nvPr/>
          </p:nvSpPr>
          <p:spPr bwMode="auto">
            <a:xfrm flipV="1">
              <a:off x="2835" y="2155"/>
              <a:ext cx="452" cy="6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0" name="Line 18"/>
            <p:cNvSpPr>
              <a:spLocks noChangeShapeType="1"/>
            </p:cNvSpPr>
            <p:nvPr/>
          </p:nvSpPr>
          <p:spPr bwMode="auto">
            <a:xfrm flipH="1" flipV="1">
              <a:off x="4761" y="2155"/>
              <a:ext cx="453" cy="6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1" name="Line 19"/>
            <p:cNvSpPr>
              <a:spLocks noChangeShapeType="1"/>
            </p:cNvSpPr>
            <p:nvPr/>
          </p:nvSpPr>
          <p:spPr bwMode="auto">
            <a:xfrm flipV="1">
              <a:off x="1587" y="3515"/>
              <a:ext cx="453" cy="6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2" name="AutoShape 20"/>
            <p:cNvSpPr>
              <a:spLocks noChangeArrowheads="1"/>
            </p:cNvSpPr>
            <p:nvPr/>
          </p:nvSpPr>
          <p:spPr bwMode="auto">
            <a:xfrm>
              <a:off x="2835" y="4195"/>
              <a:ext cx="2382" cy="68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Dialog</a:t>
              </a:r>
            </a:p>
          </p:txBody>
        </p:sp>
        <p:sp>
          <p:nvSpPr>
            <p:cNvPr id="20503" name="Line 21"/>
            <p:cNvSpPr>
              <a:spLocks noChangeShapeType="1"/>
            </p:cNvSpPr>
            <p:nvPr/>
          </p:nvSpPr>
          <p:spPr bwMode="auto">
            <a:xfrm flipH="1" flipV="1">
              <a:off x="3286" y="3515"/>
              <a:ext cx="453" cy="6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4" name="Line 22"/>
            <p:cNvSpPr>
              <a:spLocks noChangeShapeType="1"/>
            </p:cNvSpPr>
            <p:nvPr/>
          </p:nvSpPr>
          <p:spPr bwMode="auto">
            <a:xfrm flipV="1">
              <a:off x="9242" y="4990"/>
              <a:ext cx="453" cy="6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5" name="Line 23"/>
            <p:cNvSpPr>
              <a:spLocks noChangeShapeType="1"/>
            </p:cNvSpPr>
            <p:nvPr/>
          </p:nvSpPr>
          <p:spPr bwMode="auto">
            <a:xfrm flipH="1" flipV="1">
              <a:off x="11055" y="4990"/>
              <a:ext cx="452" cy="6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6" name="Line 24"/>
            <p:cNvSpPr>
              <a:spLocks noChangeShapeType="1"/>
            </p:cNvSpPr>
            <p:nvPr/>
          </p:nvSpPr>
          <p:spPr bwMode="auto">
            <a:xfrm flipV="1">
              <a:off x="8052" y="680"/>
              <a:ext cx="0" cy="39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7" name="Line 25"/>
            <p:cNvSpPr>
              <a:spLocks noChangeShapeType="1"/>
            </p:cNvSpPr>
            <p:nvPr/>
          </p:nvSpPr>
          <p:spPr bwMode="auto">
            <a:xfrm>
              <a:off x="8052" y="3515"/>
              <a:ext cx="9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08" name="Line 26"/>
            <p:cNvSpPr>
              <a:spLocks noChangeShapeType="1"/>
            </p:cNvSpPr>
            <p:nvPr/>
          </p:nvSpPr>
          <p:spPr bwMode="auto">
            <a:xfrm>
              <a:off x="8052" y="4650"/>
              <a:ext cx="9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09" name="Line 27"/>
            <p:cNvSpPr>
              <a:spLocks noChangeShapeType="1"/>
            </p:cNvSpPr>
            <p:nvPr/>
          </p:nvSpPr>
          <p:spPr bwMode="auto">
            <a:xfrm>
              <a:off x="8052" y="1247"/>
              <a:ext cx="9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10" name="Line 28"/>
            <p:cNvSpPr>
              <a:spLocks noChangeShapeType="1"/>
            </p:cNvSpPr>
            <p:nvPr/>
          </p:nvSpPr>
          <p:spPr bwMode="auto">
            <a:xfrm>
              <a:off x="8052" y="2382"/>
              <a:ext cx="9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11" name="Line 29"/>
            <p:cNvSpPr>
              <a:spLocks noChangeShapeType="1"/>
            </p:cNvSpPr>
            <p:nvPr/>
          </p:nvSpPr>
          <p:spPr bwMode="auto">
            <a:xfrm flipV="1">
              <a:off x="3970" y="4875"/>
              <a:ext cx="0" cy="7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1780520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smtClean="0"/>
              <a:t>GUI</a:t>
            </a:r>
            <a:r>
              <a:rPr lang="zh-CN" altLang="en-US" smtClean="0"/>
              <a:t>第一个案例</a:t>
            </a:r>
          </a:p>
        </p:txBody>
      </p:sp>
      <p:sp>
        <p:nvSpPr>
          <p:cNvPr id="21507" name="内容占位符 2"/>
          <p:cNvSpPr>
            <a:spLocks noGrp="1"/>
          </p:cNvSpPr>
          <p:nvPr>
            <p:ph idx="1"/>
          </p:nvPr>
        </p:nvSpPr>
        <p:spPr/>
        <p:txBody>
          <a:bodyPr/>
          <a:lstStyle/>
          <a:p>
            <a:pPr eaLnBrk="1" hangingPunct="1"/>
            <a:r>
              <a:rPr lang="zh-CN" altLang="zh-CN" sz="2800" smtClean="0"/>
              <a:t>Container常用子类：Window   Panel（面板，不能单独存在。）</a:t>
            </a:r>
          </a:p>
          <a:p>
            <a:pPr eaLnBrk="1" hangingPunct="1"/>
            <a:r>
              <a:rPr lang="zh-CN" altLang="zh-CN" sz="2800" smtClean="0"/>
              <a:t>Window常用子类：Frame  Dialog</a:t>
            </a:r>
          </a:p>
          <a:p>
            <a:pPr eaLnBrk="1" hangingPunct="1"/>
            <a:r>
              <a:rPr lang="zh-CN" altLang="zh-CN" sz="2800" smtClean="0"/>
              <a:t>简单的窗体创建过程：</a:t>
            </a:r>
          </a:p>
          <a:p>
            <a:pPr lvl="1" eaLnBrk="1" hangingPunct="1"/>
            <a:r>
              <a:rPr lang="zh-CN" altLang="zh-CN" sz="2300" smtClean="0">
                <a:solidFill>
                  <a:srgbClr val="0000FF"/>
                </a:solidFill>
              </a:rPr>
              <a:t>Frame  f = new Frame(“my window”);</a:t>
            </a:r>
          </a:p>
          <a:p>
            <a:pPr lvl="1" eaLnBrk="1" hangingPunct="1"/>
            <a:r>
              <a:rPr lang="zh-CN" altLang="zh-CN" sz="2300" smtClean="0">
                <a:solidFill>
                  <a:srgbClr val="0000FF"/>
                </a:solidFill>
              </a:rPr>
              <a:t>f.setLayout(new FlowLayout());</a:t>
            </a:r>
          </a:p>
          <a:p>
            <a:pPr lvl="1" eaLnBrk="1" hangingPunct="1"/>
            <a:r>
              <a:rPr lang="zh-CN" altLang="zh-CN" sz="2300" smtClean="0">
                <a:solidFill>
                  <a:srgbClr val="0000FF"/>
                </a:solidFill>
              </a:rPr>
              <a:t>f.setSize(</a:t>
            </a:r>
            <a:r>
              <a:rPr lang="en-US" altLang="zh-CN" sz="2300" smtClean="0">
                <a:solidFill>
                  <a:srgbClr val="0000FF"/>
                </a:solidFill>
              </a:rPr>
              <a:t>3</a:t>
            </a:r>
            <a:r>
              <a:rPr lang="zh-CN" altLang="zh-CN" sz="2300" smtClean="0">
                <a:solidFill>
                  <a:srgbClr val="0000FF"/>
                </a:solidFill>
              </a:rPr>
              <a:t>00,400);//设置窗体大小</a:t>
            </a:r>
          </a:p>
          <a:p>
            <a:pPr lvl="1" eaLnBrk="1" hangingPunct="1"/>
            <a:r>
              <a:rPr lang="zh-CN" altLang="zh-CN" sz="2300" smtClean="0">
                <a:solidFill>
                  <a:srgbClr val="0000FF"/>
                </a:solidFill>
              </a:rPr>
              <a:t>f.setLocation(300,200);//设置窗体出现在屏幕的位置</a:t>
            </a:r>
          </a:p>
          <a:p>
            <a:pPr lvl="1" eaLnBrk="1" hangingPunct="1"/>
            <a:r>
              <a:rPr lang="zh-CN" altLang="zh-CN" sz="2300" smtClean="0">
                <a:solidFill>
                  <a:srgbClr val="0000FF"/>
                </a:solidFill>
              </a:rPr>
              <a:t>f.setVisible(true);</a:t>
            </a:r>
            <a:endParaRPr lang="zh-CN" altLang="zh-CN" sz="2300" smtClean="0"/>
          </a:p>
          <a:p>
            <a:endParaRPr lang="en-US" altLang="zh-CN" sz="2300" smtClean="0"/>
          </a:p>
        </p:txBody>
      </p:sp>
    </p:spTree>
    <p:extLst>
      <p:ext uri="{BB962C8B-B14F-4D97-AF65-F5344CB8AC3E}">
        <p14:creationId xmlns:p14="http://schemas.microsoft.com/office/powerpoint/2010/main" val="15531641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mtClean="0"/>
              <a:t>事件监听机制</a:t>
            </a:r>
          </a:p>
        </p:txBody>
      </p:sp>
      <p:sp>
        <p:nvSpPr>
          <p:cNvPr id="22531" name="内容占位符 2"/>
          <p:cNvSpPr>
            <a:spLocks noGrp="1"/>
          </p:cNvSpPr>
          <p:nvPr>
            <p:ph idx="1"/>
          </p:nvPr>
        </p:nvSpPr>
        <p:spPr/>
        <p:txBody>
          <a:bodyPr/>
          <a:lstStyle/>
          <a:p>
            <a:r>
              <a:rPr lang="zh-CN" altLang="en-US" sz="2800" dirty="0" smtClean="0"/>
              <a:t>事件源</a:t>
            </a:r>
            <a:endParaRPr lang="en-US" altLang="zh-CN" sz="2800" dirty="0" smtClean="0"/>
          </a:p>
          <a:p>
            <a:r>
              <a:rPr lang="zh-CN" altLang="en-US" sz="2800" dirty="0" smtClean="0"/>
              <a:t>事件</a:t>
            </a:r>
            <a:endParaRPr lang="en-US" altLang="zh-CN" sz="2800" dirty="0" smtClean="0"/>
          </a:p>
          <a:p>
            <a:r>
              <a:rPr lang="zh-CN" altLang="en-US" sz="2800" dirty="0" smtClean="0"/>
              <a:t>事件处理</a:t>
            </a:r>
            <a:endParaRPr lang="en-US" altLang="zh-CN" sz="2800" dirty="0" smtClean="0"/>
          </a:p>
          <a:p>
            <a:r>
              <a:rPr lang="zh-CN" altLang="en-US" sz="2800" dirty="0" smtClean="0"/>
              <a:t>事件监听器</a:t>
            </a:r>
            <a:endParaRPr lang="en-US" altLang="zh-CN" sz="2300" dirty="0" smtClean="0"/>
          </a:p>
        </p:txBody>
      </p:sp>
    </p:spTree>
    <p:extLst>
      <p:ext uri="{BB962C8B-B14F-4D97-AF65-F5344CB8AC3E}">
        <p14:creationId xmlns:p14="http://schemas.microsoft.com/office/powerpoint/2010/main" val="195338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mtClean="0"/>
              <a:t>事件监听机制</a:t>
            </a:r>
          </a:p>
        </p:txBody>
      </p:sp>
      <p:sp>
        <p:nvSpPr>
          <p:cNvPr id="22531" name="内容占位符 2"/>
          <p:cNvSpPr>
            <a:spLocks noGrp="1"/>
          </p:cNvSpPr>
          <p:nvPr>
            <p:ph idx="1"/>
          </p:nvPr>
        </p:nvSpPr>
        <p:spPr/>
        <p:txBody>
          <a:bodyPr>
            <a:normAutofit fontScale="92500" lnSpcReduction="10000"/>
          </a:bodyPr>
          <a:lstStyle/>
          <a:p>
            <a:r>
              <a:rPr lang="en-US" altLang="zh-CN" dirty="0"/>
              <a:t>1:</a:t>
            </a:r>
            <a:r>
              <a:rPr lang="zh-CN" altLang="zh-CN" dirty="0"/>
              <a:t>确定事件源（容器或组件）</a:t>
            </a:r>
          </a:p>
          <a:p>
            <a:r>
              <a:rPr lang="en-US" altLang="zh-CN" dirty="0"/>
              <a:t>2:</a:t>
            </a:r>
            <a:r>
              <a:rPr lang="zh-CN" altLang="zh-CN" dirty="0"/>
              <a:t>通过事件源对象的addXXXListener()方法将侦听器注册到该事件源上。</a:t>
            </a:r>
          </a:p>
          <a:p>
            <a:r>
              <a:rPr lang="en-US" altLang="zh-CN" dirty="0"/>
              <a:t>3:</a:t>
            </a:r>
            <a:r>
              <a:rPr lang="zh-CN" altLang="zh-CN" dirty="0"/>
              <a:t>该方法中接收XXXListener的子类对象，或者XXXListener的子类XXXAdapter的子类对象。</a:t>
            </a:r>
          </a:p>
          <a:p>
            <a:r>
              <a:rPr lang="en-US" altLang="zh-CN" dirty="0"/>
              <a:t>4:</a:t>
            </a:r>
            <a:r>
              <a:rPr lang="zh-CN" altLang="zh-CN" dirty="0"/>
              <a:t>一般用匿名内部类来表示。</a:t>
            </a:r>
          </a:p>
          <a:p>
            <a:r>
              <a:rPr lang="en-US" altLang="zh-CN" dirty="0"/>
              <a:t>	</a:t>
            </a:r>
            <a:r>
              <a:rPr lang="zh-CN" altLang="zh-CN" dirty="0"/>
              <a:t>在覆盖方法的时候，方法的参数一般是XXXEvent类型的变量接收。</a:t>
            </a:r>
          </a:p>
          <a:p>
            <a:r>
              <a:rPr lang="en-US" altLang="zh-CN" dirty="0"/>
              <a:t>5:</a:t>
            </a:r>
            <a:r>
              <a:rPr lang="zh-CN" altLang="zh-CN" dirty="0"/>
              <a:t>事件触发后会把事件打包成对象传递给该变量。（其中包括事件源对象。通过getSource()或者，getComponent()获取。）</a:t>
            </a:r>
          </a:p>
        </p:txBody>
      </p:sp>
    </p:spTree>
    <p:extLst>
      <p:ext uri="{BB962C8B-B14F-4D97-AF65-F5344CB8AC3E}">
        <p14:creationId xmlns:p14="http://schemas.microsoft.com/office/powerpoint/2010/main" val="208043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t>事件监听机制流程</a:t>
            </a:r>
          </a:p>
        </p:txBody>
      </p:sp>
      <p:sp>
        <p:nvSpPr>
          <p:cNvPr id="23556" name="AutoShape 3"/>
          <p:cNvSpPr>
            <a:spLocks noChangeArrowheads="1"/>
          </p:cNvSpPr>
          <p:nvPr/>
        </p:nvSpPr>
        <p:spPr bwMode="auto">
          <a:xfrm>
            <a:off x="395288" y="4365625"/>
            <a:ext cx="2016125" cy="792163"/>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en-US"/>
              <a:t>事件源</a:t>
            </a:r>
            <a:r>
              <a:rPr lang="zh-CN" altLang="zh-CN"/>
              <a:t>(</a:t>
            </a:r>
            <a:r>
              <a:rPr lang="zh-CN" altLang="en-US"/>
              <a:t>组件</a:t>
            </a:r>
            <a:r>
              <a:rPr lang="zh-CN" altLang="zh-CN"/>
              <a:t>)</a:t>
            </a:r>
          </a:p>
        </p:txBody>
      </p:sp>
      <p:sp>
        <p:nvSpPr>
          <p:cNvPr id="23557" name="AutoShape 4"/>
          <p:cNvSpPr>
            <a:spLocks noChangeArrowheads="1"/>
          </p:cNvSpPr>
          <p:nvPr/>
        </p:nvSpPr>
        <p:spPr bwMode="auto">
          <a:xfrm>
            <a:off x="6011863" y="4941888"/>
            <a:ext cx="2806700" cy="1296987"/>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en-US"/>
              <a:t>监听器</a:t>
            </a:r>
          </a:p>
          <a:p>
            <a:pPr eaLnBrk="1" hangingPunct="1">
              <a:lnSpc>
                <a:spcPct val="90000"/>
              </a:lnSpc>
              <a:spcBef>
                <a:spcPct val="20000"/>
              </a:spcBef>
              <a:buClr>
                <a:schemeClr val="tx1"/>
              </a:buClr>
              <a:buSzPct val="70000"/>
              <a:buFont typeface="Wingdings" panose="05000000000000000000" pitchFamily="2" charset="2"/>
              <a:buNone/>
            </a:pPr>
            <a:r>
              <a:rPr lang="zh-CN" altLang="en-US"/>
              <a:t>监听引发事件的动作</a:t>
            </a:r>
          </a:p>
          <a:p>
            <a:pPr eaLnBrk="1" hangingPunct="1">
              <a:lnSpc>
                <a:spcPct val="90000"/>
              </a:lnSpc>
              <a:spcBef>
                <a:spcPct val="20000"/>
              </a:spcBef>
              <a:buClr>
                <a:schemeClr val="tx1"/>
              </a:buClr>
              <a:buSzPct val="70000"/>
              <a:buFont typeface="Wingdings" panose="05000000000000000000" pitchFamily="2" charset="2"/>
              <a:buNone/>
            </a:pPr>
            <a:r>
              <a:rPr lang="zh-CN" altLang="zh-CN"/>
              <a:t>(</a:t>
            </a:r>
            <a:r>
              <a:rPr lang="zh-CN" altLang="en-US"/>
              <a:t>事件处理方式</a:t>
            </a:r>
            <a:r>
              <a:rPr lang="zh-CN" altLang="zh-CN"/>
              <a:t>)</a:t>
            </a:r>
          </a:p>
        </p:txBody>
      </p:sp>
      <p:cxnSp>
        <p:nvCxnSpPr>
          <p:cNvPr id="23558" name="AutoShape 5"/>
          <p:cNvCxnSpPr>
            <a:cxnSpLocks noChangeShapeType="1"/>
            <a:stCxn id="23556" idx="2"/>
          </p:cNvCxnSpPr>
          <p:nvPr/>
        </p:nvCxnSpPr>
        <p:spPr bwMode="auto">
          <a:xfrm rot="16200000" flipH="1">
            <a:off x="3348038" y="3213100"/>
            <a:ext cx="719137" cy="4608513"/>
          </a:xfrm>
          <a:prstGeom prst="bentConnector2">
            <a:avLst/>
          </a:prstGeom>
          <a:noFill/>
          <a:ln w="9525">
            <a:solidFill>
              <a:schemeClr val="tx1"/>
            </a:solidFill>
            <a:miter lim="800000"/>
            <a:headEnd type="triangle" w="med" len="med"/>
            <a:tailEnd/>
          </a:ln>
          <a:extLst>
            <a:ext uri="{909E8E84-426E-40DD-AFC4-6F175D3DCCD1}">
              <a14:hiddenFill xmlns:a14="http://schemas.microsoft.com/office/drawing/2010/main">
                <a:noFill/>
              </a14:hiddenFill>
            </a:ext>
          </a:extLst>
        </p:spPr>
      </p:cxnSp>
      <p:sp>
        <p:nvSpPr>
          <p:cNvPr id="23559" name="Text Box 6"/>
          <p:cNvSpPr txBox="1">
            <a:spLocks noChangeArrowheads="1"/>
          </p:cNvSpPr>
          <p:nvPr/>
        </p:nvSpPr>
        <p:spPr bwMode="auto">
          <a:xfrm>
            <a:off x="1979613" y="5876925"/>
            <a:ext cx="30956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50000"/>
              </a:spcBef>
              <a:buClr>
                <a:schemeClr val="tx1"/>
              </a:buClr>
              <a:buSzPct val="70000"/>
              <a:buFont typeface="Wingdings" panose="05000000000000000000" pitchFamily="2" charset="2"/>
              <a:buNone/>
            </a:pPr>
            <a:r>
              <a:rPr lang="zh-CN" altLang="zh-CN" sz="2000">
                <a:latin typeface="Arial" panose="020B0604020202020204" pitchFamily="34" charset="0"/>
              </a:rPr>
              <a:t>1  </a:t>
            </a:r>
            <a:r>
              <a:rPr lang="zh-CN" altLang="en-US" sz="2000">
                <a:latin typeface="Arial" panose="020B0604020202020204" pitchFamily="34" charset="0"/>
              </a:rPr>
              <a:t>将监听器注册到事件源</a:t>
            </a:r>
          </a:p>
        </p:txBody>
      </p:sp>
      <p:sp>
        <p:nvSpPr>
          <p:cNvPr id="23560" name="Oval 7"/>
          <p:cNvSpPr>
            <a:spLocks noChangeArrowheads="1"/>
          </p:cNvSpPr>
          <p:nvPr/>
        </p:nvSpPr>
        <p:spPr bwMode="auto">
          <a:xfrm>
            <a:off x="684213" y="2060575"/>
            <a:ext cx="1800225" cy="7905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en-US"/>
              <a:t>外部动作</a:t>
            </a:r>
          </a:p>
        </p:txBody>
      </p:sp>
      <p:sp>
        <p:nvSpPr>
          <p:cNvPr id="23561" name="Line 8"/>
          <p:cNvSpPr>
            <a:spLocks noChangeShapeType="1"/>
          </p:cNvSpPr>
          <p:nvPr/>
        </p:nvSpPr>
        <p:spPr bwMode="auto">
          <a:xfrm>
            <a:off x="1547813" y="2924175"/>
            <a:ext cx="0" cy="144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62" name="Text Box 9"/>
          <p:cNvSpPr txBox="1">
            <a:spLocks noChangeArrowheads="1"/>
          </p:cNvSpPr>
          <p:nvPr/>
        </p:nvSpPr>
        <p:spPr bwMode="auto">
          <a:xfrm>
            <a:off x="1547813" y="2924175"/>
            <a:ext cx="30241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50000"/>
              </a:spcBef>
              <a:buClr>
                <a:schemeClr val="tx1"/>
              </a:buClr>
              <a:buSzPct val="70000"/>
              <a:buFont typeface="Wingdings" panose="05000000000000000000" pitchFamily="2" charset="2"/>
              <a:buNone/>
            </a:pPr>
            <a:r>
              <a:rPr lang="zh-CN" altLang="zh-CN" sz="2000">
                <a:latin typeface="Arial" panose="020B0604020202020204" pitchFamily="34" charset="0"/>
              </a:rPr>
              <a:t>2  </a:t>
            </a:r>
            <a:r>
              <a:rPr lang="zh-CN" altLang="en-US" sz="2000">
                <a:latin typeface="Arial" panose="020B0604020202020204" pitchFamily="34" charset="0"/>
              </a:rPr>
              <a:t>有监听器所监听的动作作于事件源上</a:t>
            </a:r>
          </a:p>
        </p:txBody>
      </p:sp>
      <p:grpSp>
        <p:nvGrpSpPr>
          <p:cNvPr id="23563" name="Group 10"/>
          <p:cNvGrpSpPr>
            <a:grpSpLocks/>
          </p:cNvGrpSpPr>
          <p:nvPr/>
        </p:nvGrpSpPr>
        <p:grpSpPr bwMode="auto">
          <a:xfrm>
            <a:off x="2124075" y="4221163"/>
            <a:ext cx="2232025" cy="144462"/>
            <a:chOff x="0" y="0"/>
            <a:chExt cx="952" cy="318"/>
          </a:xfrm>
        </p:grpSpPr>
        <p:sp>
          <p:nvSpPr>
            <p:cNvPr id="23570" name="Line 11"/>
            <p:cNvSpPr>
              <a:spLocks noChangeShapeType="1"/>
            </p:cNvSpPr>
            <p:nvPr/>
          </p:nvSpPr>
          <p:spPr bwMode="auto">
            <a:xfrm flipV="1">
              <a:off x="0" y="0"/>
              <a:ext cx="0" cy="3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1" name="Line 12"/>
            <p:cNvSpPr>
              <a:spLocks noChangeShapeType="1"/>
            </p:cNvSpPr>
            <p:nvPr/>
          </p:nvSpPr>
          <p:spPr bwMode="auto">
            <a:xfrm>
              <a:off x="0" y="0"/>
              <a:ext cx="95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3564" name="AutoShape 13"/>
          <p:cNvSpPr>
            <a:spLocks noChangeArrowheads="1"/>
          </p:cNvSpPr>
          <p:nvPr/>
        </p:nvSpPr>
        <p:spPr bwMode="auto">
          <a:xfrm>
            <a:off x="4356100" y="4005263"/>
            <a:ext cx="1728788" cy="57626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en-US"/>
              <a:t>事件对象</a:t>
            </a:r>
          </a:p>
        </p:txBody>
      </p:sp>
      <p:grpSp>
        <p:nvGrpSpPr>
          <p:cNvPr id="23565" name="Group 14"/>
          <p:cNvGrpSpPr>
            <a:grpSpLocks/>
          </p:cNvGrpSpPr>
          <p:nvPr/>
        </p:nvGrpSpPr>
        <p:grpSpPr bwMode="auto">
          <a:xfrm>
            <a:off x="6084888" y="4221163"/>
            <a:ext cx="1800225" cy="792162"/>
            <a:chOff x="0" y="0"/>
            <a:chExt cx="1179" cy="408"/>
          </a:xfrm>
        </p:grpSpPr>
        <p:sp>
          <p:nvSpPr>
            <p:cNvPr id="23568" name="Line 15"/>
            <p:cNvSpPr>
              <a:spLocks noChangeShapeType="1"/>
            </p:cNvSpPr>
            <p:nvPr/>
          </p:nvSpPr>
          <p:spPr bwMode="auto">
            <a:xfrm>
              <a:off x="1179" y="0"/>
              <a:ext cx="0"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69" name="Line 16"/>
            <p:cNvSpPr>
              <a:spLocks noChangeShapeType="1"/>
            </p:cNvSpPr>
            <p:nvPr/>
          </p:nvSpPr>
          <p:spPr bwMode="auto">
            <a:xfrm>
              <a:off x="0" y="0"/>
              <a:ext cx="11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566" name="Text Box 17"/>
          <p:cNvSpPr txBox="1">
            <a:spLocks noChangeArrowheads="1"/>
          </p:cNvSpPr>
          <p:nvPr/>
        </p:nvSpPr>
        <p:spPr bwMode="auto">
          <a:xfrm>
            <a:off x="2339975" y="4292600"/>
            <a:ext cx="2016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50000"/>
              </a:spcBef>
              <a:buClr>
                <a:schemeClr val="tx1"/>
              </a:buClr>
              <a:buSzPct val="70000"/>
              <a:buFont typeface="Wingdings" panose="05000000000000000000" pitchFamily="2" charset="2"/>
              <a:buNone/>
            </a:pPr>
            <a:r>
              <a:rPr lang="zh-CN" altLang="zh-CN" sz="2000">
                <a:latin typeface="Arial" panose="020B0604020202020204" pitchFamily="34" charset="0"/>
              </a:rPr>
              <a:t>3 </a:t>
            </a:r>
            <a:r>
              <a:rPr lang="zh-CN" altLang="en-US" sz="2000">
                <a:latin typeface="Arial" panose="020B0604020202020204" pitchFamily="34" charset="0"/>
              </a:rPr>
              <a:t>产生事件对象</a:t>
            </a:r>
          </a:p>
        </p:txBody>
      </p:sp>
      <p:sp>
        <p:nvSpPr>
          <p:cNvPr id="23567" name="Text Box 18"/>
          <p:cNvSpPr txBox="1">
            <a:spLocks noChangeArrowheads="1"/>
          </p:cNvSpPr>
          <p:nvPr/>
        </p:nvSpPr>
        <p:spPr bwMode="auto">
          <a:xfrm>
            <a:off x="6156325" y="3500438"/>
            <a:ext cx="2305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50000"/>
              </a:spcBef>
              <a:buClr>
                <a:schemeClr val="tx1"/>
              </a:buClr>
              <a:buSzPct val="70000"/>
              <a:buFont typeface="Wingdings" panose="05000000000000000000" pitchFamily="2" charset="2"/>
              <a:buNone/>
            </a:pPr>
            <a:r>
              <a:rPr lang="zh-CN" altLang="zh-CN" sz="2000">
                <a:latin typeface="Arial" panose="020B0604020202020204" pitchFamily="34" charset="0"/>
              </a:rPr>
              <a:t>4 </a:t>
            </a:r>
            <a:r>
              <a:rPr lang="zh-CN" altLang="en-US" sz="2000">
                <a:latin typeface="Arial" panose="020B0604020202020204" pitchFamily="34" charset="0"/>
              </a:rPr>
              <a:t>将事件对象传给事件处理方式</a:t>
            </a:r>
          </a:p>
        </p:txBody>
      </p:sp>
    </p:spTree>
    <p:extLst>
      <p:ext uri="{BB962C8B-B14F-4D97-AF65-F5344CB8AC3E}">
        <p14:creationId xmlns:p14="http://schemas.microsoft.com/office/powerpoint/2010/main" val="6734102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动作监听器</a:t>
            </a:r>
            <a:endParaRPr lang="en-US" dirty="0"/>
          </a:p>
        </p:txBody>
      </p:sp>
      <p:sp>
        <p:nvSpPr>
          <p:cNvPr id="4" name="矩形 3"/>
          <p:cNvSpPr/>
          <p:nvPr/>
        </p:nvSpPr>
        <p:spPr>
          <a:xfrm>
            <a:off x="628650" y="1867376"/>
            <a:ext cx="7991856" cy="2862322"/>
          </a:xfrm>
          <a:prstGeom prst="rect">
            <a:avLst/>
          </a:prstGeom>
        </p:spPr>
        <p:txBody>
          <a:bodyPr wrap="square">
            <a:spAutoFit/>
          </a:bodyPr>
          <a:lstStyle/>
          <a:p>
            <a:r>
              <a:rPr lang="en-US" sz="3600" dirty="0" smtClean="0"/>
              <a:t>I</a:t>
            </a:r>
            <a:r>
              <a:rPr lang="en-US" altLang="zh-CN" sz="3600" dirty="0" smtClean="0"/>
              <a:t>nterface </a:t>
            </a:r>
            <a:r>
              <a:rPr lang="en-US" sz="3600" dirty="0" err="1" smtClean="0"/>
              <a:t>ActionListener</a:t>
            </a:r>
            <a:r>
              <a:rPr lang="en-US" sz="3600" dirty="0"/>
              <a:t>{</a:t>
            </a:r>
          </a:p>
          <a:p>
            <a:r>
              <a:rPr lang="en-US" sz="3600" dirty="0"/>
              <a:t>public </a:t>
            </a:r>
            <a:r>
              <a:rPr lang="en-US" sz="3600" dirty="0" err="1"/>
              <a:t>OpeActionListener</a:t>
            </a:r>
            <a:r>
              <a:rPr lang="en-US" sz="3600" dirty="0"/>
              <a:t>(){</a:t>
            </a:r>
          </a:p>
          <a:p>
            <a:r>
              <a:rPr lang="en-US" sz="3600" dirty="0"/>
              <a:t>        }</a:t>
            </a:r>
          </a:p>
          <a:p>
            <a:r>
              <a:rPr lang="en-US" sz="3600" dirty="0"/>
              <a:t>public void </a:t>
            </a:r>
            <a:r>
              <a:rPr lang="en-US" sz="3600" dirty="0" err="1"/>
              <a:t>actionPerformed</a:t>
            </a:r>
            <a:r>
              <a:rPr lang="en-US" sz="3600" dirty="0"/>
              <a:t>(</a:t>
            </a:r>
            <a:r>
              <a:rPr lang="en-US" sz="3600" dirty="0" err="1"/>
              <a:t>ActionEvent</a:t>
            </a:r>
            <a:r>
              <a:rPr lang="en-US" sz="3600" dirty="0"/>
              <a:t> event){</a:t>
            </a:r>
          </a:p>
        </p:txBody>
      </p:sp>
    </p:spTree>
    <p:extLst>
      <p:ext uri="{BB962C8B-B14F-4D97-AF65-F5344CB8AC3E}">
        <p14:creationId xmlns:p14="http://schemas.microsoft.com/office/powerpoint/2010/main" val="41519974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t>菜单组件</a:t>
            </a:r>
          </a:p>
        </p:txBody>
      </p:sp>
      <p:sp>
        <p:nvSpPr>
          <p:cNvPr id="26627" name="内容占位符 2"/>
          <p:cNvSpPr>
            <a:spLocks noGrp="1"/>
          </p:cNvSpPr>
          <p:nvPr>
            <p:ph idx="1"/>
          </p:nvPr>
        </p:nvSpPr>
        <p:spPr/>
        <p:txBody>
          <a:bodyPr/>
          <a:lstStyle/>
          <a:p>
            <a:r>
              <a:rPr lang="zh-CN" altLang="en-US" sz="2800" smtClean="0"/>
              <a:t>菜单</a:t>
            </a:r>
            <a:endParaRPr lang="en-US" altLang="zh-CN" sz="2800" smtClean="0"/>
          </a:p>
        </p:txBody>
      </p:sp>
      <p:sp>
        <p:nvSpPr>
          <p:cNvPr id="26629" name="AutoShape 3"/>
          <p:cNvSpPr>
            <a:spLocks noChangeArrowheads="1"/>
          </p:cNvSpPr>
          <p:nvPr/>
        </p:nvSpPr>
        <p:spPr bwMode="auto">
          <a:xfrm>
            <a:off x="2411413" y="1989138"/>
            <a:ext cx="2665412" cy="57626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MenuComponent</a:t>
            </a:r>
          </a:p>
        </p:txBody>
      </p:sp>
      <p:sp>
        <p:nvSpPr>
          <p:cNvPr id="26630" name="AutoShape 4"/>
          <p:cNvSpPr>
            <a:spLocks noChangeArrowheads="1"/>
          </p:cNvSpPr>
          <p:nvPr/>
        </p:nvSpPr>
        <p:spPr bwMode="auto">
          <a:xfrm>
            <a:off x="1331913" y="3068638"/>
            <a:ext cx="1944687" cy="57626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MenuBar</a:t>
            </a:r>
          </a:p>
        </p:txBody>
      </p:sp>
      <p:sp>
        <p:nvSpPr>
          <p:cNvPr id="26631" name="AutoShape 5"/>
          <p:cNvSpPr>
            <a:spLocks noChangeArrowheads="1"/>
          </p:cNvSpPr>
          <p:nvPr/>
        </p:nvSpPr>
        <p:spPr bwMode="auto">
          <a:xfrm>
            <a:off x="4140200" y="3068638"/>
            <a:ext cx="1944688" cy="57626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MenuItem</a:t>
            </a:r>
          </a:p>
        </p:txBody>
      </p:sp>
      <p:sp>
        <p:nvSpPr>
          <p:cNvPr id="26632" name="AutoShape 6"/>
          <p:cNvSpPr>
            <a:spLocks noChangeArrowheads="1"/>
          </p:cNvSpPr>
          <p:nvPr/>
        </p:nvSpPr>
        <p:spPr bwMode="auto">
          <a:xfrm>
            <a:off x="4211638" y="4221163"/>
            <a:ext cx="1944687" cy="57626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zh-CN"/>
              <a:t>Menu</a:t>
            </a:r>
          </a:p>
        </p:txBody>
      </p:sp>
      <p:sp>
        <p:nvSpPr>
          <p:cNvPr id="26633" name="Line 7"/>
          <p:cNvSpPr>
            <a:spLocks noChangeShapeType="1"/>
          </p:cNvSpPr>
          <p:nvPr/>
        </p:nvSpPr>
        <p:spPr bwMode="auto">
          <a:xfrm flipV="1">
            <a:off x="2627313" y="2565400"/>
            <a:ext cx="288925"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34" name="Line 8"/>
          <p:cNvSpPr>
            <a:spLocks noChangeShapeType="1"/>
          </p:cNvSpPr>
          <p:nvPr/>
        </p:nvSpPr>
        <p:spPr bwMode="auto">
          <a:xfrm flipH="1" flipV="1">
            <a:off x="4427538" y="2565400"/>
            <a:ext cx="431800"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35" name="Line 9"/>
          <p:cNvSpPr>
            <a:spLocks noChangeShapeType="1"/>
          </p:cNvSpPr>
          <p:nvPr/>
        </p:nvSpPr>
        <p:spPr bwMode="auto">
          <a:xfrm flipV="1">
            <a:off x="5148263" y="3644900"/>
            <a:ext cx="0"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792305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a:extLst>
              <a:ext uri="{FF2B5EF4-FFF2-40B4-BE49-F238E27FC236}">
                <a16:creationId xmlns:a16="http://schemas.microsoft.com/office/drawing/2014/main" id="{492FED3E-E5A9-455C-BDAF-C6E576A878C0}"/>
              </a:ext>
            </a:extLst>
          </p:cNvPr>
          <p:cNvSpPr>
            <a:spLocks noGrp="1" noChangeArrowheads="1"/>
          </p:cNvSpPr>
          <p:nvPr>
            <p:ph type="title"/>
          </p:nvPr>
        </p:nvSpPr>
        <p:spPr>
          <a:xfrm>
            <a:off x="457200" y="274638"/>
            <a:ext cx="8229600" cy="644525"/>
          </a:xfrm>
        </p:spPr>
        <p:txBody>
          <a:bodyPr>
            <a:normAutofit fontScale="90000"/>
          </a:bodyPr>
          <a:lstStyle/>
          <a:p>
            <a:r>
              <a:rPr lang="en-US" altLang="zh-CN" dirty="0">
                <a:latin typeface="+mn-ea"/>
                <a:ea typeface="+mn-ea"/>
              </a:rPr>
              <a:t>native</a:t>
            </a:r>
            <a:r>
              <a:rPr lang="zh-CN" altLang="en-US" dirty="0">
                <a:latin typeface="+mn-ea"/>
                <a:ea typeface="+mn-ea"/>
              </a:rPr>
              <a:t>关键字</a:t>
            </a:r>
          </a:p>
        </p:txBody>
      </p:sp>
      <p:sp>
        <p:nvSpPr>
          <p:cNvPr id="768003" name="Rectangle 3">
            <a:extLst>
              <a:ext uri="{FF2B5EF4-FFF2-40B4-BE49-F238E27FC236}">
                <a16:creationId xmlns:a16="http://schemas.microsoft.com/office/drawing/2014/main" id="{D8BA0928-BAE0-438A-84DF-7BAA2F74EC7E}"/>
              </a:ext>
            </a:extLst>
          </p:cNvPr>
          <p:cNvSpPr>
            <a:spLocks noGrp="1" noChangeArrowheads="1"/>
          </p:cNvSpPr>
          <p:nvPr>
            <p:ph type="body" idx="1"/>
          </p:nvPr>
        </p:nvSpPr>
        <p:spPr>
          <a:xfrm>
            <a:off x="611188" y="1484314"/>
            <a:ext cx="3586343" cy="4454932"/>
          </a:xfrm>
        </p:spPr>
        <p:txBody>
          <a:bodyPr>
            <a:normAutofit fontScale="85000" lnSpcReduction="10000"/>
          </a:bodyPr>
          <a:lstStyle/>
          <a:p>
            <a:pPr>
              <a:lnSpc>
                <a:spcPct val="90000"/>
              </a:lnSpc>
            </a:pPr>
            <a:r>
              <a:rPr lang="en-US" altLang="zh-CN" dirty="0"/>
              <a:t>JAVA</a:t>
            </a:r>
            <a:r>
              <a:rPr lang="zh-CN" altLang="en-US" dirty="0"/>
              <a:t>本地方法适用情况 </a:t>
            </a:r>
            <a:br>
              <a:rPr lang="zh-CN" altLang="en-US" dirty="0"/>
            </a:br>
            <a:r>
              <a:rPr lang="en-US" altLang="zh-CN" dirty="0"/>
              <a:t>1.</a:t>
            </a:r>
            <a:r>
              <a:rPr lang="zh-CN" altLang="en-US" dirty="0"/>
              <a:t>为了使用底层的主机平台的某个特性，而这个特性不能通过</a:t>
            </a:r>
            <a:r>
              <a:rPr lang="en-US" altLang="zh-CN" dirty="0"/>
              <a:t>JAVA API</a:t>
            </a:r>
            <a:r>
              <a:rPr lang="zh-CN" altLang="en-US" dirty="0"/>
              <a:t>访问</a:t>
            </a:r>
          </a:p>
          <a:p>
            <a:r>
              <a:rPr lang="en-US" altLang="zh-CN" dirty="0"/>
              <a:t>2.</a:t>
            </a:r>
            <a:r>
              <a:rPr lang="zh-CN" altLang="en-US" dirty="0"/>
              <a:t>为了访问一个旧的系统，或者使用一个已有的库，而这个系统或这个库不是用</a:t>
            </a:r>
            <a:r>
              <a:rPr lang="en-US" altLang="zh-CN" dirty="0"/>
              <a:t>JAVA</a:t>
            </a:r>
            <a:r>
              <a:rPr lang="zh-CN" altLang="en-US" dirty="0"/>
              <a:t>编写的</a:t>
            </a:r>
          </a:p>
          <a:p>
            <a:r>
              <a:rPr lang="en-US" altLang="zh-CN" dirty="0"/>
              <a:t>3.</a:t>
            </a:r>
            <a:r>
              <a:rPr lang="zh-CN" altLang="en-US" dirty="0"/>
              <a:t>为了加快程序的性能，而将一段时间敏感的代码作为本地方法实现。</a:t>
            </a:r>
            <a:endParaRPr lang="en-US" altLang="zh-CN" dirty="0"/>
          </a:p>
          <a:p>
            <a:pPr>
              <a:lnSpc>
                <a:spcPct val="90000"/>
              </a:lnSpc>
            </a:pPr>
            <a:endParaRPr lang="en-US" altLang="zh-CN" sz="2400" b="1" dirty="0">
              <a:latin typeface="+mn-ea"/>
              <a:ea typeface="+mn-ea"/>
            </a:endParaRPr>
          </a:p>
        </p:txBody>
      </p:sp>
      <p:sp>
        <p:nvSpPr>
          <p:cNvPr id="2" name="AutoShape 2" descr="https://images2015.cnblogs.com/blog/690102/201607/690102-20160725102547356-2054241629.png">
            <a:extLst>
              <a:ext uri="{FF2B5EF4-FFF2-40B4-BE49-F238E27FC236}">
                <a16:creationId xmlns:a16="http://schemas.microsoft.com/office/drawing/2014/main" id="{5B4FBD22-68C2-4D12-A6C6-B40520493EC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6FB19863-A8D9-4F68-AA0E-17B7F0D11A5B}"/>
              </a:ext>
            </a:extLst>
          </p:cNvPr>
          <p:cNvPicPr>
            <a:picLocks noChangeAspect="1"/>
          </p:cNvPicPr>
          <p:nvPr/>
        </p:nvPicPr>
        <p:blipFill>
          <a:blip r:embed="rId2"/>
          <a:stretch>
            <a:fillRect/>
          </a:stretch>
        </p:blipFill>
        <p:spPr>
          <a:xfrm>
            <a:off x="4538672" y="1041594"/>
            <a:ext cx="3994140" cy="4774812"/>
          </a:xfrm>
          <a:prstGeom prst="rect">
            <a:avLst/>
          </a:prstGeom>
        </p:spPr>
      </p:pic>
    </p:spTree>
    <p:extLst>
      <p:ext uri="{BB962C8B-B14F-4D97-AF65-F5344CB8AC3E}">
        <p14:creationId xmlns:p14="http://schemas.microsoft.com/office/powerpoint/2010/main" val="37530094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t>菜单组件概述</a:t>
            </a:r>
          </a:p>
        </p:txBody>
      </p:sp>
      <p:sp>
        <p:nvSpPr>
          <p:cNvPr id="27651" name="内容占位符 2"/>
          <p:cNvSpPr>
            <a:spLocks noGrp="1"/>
          </p:cNvSpPr>
          <p:nvPr>
            <p:ph idx="1"/>
          </p:nvPr>
        </p:nvSpPr>
        <p:spPr/>
        <p:txBody>
          <a:bodyPr/>
          <a:lstStyle/>
          <a:p>
            <a:pPr eaLnBrk="1" hangingPunct="1"/>
            <a:r>
              <a:rPr lang="zh-CN" altLang="zh-CN" sz="2800" smtClean="0"/>
              <a:t>MenuBar,Menu,MenuItem</a:t>
            </a:r>
          </a:p>
          <a:p>
            <a:pPr eaLnBrk="1" hangingPunct="1"/>
            <a:r>
              <a:rPr lang="zh-CN" altLang="zh-CN" sz="2800" smtClean="0"/>
              <a:t>先创建菜单条，再创建菜单，每一个菜单中建立菜单项。</a:t>
            </a:r>
          </a:p>
          <a:p>
            <a:pPr eaLnBrk="1" hangingPunct="1"/>
            <a:r>
              <a:rPr lang="zh-CN" altLang="zh-CN" sz="2800" smtClean="0"/>
              <a:t>也可以菜单添加到菜单中，作为子菜单。</a:t>
            </a:r>
          </a:p>
          <a:p>
            <a:pPr eaLnBrk="1" hangingPunct="1"/>
            <a:r>
              <a:rPr lang="zh-CN" altLang="zh-CN" sz="2800" smtClean="0"/>
              <a:t>通过setMenuBar()方法，将菜单添加到Frame中。</a:t>
            </a:r>
          </a:p>
          <a:p>
            <a:endParaRPr lang="en-US" altLang="zh-CN" sz="2300" smtClean="0"/>
          </a:p>
        </p:txBody>
      </p:sp>
    </p:spTree>
    <p:extLst>
      <p:ext uri="{BB962C8B-B14F-4D97-AF65-F5344CB8AC3E}">
        <p14:creationId xmlns:p14="http://schemas.microsoft.com/office/powerpoint/2010/main" val="25902044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en-US" altLang="zh-CN" smtClean="0"/>
              <a:t>GUI</a:t>
            </a:r>
            <a:r>
              <a:rPr lang="zh-CN" altLang="en-US" smtClean="0"/>
              <a:t>案例</a:t>
            </a:r>
          </a:p>
        </p:txBody>
      </p:sp>
      <p:sp>
        <p:nvSpPr>
          <p:cNvPr id="25603" name="内容占位符 2"/>
          <p:cNvSpPr>
            <a:spLocks noGrp="1"/>
          </p:cNvSpPr>
          <p:nvPr>
            <p:ph idx="1"/>
          </p:nvPr>
        </p:nvSpPr>
        <p:spPr/>
        <p:txBody>
          <a:bodyPr/>
          <a:lstStyle/>
          <a:p>
            <a:r>
              <a:rPr lang="zh-CN" altLang="en-US" sz="2800" dirty="0" smtClean="0"/>
              <a:t>窗体关闭事件</a:t>
            </a:r>
            <a:endParaRPr lang="en-US" altLang="zh-CN" sz="2800" dirty="0" smtClean="0"/>
          </a:p>
          <a:p>
            <a:r>
              <a:rPr lang="zh-CN" altLang="en-US" sz="2800" dirty="0" smtClean="0"/>
              <a:t>按钮点击事件</a:t>
            </a:r>
            <a:endParaRPr lang="en-US" altLang="zh-CN" sz="2800" dirty="0" smtClean="0"/>
          </a:p>
          <a:p>
            <a:r>
              <a:rPr lang="zh-CN" altLang="en-US" sz="2800" dirty="0" smtClean="0"/>
              <a:t>把数据通过文本框转移到文本域</a:t>
            </a:r>
            <a:endParaRPr lang="en-US" altLang="zh-CN" sz="2800" dirty="0" smtClean="0"/>
          </a:p>
          <a:p>
            <a:r>
              <a:rPr lang="zh-CN" altLang="en-US" sz="2800" dirty="0" smtClean="0"/>
              <a:t>鼠标</a:t>
            </a:r>
            <a:r>
              <a:rPr lang="zh-CN" altLang="en-US" sz="2800" dirty="0" smtClean="0"/>
              <a:t>事件</a:t>
            </a:r>
            <a:endParaRPr lang="en-US" altLang="zh-CN" sz="2800" dirty="0" smtClean="0"/>
          </a:p>
          <a:p>
            <a:r>
              <a:rPr lang="zh-CN" altLang="en-US" sz="2800" dirty="0" smtClean="0"/>
              <a:t>键盘</a:t>
            </a:r>
            <a:r>
              <a:rPr lang="zh-CN" altLang="en-US" sz="2800" dirty="0" smtClean="0"/>
              <a:t>事件</a:t>
            </a:r>
            <a:endParaRPr lang="en-US" altLang="zh-CN" sz="2800" dirty="0" smtClean="0"/>
          </a:p>
          <a:p>
            <a:r>
              <a:rPr lang="en-US" altLang="zh-CN" sz="3600" dirty="0" smtClean="0"/>
              <a:t>Homework 5</a:t>
            </a:r>
            <a:r>
              <a:rPr lang="zh-CN" altLang="en-US" sz="3600" dirty="0" smtClean="0"/>
              <a:t>：简易计算器</a:t>
            </a:r>
            <a:endParaRPr lang="en-US" altLang="zh-CN" dirty="0" smtClean="0"/>
          </a:p>
        </p:txBody>
      </p:sp>
    </p:spTree>
    <p:extLst>
      <p:ext uri="{BB962C8B-B14F-4D97-AF65-F5344CB8AC3E}">
        <p14:creationId xmlns:p14="http://schemas.microsoft.com/office/powerpoint/2010/main" val="38065516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dirty="0" smtClean="0"/>
              <a:t>适配器设计模式</a:t>
            </a:r>
          </a:p>
        </p:txBody>
      </p:sp>
      <p:sp>
        <p:nvSpPr>
          <p:cNvPr id="24579" name="内容占位符 2"/>
          <p:cNvSpPr>
            <a:spLocks noGrp="1"/>
          </p:cNvSpPr>
          <p:nvPr>
            <p:ph idx="1"/>
          </p:nvPr>
        </p:nvSpPr>
        <p:spPr/>
        <p:txBody>
          <a:bodyPr>
            <a:normAutofit/>
          </a:bodyPr>
          <a:lstStyle/>
          <a:p>
            <a:r>
              <a:rPr lang="zh-CN" altLang="en-US" dirty="0"/>
              <a:t>将原本不能或者不方便直接使用的东西，转换成可以直接或者方便使用的</a:t>
            </a:r>
            <a:r>
              <a:rPr lang="zh-CN" altLang="en-US" dirty="0" smtClean="0"/>
              <a:t>东西</a:t>
            </a:r>
            <a:endParaRPr lang="en-US" altLang="zh-CN" dirty="0" smtClean="0"/>
          </a:p>
          <a:p>
            <a:r>
              <a:rPr lang="zh-CN" altLang="en-US" dirty="0" smtClean="0"/>
              <a:t>将</a:t>
            </a:r>
            <a:r>
              <a:rPr lang="zh-CN" altLang="en-US" dirty="0"/>
              <a:t>一个类的接口转换成客户希望的另一个</a:t>
            </a:r>
            <a:r>
              <a:rPr lang="zh-CN" altLang="en-US" dirty="0" smtClean="0"/>
              <a:t>接口</a:t>
            </a:r>
            <a:endParaRPr lang="zh-CN" altLang="en-US" dirty="0"/>
          </a:p>
        </p:txBody>
      </p:sp>
    </p:spTree>
    <p:extLst>
      <p:ext uri="{BB962C8B-B14F-4D97-AF65-F5344CB8AC3E}">
        <p14:creationId xmlns:p14="http://schemas.microsoft.com/office/powerpoint/2010/main" val="12331126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a:extLst>
              <a:ext uri="{FF2B5EF4-FFF2-40B4-BE49-F238E27FC236}">
                <a16:creationId xmlns:a16="http://schemas.microsoft.com/office/drawing/2014/main" id="{83F1E5DC-5AFC-468F-B8E6-4832C6454088}"/>
              </a:ext>
            </a:extLst>
          </p:cNvPr>
          <p:cNvSpPr>
            <a:spLocks noGrp="1" noChangeArrowheads="1"/>
          </p:cNvSpPr>
          <p:nvPr>
            <p:ph type="ctrTitle"/>
          </p:nvPr>
        </p:nvSpPr>
        <p:spPr/>
        <p:txBody>
          <a:bodyPr/>
          <a:lstStyle/>
          <a:p>
            <a:r>
              <a:rPr lang="zh-CN" altLang="en-US" sz="4000" b="1">
                <a:latin typeface="+mn-ea"/>
                <a:ea typeface="+mn-ea"/>
              </a:rPr>
              <a:t>集合与映射</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en-US" altLang="zh-CN" sz="3600" b="1" smtClean="0"/>
              <a:t>Set</a:t>
            </a:r>
            <a:r>
              <a:rPr lang="zh-CN" altLang="en-US" sz="3600" b="1" smtClean="0"/>
              <a:t>接口概述</a:t>
            </a:r>
            <a:endParaRPr lang="en-US" altLang="zh-CN" sz="3600" b="1" smtClean="0"/>
          </a:p>
        </p:txBody>
      </p:sp>
      <p:sp>
        <p:nvSpPr>
          <p:cNvPr id="17411" name="内容占位符 2"/>
          <p:cNvSpPr>
            <a:spLocks noGrp="1"/>
          </p:cNvSpPr>
          <p:nvPr>
            <p:ph idx="1"/>
          </p:nvPr>
        </p:nvSpPr>
        <p:spPr/>
        <p:txBody>
          <a:bodyPr/>
          <a:lstStyle/>
          <a:p>
            <a:pPr>
              <a:defRPr/>
            </a:pPr>
            <a:r>
              <a:rPr lang="en-US" altLang="zh-CN" sz="2800" kern="1200" dirty="0" smtClean="0"/>
              <a:t>Set</a:t>
            </a:r>
            <a:r>
              <a:rPr lang="zh-CN" altLang="en-US" sz="2800" kern="1200" dirty="0" smtClean="0"/>
              <a:t>接口概述</a:t>
            </a:r>
            <a:endParaRPr lang="en-US" altLang="zh-CN" sz="2800" kern="1200" dirty="0" smtClean="0"/>
          </a:p>
          <a:p>
            <a:pPr lvl="1">
              <a:defRPr/>
            </a:pPr>
            <a:r>
              <a:rPr lang="zh-CN" altLang="en-US" sz="2300" kern="1200" dirty="0"/>
              <a:t>一个不包含重复元素的 </a:t>
            </a:r>
            <a:r>
              <a:rPr lang="en-US" altLang="zh-CN" sz="2300" kern="1200" dirty="0"/>
              <a:t>collection</a:t>
            </a:r>
            <a:r>
              <a:rPr lang="zh-CN" altLang="en-US" sz="2300" kern="1200" dirty="0" smtClean="0"/>
              <a:t>。</a:t>
            </a:r>
            <a:endParaRPr lang="en-US" altLang="zh-CN" sz="2300" kern="1200" dirty="0" smtClean="0"/>
          </a:p>
          <a:p>
            <a:pPr>
              <a:defRPr/>
            </a:pPr>
            <a:r>
              <a:rPr lang="en-US" altLang="zh-CN" sz="2800" kern="1200" dirty="0"/>
              <a:t>Set</a:t>
            </a:r>
            <a:r>
              <a:rPr lang="zh-CN" altLang="en-US" sz="2800" kern="1200" dirty="0" smtClean="0"/>
              <a:t>案例</a:t>
            </a:r>
            <a:endParaRPr lang="en-US" altLang="zh-CN" sz="2800" kern="1200" dirty="0"/>
          </a:p>
          <a:p>
            <a:pPr lvl="1">
              <a:defRPr/>
            </a:pPr>
            <a:r>
              <a:rPr lang="zh-CN" altLang="en-US" sz="2300" kern="1200" dirty="0"/>
              <a:t>存储字符串并遍历</a:t>
            </a:r>
            <a:endParaRPr lang="en-US" altLang="zh-CN" sz="2300" kern="1200" dirty="0"/>
          </a:p>
          <a:p>
            <a:pPr lvl="1">
              <a:defRPr/>
            </a:pPr>
            <a:r>
              <a:rPr lang="zh-CN" altLang="en-US" sz="2300" kern="1200" dirty="0"/>
              <a:t>存储自定义对象并遍历</a:t>
            </a:r>
            <a:endParaRPr lang="en-US" altLang="zh-CN" sz="2300" kern="1200" dirty="0"/>
          </a:p>
          <a:p>
            <a:pPr lvl="1">
              <a:defRPr/>
            </a:pPr>
            <a:endParaRPr lang="en-US" altLang="zh-CN" sz="2300" kern="1200" dirty="0" smtClean="0"/>
          </a:p>
        </p:txBody>
      </p:sp>
    </p:spTree>
    <p:extLst>
      <p:ext uri="{BB962C8B-B14F-4D97-AF65-F5344CB8AC3E}">
        <p14:creationId xmlns:p14="http://schemas.microsoft.com/office/powerpoint/2010/main" val="36407371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en-US" altLang="zh-CN" sz="3600" b="1" smtClean="0"/>
              <a:t>HashSet</a:t>
            </a:r>
            <a:r>
              <a:rPr lang="zh-CN" altLang="en-US" sz="3600" b="1" smtClean="0"/>
              <a:t>类概述</a:t>
            </a:r>
            <a:endParaRPr lang="en-US" altLang="zh-CN" sz="3600" b="1" smtClean="0"/>
          </a:p>
        </p:txBody>
      </p:sp>
      <p:sp>
        <p:nvSpPr>
          <p:cNvPr id="17411" name="内容占位符 2"/>
          <p:cNvSpPr>
            <a:spLocks noGrp="1"/>
          </p:cNvSpPr>
          <p:nvPr>
            <p:ph idx="1"/>
          </p:nvPr>
        </p:nvSpPr>
        <p:spPr/>
        <p:txBody>
          <a:bodyPr/>
          <a:lstStyle/>
          <a:p>
            <a:pPr>
              <a:defRPr/>
            </a:pPr>
            <a:r>
              <a:rPr lang="en-US" altLang="zh-CN" sz="2800" dirty="0" err="1"/>
              <a:t>HashSet</a:t>
            </a:r>
            <a:r>
              <a:rPr lang="zh-CN" altLang="en-US" sz="2800" dirty="0"/>
              <a:t>类</a:t>
            </a:r>
            <a:r>
              <a:rPr lang="zh-CN" altLang="en-US" sz="2800" dirty="0" smtClean="0"/>
              <a:t>概述</a:t>
            </a:r>
            <a:endParaRPr lang="en-US" altLang="zh-CN" sz="2800" dirty="0" smtClean="0"/>
          </a:p>
          <a:p>
            <a:pPr lvl="1">
              <a:defRPr/>
            </a:pPr>
            <a:r>
              <a:rPr lang="zh-CN" altLang="en-US" sz="2300" kern="1200" dirty="0"/>
              <a:t>不保证 </a:t>
            </a:r>
            <a:r>
              <a:rPr lang="en-US" altLang="zh-CN" sz="2300" kern="1200" dirty="0"/>
              <a:t>set </a:t>
            </a:r>
            <a:r>
              <a:rPr lang="zh-CN" altLang="en-US" sz="2300" kern="1200" dirty="0"/>
              <a:t>的迭代</a:t>
            </a:r>
            <a:r>
              <a:rPr lang="zh-CN" altLang="en-US" sz="2300" kern="1200" dirty="0" smtClean="0"/>
              <a:t>顺序</a:t>
            </a:r>
            <a:endParaRPr lang="en-US" altLang="zh-CN" sz="2300" kern="1200" dirty="0" smtClean="0"/>
          </a:p>
          <a:p>
            <a:pPr lvl="1">
              <a:defRPr/>
            </a:pPr>
            <a:r>
              <a:rPr lang="zh-CN" altLang="en-US" sz="2300" kern="1200" dirty="0" smtClean="0"/>
              <a:t>特别是</a:t>
            </a:r>
            <a:r>
              <a:rPr lang="zh-CN" altLang="en-US" sz="2300" kern="1200" dirty="0"/>
              <a:t>它不保证该顺序恒久不变</a:t>
            </a:r>
            <a:r>
              <a:rPr lang="zh-CN" altLang="en-US" sz="2300" kern="1200" dirty="0" smtClean="0"/>
              <a:t>。</a:t>
            </a:r>
            <a:endParaRPr lang="en-US" altLang="zh-CN" sz="2300" kern="1200" dirty="0"/>
          </a:p>
          <a:p>
            <a:pPr>
              <a:defRPr/>
            </a:pPr>
            <a:r>
              <a:rPr lang="en-US" altLang="zh-CN" sz="2800" dirty="0" err="1" smtClean="0"/>
              <a:t>HashSet</a:t>
            </a:r>
            <a:r>
              <a:rPr lang="zh-CN" altLang="en-US" sz="2800" dirty="0" smtClean="0"/>
              <a:t>如何保证元素唯一性</a:t>
            </a:r>
            <a:endParaRPr lang="en-US" altLang="zh-CN" sz="2800" dirty="0"/>
          </a:p>
          <a:p>
            <a:pPr lvl="1">
              <a:defRPr/>
            </a:pPr>
            <a:r>
              <a:rPr lang="zh-CN" altLang="en-US" sz="2300" kern="1200" dirty="0" smtClean="0"/>
              <a:t>底层数据结构是哈希表</a:t>
            </a:r>
            <a:r>
              <a:rPr lang="en-US" altLang="zh-CN" sz="2300" kern="1200" dirty="0" smtClean="0"/>
              <a:t>(</a:t>
            </a:r>
            <a:r>
              <a:rPr lang="zh-CN" altLang="en-US" sz="2300" kern="1200" dirty="0" smtClean="0"/>
              <a:t>元素是链表的数组</a:t>
            </a:r>
            <a:r>
              <a:rPr lang="en-US" altLang="zh-CN" sz="2300" kern="1200" dirty="0" smtClean="0"/>
              <a:t>)</a:t>
            </a:r>
          </a:p>
          <a:p>
            <a:pPr lvl="1">
              <a:defRPr/>
            </a:pPr>
            <a:r>
              <a:rPr lang="zh-CN" altLang="en-US" sz="2300" kern="1200" dirty="0"/>
              <a:t>哈希</a:t>
            </a:r>
            <a:r>
              <a:rPr lang="zh-CN" altLang="en-US" sz="2300" kern="1200" dirty="0" smtClean="0"/>
              <a:t>表依赖于哈希值存储</a:t>
            </a:r>
            <a:endParaRPr lang="en-US" altLang="zh-CN" sz="2300" kern="1200" dirty="0" smtClean="0"/>
          </a:p>
          <a:p>
            <a:pPr lvl="1">
              <a:defRPr/>
            </a:pPr>
            <a:r>
              <a:rPr lang="zh-CN" altLang="en-US" sz="2300" kern="1200" dirty="0" smtClean="0"/>
              <a:t>添加功能底层依赖两个方法：</a:t>
            </a:r>
            <a:endParaRPr lang="en-US" altLang="zh-CN" sz="2300" kern="1200" dirty="0" smtClean="0"/>
          </a:p>
          <a:p>
            <a:pPr lvl="2">
              <a:defRPr/>
            </a:pPr>
            <a:r>
              <a:rPr lang="en-US" altLang="zh-CN" sz="1900" kern="1200" dirty="0" err="1" smtClean="0"/>
              <a:t>int</a:t>
            </a:r>
            <a:r>
              <a:rPr lang="en-US" altLang="zh-CN" sz="1900" kern="1200" dirty="0" smtClean="0"/>
              <a:t> </a:t>
            </a:r>
            <a:r>
              <a:rPr lang="en-US" altLang="zh-CN" sz="1900" kern="1200" dirty="0" err="1" smtClean="0"/>
              <a:t>hashCode</a:t>
            </a:r>
            <a:r>
              <a:rPr lang="en-US" altLang="zh-CN" sz="1900" kern="1200" dirty="0" smtClean="0"/>
              <a:t>()</a:t>
            </a:r>
          </a:p>
          <a:p>
            <a:pPr lvl="2">
              <a:defRPr/>
            </a:pPr>
            <a:r>
              <a:rPr lang="en-US" altLang="zh-CN" sz="1900" kern="1200" dirty="0" err="1" smtClean="0"/>
              <a:t>boolean</a:t>
            </a:r>
            <a:r>
              <a:rPr lang="en-US" altLang="zh-CN" sz="1900" kern="1200" dirty="0" smtClean="0"/>
              <a:t> equals(Object </a:t>
            </a:r>
            <a:r>
              <a:rPr lang="en-US" altLang="zh-CN" sz="1900" kern="1200" dirty="0" err="1" smtClean="0"/>
              <a:t>obj</a:t>
            </a:r>
            <a:r>
              <a:rPr lang="en-US" altLang="zh-CN" sz="1900" kern="1200" dirty="0" smtClean="0"/>
              <a:t>)</a:t>
            </a:r>
            <a:endParaRPr lang="en-US" altLang="zh-CN" sz="1900" kern="1200" dirty="0"/>
          </a:p>
          <a:p>
            <a:pPr lvl="1">
              <a:defRPr/>
            </a:pPr>
            <a:endParaRPr lang="en-US" altLang="zh-CN" sz="2300" kern="1200" dirty="0" smtClean="0"/>
          </a:p>
        </p:txBody>
      </p:sp>
    </p:spTree>
    <p:extLst>
      <p:ext uri="{BB962C8B-B14F-4D97-AF65-F5344CB8AC3E}">
        <p14:creationId xmlns:p14="http://schemas.microsoft.com/office/powerpoint/2010/main" val="463001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en-US" altLang="zh-CN" sz="3600" b="1" smtClean="0"/>
              <a:t>LinkedHashSet</a:t>
            </a:r>
            <a:r>
              <a:rPr lang="zh-CN" altLang="en-US" sz="3600" b="1" smtClean="0"/>
              <a:t>类概述</a:t>
            </a:r>
            <a:endParaRPr lang="en-US" altLang="zh-CN" sz="3600" b="1" smtClean="0"/>
          </a:p>
        </p:txBody>
      </p:sp>
      <p:sp>
        <p:nvSpPr>
          <p:cNvPr id="17411" name="内容占位符 2"/>
          <p:cNvSpPr>
            <a:spLocks noGrp="1"/>
          </p:cNvSpPr>
          <p:nvPr>
            <p:ph idx="1"/>
          </p:nvPr>
        </p:nvSpPr>
        <p:spPr/>
        <p:txBody>
          <a:bodyPr/>
          <a:lstStyle/>
          <a:p>
            <a:pPr>
              <a:defRPr/>
            </a:pPr>
            <a:r>
              <a:rPr lang="en-US" altLang="zh-CN" sz="2800" dirty="0" err="1"/>
              <a:t>LinkedHashSet</a:t>
            </a:r>
            <a:r>
              <a:rPr lang="zh-CN" altLang="en-US" sz="2800" dirty="0"/>
              <a:t>类</a:t>
            </a:r>
            <a:r>
              <a:rPr lang="zh-CN" altLang="en-US" sz="2800" dirty="0" smtClean="0"/>
              <a:t>概述</a:t>
            </a:r>
            <a:endParaRPr lang="en-US" altLang="zh-CN" sz="2800" dirty="0" smtClean="0"/>
          </a:p>
          <a:p>
            <a:pPr lvl="1">
              <a:defRPr/>
            </a:pPr>
            <a:r>
              <a:rPr lang="zh-CN" altLang="en-US" sz="2300" kern="1200" dirty="0" smtClean="0"/>
              <a:t>元素有序唯一</a:t>
            </a:r>
            <a:endParaRPr lang="en-US" altLang="zh-CN" sz="2300" kern="1200" dirty="0" smtClean="0"/>
          </a:p>
          <a:p>
            <a:pPr lvl="1">
              <a:defRPr/>
            </a:pPr>
            <a:r>
              <a:rPr lang="zh-CN" altLang="en-US" sz="2300" kern="1200" dirty="0" smtClean="0"/>
              <a:t>由链表保证元素有序</a:t>
            </a:r>
            <a:endParaRPr lang="en-US" altLang="zh-CN" sz="2300" kern="1200" dirty="0" smtClean="0"/>
          </a:p>
          <a:p>
            <a:pPr lvl="1">
              <a:defRPr/>
            </a:pPr>
            <a:r>
              <a:rPr lang="zh-CN" altLang="en-US" sz="2300" kern="1200" dirty="0" smtClean="0"/>
              <a:t>由哈希表保证元素唯一</a:t>
            </a:r>
            <a:endParaRPr lang="en-US" altLang="zh-CN" sz="2300" kern="1200" dirty="0" smtClean="0"/>
          </a:p>
        </p:txBody>
      </p:sp>
    </p:spTree>
    <p:extLst>
      <p:ext uri="{BB962C8B-B14F-4D97-AF65-F5344CB8AC3E}">
        <p14:creationId xmlns:p14="http://schemas.microsoft.com/office/powerpoint/2010/main" val="130796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en-US" altLang="zh-CN" sz="3600" b="1" smtClean="0"/>
              <a:t>TreeSet</a:t>
            </a:r>
            <a:r>
              <a:rPr lang="zh-CN" altLang="en-US" sz="3600" b="1" smtClean="0"/>
              <a:t>类概述</a:t>
            </a:r>
            <a:endParaRPr lang="en-US" altLang="zh-CN" sz="3600" b="1" smtClean="0"/>
          </a:p>
        </p:txBody>
      </p:sp>
      <p:sp>
        <p:nvSpPr>
          <p:cNvPr id="17411" name="内容占位符 2"/>
          <p:cNvSpPr>
            <a:spLocks noGrp="1"/>
          </p:cNvSpPr>
          <p:nvPr>
            <p:ph idx="1"/>
          </p:nvPr>
        </p:nvSpPr>
        <p:spPr/>
        <p:txBody>
          <a:bodyPr/>
          <a:lstStyle/>
          <a:p>
            <a:pPr>
              <a:defRPr/>
            </a:pPr>
            <a:r>
              <a:rPr lang="en-US" altLang="zh-CN" sz="2800" dirty="0" err="1"/>
              <a:t>TreeSet</a:t>
            </a:r>
            <a:r>
              <a:rPr lang="zh-CN" altLang="en-US" sz="2800" dirty="0"/>
              <a:t>类</a:t>
            </a:r>
            <a:r>
              <a:rPr lang="zh-CN" altLang="en-US" sz="2800" dirty="0" smtClean="0"/>
              <a:t>概述</a:t>
            </a:r>
            <a:endParaRPr lang="en-US" altLang="zh-CN" sz="2800" dirty="0" smtClean="0"/>
          </a:p>
          <a:p>
            <a:pPr lvl="1">
              <a:defRPr/>
            </a:pPr>
            <a:r>
              <a:rPr lang="zh-CN" altLang="en-US" sz="2300" kern="1200" dirty="0"/>
              <a:t>使用元素的自然顺序对元素进行</a:t>
            </a:r>
            <a:r>
              <a:rPr lang="zh-CN" altLang="en-US" sz="2300" kern="1200" dirty="0" smtClean="0"/>
              <a:t>排序</a:t>
            </a:r>
            <a:endParaRPr lang="en-US" altLang="zh-CN" sz="2300" kern="1200" dirty="0" smtClean="0"/>
          </a:p>
          <a:p>
            <a:pPr lvl="1">
              <a:defRPr/>
            </a:pPr>
            <a:r>
              <a:rPr lang="zh-CN" altLang="en-US" sz="2300" kern="1200" dirty="0" smtClean="0"/>
              <a:t>或者</a:t>
            </a:r>
            <a:r>
              <a:rPr lang="zh-CN" altLang="en-US" sz="2300" kern="1200" dirty="0"/>
              <a:t>根据创建 </a:t>
            </a:r>
            <a:r>
              <a:rPr lang="en-US" altLang="zh-CN" sz="2300" kern="1200" dirty="0"/>
              <a:t>set </a:t>
            </a:r>
            <a:r>
              <a:rPr lang="zh-CN" altLang="en-US" sz="2300" kern="1200" dirty="0"/>
              <a:t>时提供的 </a:t>
            </a:r>
            <a:r>
              <a:rPr lang="en-US" altLang="zh-CN" sz="2300" kern="1200" dirty="0"/>
              <a:t>Comparator </a:t>
            </a:r>
            <a:r>
              <a:rPr lang="zh-CN" altLang="en-US" sz="2300" kern="1200" dirty="0"/>
              <a:t>进行</a:t>
            </a:r>
            <a:r>
              <a:rPr lang="zh-CN" altLang="en-US" sz="2300" kern="1200" dirty="0" smtClean="0"/>
              <a:t>排序</a:t>
            </a:r>
            <a:endParaRPr lang="en-US" altLang="zh-CN" sz="2300" kern="1200" dirty="0" smtClean="0"/>
          </a:p>
          <a:p>
            <a:pPr lvl="1">
              <a:defRPr/>
            </a:pPr>
            <a:r>
              <a:rPr lang="zh-CN" altLang="en-US" sz="2300" kern="1200" dirty="0" smtClean="0"/>
              <a:t>具体</a:t>
            </a:r>
            <a:r>
              <a:rPr lang="zh-CN" altLang="en-US" sz="2300" kern="1200" dirty="0"/>
              <a:t>取决于使用的构造方法。 </a:t>
            </a:r>
            <a:endParaRPr lang="en-US" altLang="zh-CN" sz="2300" kern="1200" dirty="0" smtClean="0"/>
          </a:p>
          <a:p>
            <a:pPr>
              <a:defRPr/>
            </a:pPr>
            <a:r>
              <a:rPr lang="en-US" altLang="zh-CN" sz="2800" dirty="0" err="1" smtClean="0"/>
              <a:t>TreeSet</a:t>
            </a:r>
            <a:r>
              <a:rPr lang="zh-CN" altLang="en-US" sz="2800" dirty="0" smtClean="0"/>
              <a:t>是如何保证元素的排序和唯一性的</a:t>
            </a:r>
            <a:endParaRPr lang="en-US" altLang="zh-CN" sz="2800" dirty="0" smtClean="0"/>
          </a:p>
          <a:p>
            <a:pPr lvl="1">
              <a:defRPr/>
            </a:pPr>
            <a:r>
              <a:rPr lang="zh-CN" altLang="en-US" sz="2300" dirty="0" smtClean="0"/>
              <a:t>底层数据结构是红黑树</a:t>
            </a:r>
            <a:r>
              <a:rPr lang="en-US" altLang="zh-CN" sz="2300" dirty="0" smtClean="0"/>
              <a:t>(</a:t>
            </a:r>
            <a:r>
              <a:rPr lang="zh-CN" altLang="en-US" sz="2300" dirty="0"/>
              <a:t>红黑树是一种自平衡的二叉树</a:t>
            </a:r>
            <a:r>
              <a:rPr lang="en-US" altLang="zh-CN" sz="2300" dirty="0" smtClean="0"/>
              <a:t>)</a:t>
            </a:r>
          </a:p>
          <a:p>
            <a:pPr lvl="1">
              <a:defRPr/>
            </a:pPr>
            <a:endParaRPr lang="en-US" altLang="zh-CN" sz="2300" dirty="0"/>
          </a:p>
          <a:p>
            <a:pPr lvl="1">
              <a:defRPr/>
            </a:pPr>
            <a:endParaRPr lang="zh-CN" altLang="en-US" sz="2300" kern="1200" dirty="0"/>
          </a:p>
          <a:p>
            <a:pPr lvl="1">
              <a:defRPr/>
            </a:pPr>
            <a:endParaRPr lang="en-US" altLang="zh-CN" sz="2300" kern="1200" dirty="0" smtClean="0"/>
          </a:p>
        </p:txBody>
      </p:sp>
    </p:spTree>
    <p:extLst>
      <p:ext uri="{BB962C8B-B14F-4D97-AF65-F5344CB8AC3E}">
        <p14:creationId xmlns:p14="http://schemas.microsoft.com/office/powerpoint/2010/main" val="4312709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en-US" altLang="zh-CN" sz="3600" b="1" smtClean="0"/>
              <a:t>Set</a:t>
            </a:r>
            <a:r>
              <a:rPr lang="zh-CN" altLang="en-US" sz="3600" b="1" smtClean="0"/>
              <a:t>集合练习</a:t>
            </a:r>
            <a:endParaRPr lang="en-US" altLang="zh-CN" sz="3600" b="1" smtClean="0"/>
          </a:p>
        </p:txBody>
      </p:sp>
      <p:sp>
        <p:nvSpPr>
          <p:cNvPr id="17411" name="内容占位符 2"/>
          <p:cNvSpPr>
            <a:spLocks noGrp="1"/>
          </p:cNvSpPr>
          <p:nvPr>
            <p:ph idx="1"/>
          </p:nvPr>
        </p:nvSpPr>
        <p:spPr/>
        <p:txBody>
          <a:bodyPr/>
          <a:lstStyle/>
          <a:p>
            <a:pPr>
              <a:defRPr/>
            </a:pPr>
            <a:r>
              <a:rPr lang="en-US" altLang="zh-CN" sz="2800" dirty="0" err="1" smtClean="0"/>
              <a:t>HashSet</a:t>
            </a:r>
            <a:r>
              <a:rPr lang="zh-CN" altLang="en-US" sz="2800" dirty="0" smtClean="0"/>
              <a:t>集合存储自定义对象并遍历。</a:t>
            </a:r>
            <a:endParaRPr lang="en-US" altLang="zh-CN" sz="2800" dirty="0" smtClean="0"/>
          </a:p>
          <a:p>
            <a:pPr lvl="1">
              <a:defRPr/>
            </a:pPr>
            <a:r>
              <a:rPr lang="zh-CN" altLang="en-US" sz="2300" dirty="0" smtClean="0"/>
              <a:t>如果对象的成员变量值相同即为同一个对象</a:t>
            </a:r>
            <a:endParaRPr lang="en-US" altLang="zh-CN" sz="2300" dirty="0" smtClean="0"/>
          </a:p>
          <a:p>
            <a:pPr>
              <a:defRPr/>
            </a:pPr>
            <a:r>
              <a:rPr lang="en-US" altLang="zh-CN" sz="2800" dirty="0" err="1" smtClean="0"/>
              <a:t>TreeSet</a:t>
            </a:r>
            <a:r>
              <a:rPr lang="zh-CN" altLang="en-US" sz="2800" dirty="0" smtClean="0"/>
              <a:t>集合存储自定义对象并遍历</a:t>
            </a:r>
            <a:endParaRPr lang="en-US" altLang="zh-CN" sz="2800" dirty="0" smtClean="0"/>
          </a:p>
          <a:p>
            <a:pPr lvl="1">
              <a:defRPr/>
            </a:pPr>
            <a:r>
              <a:rPr lang="zh-CN" altLang="en-US" sz="2300" dirty="0" smtClean="0"/>
              <a:t>如果对象的成员变量值相同即为同一个对象</a:t>
            </a:r>
            <a:endParaRPr lang="en-US" altLang="zh-CN" sz="2300" dirty="0" smtClean="0"/>
          </a:p>
          <a:p>
            <a:pPr lvl="1">
              <a:defRPr/>
            </a:pPr>
            <a:r>
              <a:rPr lang="zh-CN" altLang="en-US" sz="2300" dirty="0" smtClean="0"/>
              <a:t>按照年龄进行从大到小进行排序</a:t>
            </a:r>
            <a:endParaRPr lang="en-US" altLang="zh-CN" sz="2300" dirty="0" smtClean="0"/>
          </a:p>
          <a:p>
            <a:pPr>
              <a:defRPr/>
            </a:pPr>
            <a:r>
              <a:rPr lang="zh-CN" altLang="en-US" sz="2800" dirty="0" smtClean="0"/>
              <a:t>编写一个程序，获取</a:t>
            </a:r>
            <a:r>
              <a:rPr lang="en-US" altLang="zh-CN" sz="2800" dirty="0" smtClean="0"/>
              <a:t>10</a:t>
            </a:r>
            <a:r>
              <a:rPr lang="zh-CN" altLang="en-US" sz="2800" dirty="0" smtClean="0"/>
              <a:t>个</a:t>
            </a:r>
            <a:r>
              <a:rPr lang="en-US" altLang="zh-CN" sz="2800" dirty="0" smtClean="0"/>
              <a:t>1</a:t>
            </a:r>
            <a:r>
              <a:rPr lang="zh-CN" altLang="en-US" sz="2800" dirty="0" smtClean="0"/>
              <a:t>至</a:t>
            </a:r>
            <a:r>
              <a:rPr lang="en-US" altLang="zh-CN" sz="2800" dirty="0" smtClean="0"/>
              <a:t>20</a:t>
            </a:r>
            <a:r>
              <a:rPr lang="zh-CN" altLang="en-US" sz="2800" dirty="0" smtClean="0"/>
              <a:t>的随机数，要求随机数不能重复。</a:t>
            </a:r>
            <a:endParaRPr lang="en-US" altLang="zh-CN" sz="2800" dirty="0" smtClean="0"/>
          </a:p>
          <a:p>
            <a:pPr>
              <a:defRPr/>
            </a:pPr>
            <a:r>
              <a:rPr lang="zh-CN" altLang="en-US" sz="2800" dirty="0" smtClean="0"/>
              <a:t>键盘录入</a:t>
            </a:r>
            <a:r>
              <a:rPr lang="en-US" altLang="zh-CN" sz="2800" dirty="0" smtClean="0"/>
              <a:t>5</a:t>
            </a:r>
            <a:r>
              <a:rPr lang="zh-CN" altLang="en-US" sz="2800" dirty="0" smtClean="0"/>
              <a:t>个学生信息</a:t>
            </a:r>
            <a:r>
              <a:rPr lang="en-US" altLang="zh-CN" sz="2800" dirty="0" smtClean="0"/>
              <a:t>(</a:t>
            </a:r>
            <a:r>
              <a:rPr lang="zh-CN" altLang="en-US" sz="2800" dirty="0" smtClean="0"/>
              <a:t>姓名</a:t>
            </a:r>
            <a:r>
              <a:rPr lang="en-US" altLang="zh-CN" sz="2800" dirty="0" smtClean="0"/>
              <a:t>,</a:t>
            </a:r>
            <a:r>
              <a:rPr lang="zh-CN" altLang="en-US" sz="2800" dirty="0" smtClean="0"/>
              <a:t>语文成绩</a:t>
            </a:r>
            <a:r>
              <a:rPr lang="en-US" altLang="zh-CN" sz="2800" dirty="0" smtClean="0"/>
              <a:t>,</a:t>
            </a:r>
            <a:r>
              <a:rPr lang="zh-CN" altLang="en-US" sz="2800" dirty="0" smtClean="0"/>
              <a:t>数学成绩</a:t>
            </a:r>
            <a:r>
              <a:rPr lang="en-US" altLang="zh-CN" sz="2800" dirty="0" smtClean="0"/>
              <a:t>,</a:t>
            </a:r>
            <a:r>
              <a:rPr lang="zh-CN" altLang="en-US" sz="2800" dirty="0" smtClean="0"/>
              <a:t>英语成绩</a:t>
            </a:r>
            <a:r>
              <a:rPr lang="en-US" altLang="zh-CN" sz="2800" dirty="0" smtClean="0"/>
              <a:t>),</a:t>
            </a:r>
            <a:r>
              <a:rPr lang="zh-CN" altLang="en-US" sz="2800" dirty="0" smtClean="0"/>
              <a:t>按照总分从高到低输出到控制台</a:t>
            </a:r>
            <a:endParaRPr lang="en-US" altLang="zh-CN" sz="2800" dirty="0" smtClean="0"/>
          </a:p>
          <a:p>
            <a:pPr>
              <a:defRPr/>
            </a:pPr>
            <a:endParaRPr lang="zh-CN" altLang="en-US" sz="1800" kern="1200" dirty="0"/>
          </a:p>
          <a:p>
            <a:pPr lvl="1">
              <a:defRPr/>
            </a:pPr>
            <a:endParaRPr lang="zh-CN" altLang="en-US" sz="2300" kern="1200" dirty="0" smtClean="0"/>
          </a:p>
          <a:p>
            <a:pPr lvl="1">
              <a:defRPr/>
            </a:pPr>
            <a:endParaRPr lang="zh-CN" altLang="en-US" sz="2300" kern="1200" dirty="0"/>
          </a:p>
          <a:p>
            <a:pPr lvl="1">
              <a:defRPr/>
            </a:pPr>
            <a:endParaRPr lang="en-US" altLang="zh-CN" sz="2300" kern="1200" dirty="0" smtClean="0"/>
          </a:p>
        </p:txBody>
      </p:sp>
    </p:spTree>
    <p:extLst>
      <p:ext uri="{BB962C8B-B14F-4D97-AF65-F5344CB8AC3E}">
        <p14:creationId xmlns:p14="http://schemas.microsoft.com/office/powerpoint/2010/main" val="11363594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en-US" altLang="zh-CN" sz="3600" b="1" smtClean="0"/>
              <a:t>Collection</a:t>
            </a:r>
            <a:r>
              <a:rPr lang="zh-CN" altLang="en-US" sz="3600" b="1" smtClean="0"/>
              <a:t>集合总结</a:t>
            </a:r>
            <a:endParaRPr lang="en-US" altLang="zh-CN" sz="3600" b="1" smtClean="0"/>
          </a:p>
        </p:txBody>
      </p:sp>
      <p:sp>
        <p:nvSpPr>
          <p:cNvPr id="17411" name="内容占位符 2"/>
          <p:cNvSpPr>
            <a:spLocks noGrp="1"/>
          </p:cNvSpPr>
          <p:nvPr>
            <p:ph idx="1"/>
          </p:nvPr>
        </p:nvSpPr>
        <p:spPr/>
        <p:txBody>
          <a:bodyPr/>
          <a:lstStyle/>
          <a:p>
            <a:pPr>
              <a:defRPr/>
            </a:pPr>
            <a:r>
              <a:rPr lang="en-US" altLang="zh-CN" sz="2800" dirty="0" smtClean="0"/>
              <a:t>Collection</a:t>
            </a:r>
          </a:p>
          <a:p>
            <a:pPr lvl="1">
              <a:defRPr/>
            </a:pPr>
            <a:r>
              <a:rPr lang="en-US" altLang="zh-CN" sz="2300" kern="1200" dirty="0" smtClean="0"/>
              <a:t>List</a:t>
            </a:r>
          </a:p>
          <a:p>
            <a:pPr lvl="2">
              <a:defRPr/>
            </a:pPr>
            <a:r>
              <a:rPr lang="en-US" altLang="zh-CN" sz="1900" kern="1200" dirty="0" err="1" smtClean="0"/>
              <a:t>ArrayList</a:t>
            </a:r>
            <a:endParaRPr lang="en-US" altLang="zh-CN" sz="1900" kern="1200" dirty="0" smtClean="0"/>
          </a:p>
          <a:p>
            <a:pPr lvl="2">
              <a:defRPr/>
            </a:pPr>
            <a:r>
              <a:rPr lang="en-US" altLang="zh-CN" sz="1900" kern="1200" dirty="0" smtClean="0"/>
              <a:t>Vector</a:t>
            </a:r>
          </a:p>
          <a:p>
            <a:pPr lvl="2">
              <a:defRPr/>
            </a:pPr>
            <a:r>
              <a:rPr lang="en-US" altLang="zh-CN" sz="1900" kern="1200" dirty="0" err="1"/>
              <a:t>LinkedList</a:t>
            </a:r>
            <a:endParaRPr lang="en-US" altLang="zh-CN" sz="1900" kern="1200" dirty="0" smtClean="0"/>
          </a:p>
          <a:p>
            <a:pPr lvl="1">
              <a:defRPr/>
            </a:pPr>
            <a:r>
              <a:rPr lang="en-US" altLang="zh-CN" sz="2300" kern="1200" dirty="0" smtClean="0"/>
              <a:t>Set</a:t>
            </a:r>
          </a:p>
          <a:p>
            <a:pPr lvl="2">
              <a:defRPr/>
            </a:pPr>
            <a:r>
              <a:rPr lang="en-US" altLang="zh-CN" sz="1900" kern="1200" dirty="0" err="1" smtClean="0"/>
              <a:t>HashSet</a:t>
            </a:r>
            <a:endParaRPr lang="en-US" altLang="zh-CN" sz="1900" kern="1200" dirty="0" smtClean="0"/>
          </a:p>
          <a:p>
            <a:pPr lvl="2">
              <a:defRPr/>
            </a:pPr>
            <a:r>
              <a:rPr lang="en-US" altLang="zh-CN" sz="1900" kern="1200" dirty="0" err="1"/>
              <a:t>TreeSet</a:t>
            </a:r>
            <a:endParaRPr lang="en-US" altLang="zh-CN" sz="1900" kern="1200" dirty="0" smtClean="0"/>
          </a:p>
          <a:p>
            <a:pPr lvl="1">
              <a:defRPr/>
            </a:pPr>
            <a:endParaRPr lang="zh-CN" altLang="en-US" sz="1800" kern="1200" dirty="0"/>
          </a:p>
          <a:p>
            <a:pPr lvl="1">
              <a:defRPr/>
            </a:pPr>
            <a:endParaRPr lang="zh-CN" altLang="en-US" sz="2300" kern="1200" dirty="0"/>
          </a:p>
          <a:p>
            <a:pPr lvl="1">
              <a:defRPr/>
            </a:pPr>
            <a:endParaRPr lang="zh-CN" altLang="en-US" sz="2300" kern="1200" dirty="0"/>
          </a:p>
          <a:p>
            <a:pPr lvl="1">
              <a:defRPr/>
            </a:pPr>
            <a:endParaRPr lang="en-US" altLang="zh-CN" sz="2300" kern="1200" dirty="0" smtClean="0"/>
          </a:p>
        </p:txBody>
      </p:sp>
    </p:spTree>
    <p:extLst>
      <p:ext uri="{BB962C8B-B14F-4D97-AF65-F5344CB8AC3E}">
        <p14:creationId xmlns:p14="http://schemas.microsoft.com/office/powerpoint/2010/main" val="1378074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zh-CN" altLang="en-US" dirty="0">
                <a:latin typeface="+mn-ea"/>
                <a:ea typeface="+mn-ea"/>
              </a:rPr>
              <a:t>嵌套类</a:t>
            </a:r>
          </a:p>
        </p:txBody>
      </p:sp>
      <p:sp>
        <p:nvSpPr>
          <p:cNvPr id="29699" name="Rectangle 3"/>
          <p:cNvSpPr>
            <a:spLocks noGrp="1" noChangeArrowheads="1"/>
          </p:cNvSpPr>
          <p:nvPr>
            <p:ph type="body" idx="1"/>
          </p:nvPr>
        </p:nvSpPr>
        <p:spPr/>
        <p:txBody>
          <a:bodyPr>
            <a:normAutofit/>
          </a:bodyPr>
          <a:lstStyle/>
          <a:p>
            <a:pPr eaLnBrk="1" hangingPunct="1">
              <a:lnSpc>
                <a:spcPct val="90000"/>
              </a:lnSpc>
            </a:pPr>
            <a:r>
              <a:rPr kumimoji="1" lang="zh-CN" altLang="en-US" sz="2100" dirty="0">
                <a:latin typeface="+mn-ea"/>
                <a:ea typeface="+mn-ea"/>
              </a:rPr>
              <a:t>在一个类的声明里声明的类</a:t>
            </a:r>
          </a:p>
          <a:p>
            <a:pPr lvl="1" eaLnBrk="1" hangingPunct="1">
              <a:lnSpc>
                <a:spcPct val="90000"/>
              </a:lnSpc>
              <a:buFont typeface="Wingdings" pitchFamily="2" charset="2"/>
              <a:buNone/>
            </a:pPr>
            <a:r>
              <a:rPr kumimoji="1" lang="en-US" altLang="zh-CN" sz="2000" dirty="0">
                <a:latin typeface="+mn-ea"/>
                <a:ea typeface="+mn-ea"/>
              </a:rPr>
              <a:t>Class A </a:t>
            </a:r>
          </a:p>
          <a:p>
            <a:pPr lvl="1" eaLnBrk="1" hangingPunct="1">
              <a:lnSpc>
                <a:spcPct val="90000"/>
              </a:lnSpc>
              <a:buFont typeface="Wingdings" pitchFamily="2" charset="2"/>
              <a:buNone/>
            </a:pPr>
            <a:r>
              <a:rPr kumimoji="1" lang="en-US" altLang="zh-CN" sz="2000" dirty="0">
                <a:latin typeface="+mn-ea"/>
                <a:ea typeface="+mn-ea"/>
              </a:rPr>
              <a:t>{</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	class B </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a:t>
            </a:r>
          </a:p>
          <a:p>
            <a:pPr eaLnBrk="1" hangingPunct="1">
              <a:lnSpc>
                <a:spcPct val="90000"/>
              </a:lnSpc>
              <a:buFont typeface="Wingdings" pitchFamily="2" charset="2"/>
              <a:buNone/>
            </a:pPr>
            <a:endParaRPr lang="en-US" altLang="zh-CN" sz="2100" dirty="0">
              <a:latin typeface="+mn-ea"/>
              <a:ea typeface="+mn-ea"/>
            </a:endParaRPr>
          </a:p>
        </p:txBody>
      </p:sp>
    </p:spTree>
    <p:extLst>
      <p:ext uri="{BB962C8B-B14F-4D97-AF65-F5344CB8AC3E}">
        <p14:creationId xmlns:p14="http://schemas.microsoft.com/office/powerpoint/2010/main" val="33603463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en-US" altLang="zh-CN" sz="3600" b="1" smtClean="0"/>
              <a:t>Map</a:t>
            </a:r>
            <a:r>
              <a:rPr lang="zh-CN" altLang="en-US" sz="3600" b="1" smtClean="0"/>
              <a:t>接口概述</a:t>
            </a:r>
            <a:endParaRPr lang="en-US" altLang="zh-CN" sz="3600" b="1" smtClean="0"/>
          </a:p>
        </p:txBody>
      </p:sp>
      <p:sp>
        <p:nvSpPr>
          <p:cNvPr id="17411" name="内容占位符 2"/>
          <p:cNvSpPr>
            <a:spLocks noGrp="1"/>
          </p:cNvSpPr>
          <p:nvPr>
            <p:ph idx="1"/>
          </p:nvPr>
        </p:nvSpPr>
        <p:spPr/>
        <p:txBody>
          <a:bodyPr/>
          <a:lstStyle/>
          <a:p>
            <a:pPr>
              <a:defRPr/>
            </a:pPr>
            <a:r>
              <a:rPr lang="en-US" altLang="zh-CN" sz="2800" dirty="0"/>
              <a:t>Map</a:t>
            </a:r>
            <a:r>
              <a:rPr lang="zh-CN" altLang="en-US" sz="2800" dirty="0"/>
              <a:t>接口</a:t>
            </a:r>
            <a:r>
              <a:rPr lang="zh-CN" altLang="en-US" sz="2800" dirty="0" smtClean="0"/>
              <a:t>概述</a:t>
            </a:r>
            <a:endParaRPr lang="en-US" altLang="zh-CN" sz="2800" dirty="0" smtClean="0"/>
          </a:p>
          <a:p>
            <a:pPr lvl="1">
              <a:defRPr/>
            </a:pPr>
            <a:r>
              <a:rPr lang="zh-CN" altLang="en-US" sz="2300" kern="1200" dirty="0"/>
              <a:t>将键映射到值的</a:t>
            </a:r>
            <a:r>
              <a:rPr lang="zh-CN" altLang="en-US" sz="2300" kern="1200" dirty="0" smtClean="0"/>
              <a:t>对象</a:t>
            </a:r>
            <a:endParaRPr lang="en-US" altLang="zh-CN" sz="2300" kern="1200" dirty="0" smtClean="0"/>
          </a:p>
          <a:p>
            <a:pPr lvl="1">
              <a:defRPr/>
            </a:pPr>
            <a:r>
              <a:rPr lang="zh-CN" altLang="en-US" sz="2300" kern="1200" dirty="0" smtClean="0"/>
              <a:t>一</a:t>
            </a:r>
            <a:r>
              <a:rPr lang="zh-CN" altLang="en-US" sz="2300" kern="1200" dirty="0"/>
              <a:t>个映射不能包含重复的</a:t>
            </a:r>
            <a:r>
              <a:rPr lang="zh-CN" altLang="en-US" sz="2300" kern="1200" dirty="0" smtClean="0"/>
              <a:t>键</a:t>
            </a:r>
            <a:endParaRPr lang="en-US" altLang="zh-CN" sz="2300" kern="1200" dirty="0" smtClean="0"/>
          </a:p>
          <a:p>
            <a:pPr lvl="1">
              <a:defRPr/>
            </a:pPr>
            <a:r>
              <a:rPr lang="zh-CN" altLang="en-US" sz="2300" kern="1200" dirty="0" smtClean="0"/>
              <a:t>每个</a:t>
            </a:r>
            <a:r>
              <a:rPr lang="zh-CN" altLang="en-US" sz="2300" kern="1200" dirty="0"/>
              <a:t>键最多只能映射到一个</a:t>
            </a:r>
            <a:r>
              <a:rPr lang="zh-CN" altLang="en-US" sz="2300" kern="1200" dirty="0" smtClean="0"/>
              <a:t>值</a:t>
            </a:r>
            <a:endParaRPr lang="en-US" altLang="zh-CN" sz="2300" kern="1200" dirty="0" smtClean="0"/>
          </a:p>
          <a:p>
            <a:pPr>
              <a:defRPr/>
            </a:pPr>
            <a:r>
              <a:rPr lang="en-US" altLang="zh-CN" sz="2800" dirty="0"/>
              <a:t>Map</a:t>
            </a:r>
            <a:r>
              <a:rPr lang="zh-CN" altLang="en-US" sz="2800" dirty="0" smtClean="0"/>
              <a:t>接口和</a:t>
            </a:r>
            <a:r>
              <a:rPr lang="en-US" altLang="zh-CN" sz="2800" dirty="0" smtClean="0"/>
              <a:t>Collection</a:t>
            </a:r>
            <a:r>
              <a:rPr lang="zh-CN" altLang="en-US" sz="2800" dirty="0" smtClean="0"/>
              <a:t>接口的不同</a:t>
            </a:r>
            <a:endParaRPr lang="en-US" altLang="zh-CN" sz="2800" dirty="0"/>
          </a:p>
          <a:p>
            <a:pPr lvl="1">
              <a:defRPr/>
            </a:pPr>
            <a:r>
              <a:rPr lang="en-US" altLang="zh-CN" sz="2300" kern="1200" dirty="0" smtClean="0"/>
              <a:t>Map</a:t>
            </a:r>
            <a:r>
              <a:rPr lang="zh-CN" altLang="en-US" sz="2300" kern="1200" dirty="0" smtClean="0"/>
              <a:t>是双列的</a:t>
            </a:r>
            <a:r>
              <a:rPr lang="en-US" altLang="zh-CN" sz="2300" kern="1200" dirty="0" smtClean="0"/>
              <a:t>,Collection</a:t>
            </a:r>
            <a:r>
              <a:rPr lang="zh-CN" altLang="en-US" sz="2300" kern="1200" dirty="0" smtClean="0"/>
              <a:t>是单列的</a:t>
            </a:r>
            <a:endParaRPr lang="en-US" altLang="zh-CN" sz="2300" kern="1200" dirty="0"/>
          </a:p>
          <a:p>
            <a:pPr lvl="1">
              <a:defRPr/>
            </a:pPr>
            <a:r>
              <a:rPr lang="en-US" altLang="zh-CN" sz="2300" kern="1200" dirty="0" smtClean="0"/>
              <a:t>Map</a:t>
            </a:r>
            <a:r>
              <a:rPr lang="zh-CN" altLang="en-US" sz="2300" kern="1200" dirty="0" smtClean="0"/>
              <a:t>的键唯一</a:t>
            </a:r>
            <a:r>
              <a:rPr lang="en-US" altLang="zh-CN" sz="2300" kern="1200" dirty="0" smtClean="0"/>
              <a:t>,Collection</a:t>
            </a:r>
            <a:r>
              <a:rPr lang="zh-CN" altLang="en-US" sz="2300" kern="1200" dirty="0" smtClean="0"/>
              <a:t>的子体系</a:t>
            </a:r>
            <a:r>
              <a:rPr lang="en-US" altLang="zh-CN" sz="2300" kern="1200" dirty="0" smtClean="0"/>
              <a:t>Set</a:t>
            </a:r>
            <a:r>
              <a:rPr lang="zh-CN" altLang="en-US" sz="2300" kern="1200" dirty="0" smtClean="0"/>
              <a:t>是唯一的</a:t>
            </a:r>
            <a:endParaRPr lang="en-US" altLang="zh-CN" sz="2300" kern="1200" dirty="0" smtClean="0"/>
          </a:p>
          <a:p>
            <a:pPr lvl="1">
              <a:defRPr/>
            </a:pPr>
            <a:r>
              <a:rPr lang="en-US" altLang="zh-CN" sz="2300" kern="1200" dirty="0" smtClean="0"/>
              <a:t>Map</a:t>
            </a:r>
            <a:r>
              <a:rPr lang="zh-CN" altLang="en-US" sz="2300" kern="1200" dirty="0" smtClean="0"/>
              <a:t>集合的数据结构值针对键有效，跟值无关</a:t>
            </a:r>
            <a:endParaRPr lang="en-US" altLang="zh-CN" sz="2300" kern="1200" dirty="0" smtClean="0"/>
          </a:p>
          <a:p>
            <a:pPr marL="457200" lvl="1" indent="0">
              <a:buFontTx/>
              <a:buNone/>
              <a:defRPr/>
            </a:pPr>
            <a:r>
              <a:rPr lang="en-US" altLang="zh-CN" sz="2300" kern="1200" dirty="0"/>
              <a:t> </a:t>
            </a:r>
            <a:r>
              <a:rPr lang="en-US" altLang="zh-CN" sz="2300" kern="1200" dirty="0" smtClean="0"/>
              <a:t>  Collection</a:t>
            </a:r>
            <a:r>
              <a:rPr lang="zh-CN" altLang="en-US" sz="2300" kern="1200" dirty="0" smtClean="0"/>
              <a:t>集合的数据结构是针对元素有效</a:t>
            </a:r>
            <a:endParaRPr lang="zh-CN" altLang="en-US" sz="2300" kern="1200" dirty="0"/>
          </a:p>
          <a:p>
            <a:pPr lvl="1">
              <a:defRPr/>
            </a:pPr>
            <a:endParaRPr lang="zh-CN" altLang="en-US" sz="2300" kern="1200" dirty="0"/>
          </a:p>
          <a:p>
            <a:pPr lvl="1">
              <a:defRPr/>
            </a:pPr>
            <a:endParaRPr lang="zh-CN" altLang="en-US" sz="2300" kern="1200" dirty="0"/>
          </a:p>
          <a:p>
            <a:pPr lvl="1">
              <a:defRPr/>
            </a:pPr>
            <a:endParaRPr lang="en-US" altLang="zh-CN" sz="2300" kern="1200" dirty="0" smtClean="0"/>
          </a:p>
        </p:txBody>
      </p:sp>
    </p:spTree>
    <p:extLst>
      <p:ext uri="{BB962C8B-B14F-4D97-AF65-F5344CB8AC3E}">
        <p14:creationId xmlns:p14="http://schemas.microsoft.com/office/powerpoint/2010/main" val="9364002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en-US" altLang="zh-CN" sz="3600" b="1" smtClean="0"/>
              <a:t>Map</a:t>
            </a:r>
            <a:r>
              <a:rPr lang="zh-CN" altLang="en-US" sz="3600" b="1" smtClean="0"/>
              <a:t>接口成员方法</a:t>
            </a:r>
            <a:endParaRPr lang="en-US" altLang="zh-CN" sz="3600" b="1" smtClean="0"/>
          </a:p>
        </p:txBody>
      </p:sp>
      <p:sp>
        <p:nvSpPr>
          <p:cNvPr id="17411" name="内容占位符 2"/>
          <p:cNvSpPr>
            <a:spLocks noGrp="1"/>
          </p:cNvSpPr>
          <p:nvPr>
            <p:ph idx="1"/>
          </p:nvPr>
        </p:nvSpPr>
        <p:spPr/>
        <p:txBody>
          <a:bodyPr/>
          <a:lstStyle/>
          <a:p>
            <a:pPr>
              <a:defRPr/>
            </a:pPr>
            <a:r>
              <a:rPr lang="en-US" altLang="zh-CN" sz="2800" kern="1200" dirty="0"/>
              <a:t>V put(K </a:t>
            </a:r>
            <a:r>
              <a:rPr lang="en-US" altLang="zh-CN" sz="2800" kern="1200" dirty="0" err="1"/>
              <a:t>key,V</a:t>
            </a:r>
            <a:r>
              <a:rPr lang="en-US" altLang="zh-CN" sz="2800" kern="1200" dirty="0"/>
              <a:t> value)</a:t>
            </a:r>
          </a:p>
          <a:p>
            <a:pPr>
              <a:defRPr/>
            </a:pPr>
            <a:r>
              <a:rPr lang="en-US" altLang="zh-CN" sz="2800" kern="1200" dirty="0"/>
              <a:t>V remove(Object key</a:t>
            </a:r>
            <a:r>
              <a:rPr lang="en-US" altLang="zh-CN" sz="2800" kern="1200" dirty="0" smtClean="0"/>
              <a:t>)</a:t>
            </a:r>
          </a:p>
          <a:p>
            <a:pPr>
              <a:defRPr/>
            </a:pPr>
            <a:r>
              <a:rPr lang="en-US" altLang="zh-CN" sz="2800" kern="1200" dirty="0"/>
              <a:t>void clear()</a:t>
            </a:r>
          </a:p>
          <a:p>
            <a:pPr>
              <a:defRPr/>
            </a:pPr>
            <a:r>
              <a:rPr lang="en-US" altLang="zh-CN" sz="2800" kern="1200" dirty="0" err="1"/>
              <a:t>boolean</a:t>
            </a:r>
            <a:r>
              <a:rPr lang="en-US" altLang="zh-CN" sz="2800" kern="1200" dirty="0"/>
              <a:t> </a:t>
            </a:r>
            <a:r>
              <a:rPr lang="en-US" altLang="zh-CN" sz="2800" kern="1200" dirty="0" err="1"/>
              <a:t>containsKey</a:t>
            </a:r>
            <a:r>
              <a:rPr lang="en-US" altLang="zh-CN" sz="2800" kern="1200" dirty="0"/>
              <a:t>(Object key)</a:t>
            </a:r>
          </a:p>
          <a:p>
            <a:pPr>
              <a:defRPr/>
            </a:pPr>
            <a:r>
              <a:rPr lang="en-US" altLang="zh-CN" sz="2800" kern="1200" dirty="0" err="1"/>
              <a:t>boolean</a:t>
            </a:r>
            <a:r>
              <a:rPr lang="en-US" altLang="zh-CN" sz="2800" kern="1200" dirty="0"/>
              <a:t> </a:t>
            </a:r>
            <a:r>
              <a:rPr lang="en-US" altLang="zh-CN" sz="2800" kern="1200" dirty="0" err="1"/>
              <a:t>containsValue</a:t>
            </a:r>
            <a:r>
              <a:rPr lang="en-US" altLang="zh-CN" sz="2800" kern="1200" dirty="0"/>
              <a:t>(Object value</a:t>
            </a:r>
            <a:r>
              <a:rPr lang="en-US" altLang="zh-CN" sz="2800" kern="1200" dirty="0" smtClean="0"/>
              <a:t>)</a:t>
            </a:r>
          </a:p>
          <a:p>
            <a:pPr>
              <a:defRPr/>
            </a:pPr>
            <a:r>
              <a:rPr lang="en-US" altLang="zh-CN" sz="2800" kern="1200" dirty="0" err="1"/>
              <a:t>boolean</a:t>
            </a:r>
            <a:r>
              <a:rPr lang="en-US" altLang="zh-CN" sz="2800" kern="1200" dirty="0"/>
              <a:t> </a:t>
            </a:r>
            <a:r>
              <a:rPr lang="en-US" altLang="zh-CN" sz="2800" kern="1200" dirty="0" err="1"/>
              <a:t>isEmpty</a:t>
            </a:r>
            <a:r>
              <a:rPr lang="en-US" altLang="zh-CN" sz="2800" kern="1200" dirty="0"/>
              <a:t>()</a:t>
            </a:r>
          </a:p>
          <a:p>
            <a:pPr>
              <a:defRPr/>
            </a:pPr>
            <a:r>
              <a:rPr lang="en-US" altLang="zh-CN" sz="2800" kern="1200" dirty="0" err="1"/>
              <a:t>int</a:t>
            </a:r>
            <a:r>
              <a:rPr lang="en-US" altLang="zh-CN" sz="2800" kern="1200" dirty="0"/>
              <a:t> size()</a:t>
            </a:r>
          </a:p>
          <a:p>
            <a:pPr>
              <a:defRPr/>
            </a:pPr>
            <a:endParaRPr lang="en-US" altLang="zh-CN" sz="2800" kern="1200" dirty="0" smtClean="0"/>
          </a:p>
        </p:txBody>
      </p:sp>
    </p:spTree>
    <p:extLst>
      <p:ext uri="{BB962C8B-B14F-4D97-AF65-F5344CB8AC3E}">
        <p14:creationId xmlns:p14="http://schemas.microsoft.com/office/powerpoint/2010/main" val="28427732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en-US" altLang="zh-CN" sz="3600" b="1" smtClean="0"/>
              <a:t>Map</a:t>
            </a:r>
            <a:r>
              <a:rPr lang="zh-CN" altLang="en-US" sz="3600" b="1" smtClean="0"/>
              <a:t>接口成员方法</a:t>
            </a:r>
            <a:endParaRPr lang="en-US" altLang="zh-CN" sz="3600" b="1" smtClean="0"/>
          </a:p>
        </p:txBody>
      </p:sp>
      <p:sp>
        <p:nvSpPr>
          <p:cNvPr id="17411" name="内容占位符 2"/>
          <p:cNvSpPr>
            <a:spLocks noGrp="1"/>
          </p:cNvSpPr>
          <p:nvPr>
            <p:ph idx="1"/>
          </p:nvPr>
        </p:nvSpPr>
        <p:spPr/>
        <p:txBody>
          <a:bodyPr/>
          <a:lstStyle/>
          <a:p>
            <a:pPr>
              <a:defRPr/>
            </a:pPr>
            <a:r>
              <a:rPr lang="en-US" altLang="zh-CN" sz="2800" kern="1200" dirty="0"/>
              <a:t>V get(Object key</a:t>
            </a:r>
            <a:r>
              <a:rPr lang="en-US" altLang="zh-CN" sz="2800" kern="1200" dirty="0" smtClean="0"/>
              <a:t>)</a:t>
            </a:r>
          </a:p>
          <a:p>
            <a:pPr>
              <a:defRPr/>
            </a:pPr>
            <a:r>
              <a:rPr lang="en-US" altLang="zh-CN" sz="2800" kern="1200" dirty="0"/>
              <a:t>Set&lt;K&gt; </a:t>
            </a:r>
            <a:r>
              <a:rPr lang="en-US" altLang="zh-CN" sz="2800" kern="1200" dirty="0" err="1"/>
              <a:t>keySet</a:t>
            </a:r>
            <a:r>
              <a:rPr lang="en-US" altLang="zh-CN" sz="2800" kern="1200" dirty="0" smtClean="0"/>
              <a:t>()</a:t>
            </a:r>
          </a:p>
          <a:p>
            <a:pPr>
              <a:defRPr/>
            </a:pPr>
            <a:r>
              <a:rPr lang="en-US" altLang="zh-CN" sz="2800" kern="1200" dirty="0"/>
              <a:t>Collection&lt;V&gt; values</a:t>
            </a:r>
            <a:r>
              <a:rPr lang="en-US" altLang="zh-CN" sz="2800" kern="1200" dirty="0" smtClean="0"/>
              <a:t>()</a:t>
            </a:r>
          </a:p>
          <a:p>
            <a:pPr>
              <a:defRPr/>
            </a:pPr>
            <a:r>
              <a:rPr lang="en-US" altLang="zh-CN" sz="2800" kern="1200" dirty="0"/>
              <a:t>Set&lt;</a:t>
            </a:r>
            <a:r>
              <a:rPr lang="en-US" altLang="zh-CN" sz="2800" kern="1200" dirty="0" err="1"/>
              <a:t>Map.Entry</a:t>
            </a:r>
            <a:r>
              <a:rPr lang="en-US" altLang="zh-CN" sz="2800" kern="1200" dirty="0"/>
              <a:t>&lt;K,V&gt;&gt; </a:t>
            </a:r>
            <a:r>
              <a:rPr lang="en-US" altLang="zh-CN" sz="2800" kern="1200" dirty="0" err="1"/>
              <a:t>entrySet</a:t>
            </a:r>
            <a:r>
              <a:rPr lang="en-US" altLang="zh-CN" sz="2800" kern="1200" dirty="0"/>
              <a:t>()</a:t>
            </a:r>
            <a:endParaRPr lang="en-US" altLang="zh-CN" sz="2800" kern="1200" dirty="0" smtClean="0"/>
          </a:p>
        </p:txBody>
      </p:sp>
    </p:spTree>
    <p:extLst>
      <p:ext uri="{BB962C8B-B14F-4D97-AF65-F5344CB8AC3E}">
        <p14:creationId xmlns:p14="http://schemas.microsoft.com/office/powerpoint/2010/main" val="13350562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en-US" altLang="zh-CN" sz="3600" b="1" smtClean="0"/>
              <a:t>Map</a:t>
            </a:r>
            <a:r>
              <a:rPr lang="zh-CN" altLang="en-US" sz="3600" b="1" smtClean="0"/>
              <a:t>集合遍历</a:t>
            </a:r>
            <a:endParaRPr lang="en-US" altLang="zh-CN" sz="3600" b="1" smtClean="0"/>
          </a:p>
        </p:txBody>
      </p:sp>
      <p:sp>
        <p:nvSpPr>
          <p:cNvPr id="17411" name="内容占位符 2"/>
          <p:cNvSpPr>
            <a:spLocks noGrp="1"/>
          </p:cNvSpPr>
          <p:nvPr>
            <p:ph idx="1"/>
          </p:nvPr>
        </p:nvSpPr>
        <p:spPr/>
        <p:txBody>
          <a:bodyPr/>
          <a:lstStyle/>
          <a:p>
            <a:pPr>
              <a:defRPr/>
            </a:pPr>
            <a:r>
              <a:rPr lang="zh-CN" altLang="en-US" sz="2800" kern="1200" dirty="0" smtClean="0"/>
              <a:t>方式</a:t>
            </a:r>
            <a:r>
              <a:rPr lang="en-US" altLang="zh-CN" sz="2800" kern="1200" dirty="0" smtClean="0"/>
              <a:t>1</a:t>
            </a:r>
            <a:r>
              <a:rPr lang="zh-CN" altLang="en-US" sz="2800" kern="1200" dirty="0" smtClean="0"/>
              <a:t>：根据键找值</a:t>
            </a:r>
            <a:endParaRPr lang="en-US" altLang="zh-CN" sz="2800" kern="1200" dirty="0" smtClean="0"/>
          </a:p>
          <a:p>
            <a:pPr lvl="1">
              <a:defRPr/>
            </a:pPr>
            <a:r>
              <a:rPr lang="zh-CN" altLang="en-US" sz="2300" kern="1200" dirty="0" smtClean="0"/>
              <a:t>获取所有键的集合</a:t>
            </a:r>
            <a:endParaRPr lang="en-US" altLang="zh-CN" sz="2300" kern="1200" dirty="0" smtClean="0"/>
          </a:p>
          <a:p>
            <a:pPr lvl="1">
              <a:defRPr/>
            </a:pPr>
            <a:r>
              <a:rPr lang="zh-CN" altLang="en-US" sz="2300" kern="1200" dirty="0" smtClean="0"/>
              <a:t>遍历键的集合，获取到每一个键</a:t>
            </a:r>
            <a:endParaRPr lang="en-US" altLang="zh-CN" sz="2300" kern="1200" dirty="0" smtClean="0"/>
          </a:p>
          <a:p>
            <a:pPr lvl="1">
              <a:defRPr/>
            </a:pPr>
            <a:r>
              <a:rPr lang="zh-CN" altLang="en-US" sz="2300" kern="1200" dirty="0" smtClean="0"/>
              <a:t>根据键找值</a:t>
            </a:r>
            <a:endParaRPr lang="en-US" altLang="zh-CN" sz="2300" kern="1200" dirty="0"/>
          </a:p>
          <a:p>
            <a:pPr>
              <a:defRPr/>
            </a:pPr>
            <a:r>
              <a:rPr lang="zh-CN" altLang="en-US" sz="2800" kern="1200" dirty="0" smtClean="0"/>
              <a:t>方式</a:t>
            </a:r>
            <a:r>
              <a:rPr lang="en-US" altLang="zh-CN" sz="2800" kern="1200" dirty="0" smtClean="0"/>
              <a:t>2</a:t>
            </a:r>
            <a:r>
              <a:rPr lang="zh-CN" altLang="en-US" sz="2800" kern="1200" dirty="0" smtClean="0"/>
              <a:t>：根据键值对对象找键和值</a:t>
            </a:r>
            <a:endParaRPr lang="en-US" altLang="zh-CN" sz="2800" kern="1200" dirty="0" smtClean="0"/>
          </a:p>
          <a:p>
            <a:pPr lvl="1">
              <a:defRPr/>
            </a:pPr>
            <a:r>
              <a:rPr lang="zh-CN" altLang="en-US" sz="2300" kern="1200" dirty="0" smtClean="0"/>
              <a:t>获取所有键值对对象的集合</a:t>
            </a:r>
            <a:endParaRPr lang="en-US" altLang="zh-CN" sz="2300" kern="1200" dirty="0" smtClean="0"/>
          </a:p>
          <a:p>
            <a:pPr lvl="1">
              <a:defRPr/>
            </a:pPr>
            <a:r>
              <a:rPr lang="zh-CN" altLang="en-US" sz="2300" kern="1200" dirty="0" smtClean="0"/>
              <a:t>遍历键值对对象的集合，获取到每一个键值对对象</a:t>
            </a:r>
            <a:endParaRPr lang="en-US" altLang="zh-CN" sz="2300" kern="1200" dirty="0" smtClean="0"/>
          </a:p>
          <a:p>
            <a:pPr lvl="1">
              <a:defRPr/>
            </a:pPr>
            <a:r>
              <a:rPr lang="zh-CN" altLang="en-US" sz="2300" kern="1200" dirty="0" smtClean="0"/>
              <a:t>根据键值对对象找键和值</a:t>
            </a:r>
            <a:endParaRPr lang="en-US" altLang="zh-CN" sz="2300" kern="1200" dirty="0" smtClean="0"/>
          </a:p>
        </p:txBody>
      </p:sp>
    </p:spTree>
    <p:extLst>
      <p:ext uri="{BB962C8B-B14F-4D97-AF65-F5344CB8AC3E}">
        <p14:creationId xmlns:p14="http://schemas.microsoft.com/office/powerpoint/2010/main" val="7739608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en-US" altLang="zh-CN" sz="3600" b="1" smtClean="0"/>
              <a:t>HashMap</a:t>
            </a:r>
            <a:r>
              <a:rPr lang="zh-CN" altLang="en-US" sz="3600" b="1" smtClean="0"/>
              <a:t>类概述</a:t>
            </a:r>
            <a:endParaRPr lang="en-US" altLang="zh-CN" sz="3600" b="1" smtClean="0"/>
          </a:p>
        </p:txBody>
      </p:sp>
      <p:sp>
        <p:nvSpPr>
          <p:cNvPr id="17411" name="内容占位符 2"/>
          <p:cNvSpPr>
            <a:spLocks noGrp="1"/>
          </p:cNvSpPr>
          <p:nvPr>
            <p:ph idx="1"/>
          </p:nvPr>
        </p:nvSpPr>
        <p:spPr/>
        <p:txBody>
          <a:bodyPr/>
          <a:lstStyle/>
          <a:p>
            <a:pPr>
              <a:defRPr/>
            </a:pPr>
            <a:r>
              <a:rPr lang="en-US" altLang="zh-CN" sz="2800" dirty="0" err="1"/>
              <a:t>HashMap</a:t>
            </a:r>
            <a:r>
              <a:rPr lang="zh-CN" altLang="en-US" sz="2800" dirty="0"/>
              <a:t>类</a:t>
            </a:r>
            <a:r>
              <a:rPr lang="zh-CN" altLang="en-US" sz="2800" dirty="0" smtClean="0"/>
              <a:t>概述</a:t>
            </a:r>
            <a:endParaRPr lang="en-US" altLang="zh-CN" sz="2800" dirty="0" smtClean="0"/>
          </a:p>
          <a:p>
            <a:pPr lvl="1">
              <a:defRPr/>
            </a:pPr>
            <a:r>
              <a:rPr lang="zh-CN" altLang="en-US" sz="2300" kern="1200" dirty="0" smtClean="0"/>
              <a:t>键是哈希表结构，可以保证键的唯一性</a:t>
            </a:r>
            <a:endParaRPr lang="en-US" altLang="zh-CN" sz="2300" kern="1200" dirty="0" smtClean="0"/>
          </a:p>
          <a:p>
            <a:pPr>
              <a:defRPr/>
            </a:pPr>
            <a:r>
              <a:rPr lang="en-US" altLang="zh-CN" sz="2800" dirty="0" err="1" smtClean="0"/>
              <a:t>HashMap</a:t>
            </a:r>
            <a:r>
              <a:rPr lang="zh-CN" altLang="en-US" sz="2800" dirty="0"/>
              <a:t>案例</a:t>
            </a:r>
            <a:endParaRPr lang="en-US" altLang="zh-CN" sz="2800" dirty="0"/>
          </a:p>
          <a:p>
            <a:pPr lvl="1">
              <a:defRPr/>
            </a:pPr>
            <a:r>
              <a:rPr lang="en-US" altLang="zh-CN" sz="2300" kern="1200" dirty="0" err="1" smtClean="0"/>
              <a:t>HashMap</a:t>
            </a:r>
            <a:r>
              <a:rPr lang="en-US" altLang="zh-CN" sz="2300" kern="1200" dirty="0" smtClean="0"/>
              <a:t>&lt;</a:t>
            </a:r>
            <a:r>
              <a:rPr lang="en-US" altLang="zh-CN" sz="2300" kern="1200" dirty="0" err="1" smtClean="0"/>
              <a:t>String,String</a:t>
            </a:r>
            <a:r>
              <a:rPr lang="en-US" altLang="zh-CN" sz="2300" kern="1200" dirty="0" smtClean="0"/>
              <a:t>&gt;</a:t>
            </a:r>
          </a:p>
          <a:p>
            <a:pPr lvl="1">
              <a:defRPr/>
            </a:pPr>
            <a:r>
              <a:rPr lang="en-US" altLang="zh-CN" sz="2300" kern="1200" dirty="0" err="1" smtClean="0"/>
              <a:t>HashMap</a:t>
            </a:r>
            <a:r>
              <a:rPr lang="en-US" altLang="zh-CN" sz="2300" kern="1200" dirty="0" smtClean="0"/>
              <a:t>&lt;</a:t>
            </a:r>
            <a:r>
              <a:rPr lang="en-US" altLang="zh-CN" sz="2300" kern="1200" dirty="0" err="1" smtClean="0"/>
              <a:t>Integer,String</a:t>
            </a:r>
            <a:r>
              <a:rPr lang="en-US" altLang="zh-CN" sz="2300" kern="1200" dirty="0" smtClean="0"/>
              <a:t>&gt;</a:t>
            </a:r>
          </a:p>
          <a:p>
            <a:pPr lvl="1">
              <a:defRPr/>
            </a:pPr>
            <a:r>
              <a:rPr lang="en-US" altLang="zh-CN" sz="2300" kern="1200" dirty="0" err="1" smtClean="0"/>
              <a:t>HashMap</a:t>
            </a:r>
            <a:r>
              <a:rPr lang="en-US" altLang="zh-CN" sz="2300" kern="1200" dirty="0" smtClean="0"/>
              <a:t>&lt;</a:t>
            </a:r>
            <a:r>
              <a:rPr lang="en-US" altLang="zh-CN" sz="2300" kern="1200" dirty="0" err="1" smtClean="0"/>
              <a:t>String,Student</a:t>
            </a:r>
            <a:r>
              <a:rPr lang="en-US" altLang="zh-CN" sz="2300" kern="1200" dirty="0" smtClean="0"/>
              <a:t>&gt;</a:t>
            </a:r>
          </a:p>
          <a:p>
            <a:pPr lvl="1">
              <a:defRPr/>
            </a:pPr>
            <a:r>
              <a:rPr lang="en-US" altLang="zh-CN" sz="2300" kern="1200" dirty="0" err="1" smtClean="0"/>
              <a:t>HashMap</a:t>
            </a:r>
            <a:r>
              <a:rPr lang="en-US" altLang="zh-CN" sz="2300" kern="1200" dirty="0" smtClean="0"/>
              <a:t>&lt;</a:t>
            </a:r>
            <a:r>
              <a:rPr lang="en-US" altLang="zh-CN" sz="2300" kern="1200" dirty="0" err="1" smtClean="0"/>
              <a:t>Student,String</a:t>
            </a:r>
            <a:r>
              <a:rPr lang="en-US" altLang="zh-CN" sz="2300" kern="1200" dirty="0" smtClean="0"/>
              <a:t>&gt;</a:t>
            </a:r>
          </a:p>
        </p:txBody>
      </p:sp>
    </p:spTree>
    <p:extLst>
      <p:ext uri="{BB962C8B-B14F-4D97-AF65-F5344CB8AC3E}">
        <p14:creationId xmlns:p14="http://schemas.microsoft.com/office/powerpoint/2010/main" val="34690402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en-US" altLang="zh-CN" sz="3600" b="1" smtClean="0"/>
              <a:t>LinkedHashMap</a:t>
            </a:r>
            <a:r>
              <a:rPr lang="zh-CN" altLang="en-US" sz="3600" b="1" smtClean="0"/>
              <a:t>类概述</a:t>
            </a:r>
            <a:endParaRPr lang="en-US" altLang="zh-CN" sz="3600" b="1" smtClean="0"/>
          </a:p>
        </p:txBody>
      </p:sp>
      <p:sp>
        <p:nvSpPr>
          <p:cNvPr id="17411" name="内容占位符 2"/>
          <p:cNvSpPr>
            <a:spLocks noGrp="1"/>
          </p:cNvSpPr>
          <p:nvPr>
            <p:ph idx="1"/>
          </p:nvPr>
        </p:nvSpPr>
        <p:spPr/>
        <p:txBody>
          <a:bodyPr/>
          <a:lstStyle/>
          <a:p>
            <a:pPr>
              <a:defRPr/>
            </a:pPr>
            <a:r>
              <a:rPr lang="en-US" altLang="zh-CN" sz="2800" kern="1200" dirty="0"/>
              <a:t>Map </a:t>
            </a:r>
            <a:r>
              <a:rPr lang="zh-CN" altLang="en-US" sz="2800" kern="1200" dirty="0"/>
              <a:t>接口的哈希表和链接列表实现，具有可预知的迭代顺序。</a:t>
            </a:r>
            <a:endParaRPr lang="en-US" altLang="zh-CN" sz="2800" kern="1200" dirty="0" smtClean="0"/>
          </a:p>
        </p:txBody>
      </p:sp>
    </p:spTree>
    <p:extLst>
      <p:ext uri="{BB962C8B-B14F-4D97-AF65-F5344CB8AC3E}">
        <p14:creationId xmlns:p14="http://schemas.microsoft.com/office/powerpoint/2010/main" val="38847853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en-US" altLang="zh-CN" sz="3600" b="1" smtClean="0"/>
              <a:t>TreeMap</a:t>
            </a:r>
            <a:r>
              <a:rPr lang="zh-CN" altLang="en-US" sz="3600" b="1" smtClean="0"/>
              <a:t>类概述</a:t>
            </a:r>
            <a:endParaRPr lang="en-US" altLang="zh-CN" sz="3600" b="1" smtClean="0"/>
          </a:p>
        </p:txBody>
      </p:sp>
      <p:sp>
        <p:nvSpPr>
          <p:cNvPr id="17411" name="内容占位符 2"/>
          <p:cNvSpPr>
            <a:spLocks noGrp="1"/>
          </p:cNvSpPr>
          <p:nvPr>
            <p:ph idx="1"/>
          </p:nvPr>
        </p:nvSpPr>
        <p:spPr/>
        <p:txBody>
          <a:bodyPr/>
          <a:lstStyle/>
          <a:p>
            <a:pPr>
              <a:defRPr/>
            </a:pPr>
            <a:r>
              <a:rPr lang="en-US" altLang="zh-CN" sz="2800" dirty="0" err="1" smtClean="0"/>
              <a:t>TreeMap</a:t>
            </a:r>
            <a:r>
              <a:rPr lang="zh-CN" altLang="en-US" sz="2800" dirty="0"/>
              <a:t>类概述</a:t>
            </a:r>
            <a:endParaRPr lang="en-US" altLang="zh-CN" sz="2800" dirty="0"/>
          </a:p>
          <a:p>
            <a:pPr lvl="1">
              <a:defRPr/>
            </a:pPr>
            <a:r>
              <a:rPr lang="zh-CN" altLang="en-US" sz="2300" kern="1200" dirty="0"/>
              <a:t>键</a:t>
            </a:r>
            <a:r>
              <a:rPr lang="zh-CN" altLang="en-US" sz="2300" kern="1200" dirty="0" smtClean="0"/>
              <a:t>是红黑树结构，</a:t>
            </a:r>
            <a:r>
              <a:rPr lang="zh-CN" altLang="en-US" sz="2300" kern="1200" dirty="0"/>
              <a:t>可以保证键</a:t>
            </a:r>
            <a:r>
              <a:rPr lang="zh-CN" altLang="en-US" sz="2300" kern="1200" dirty="0" smtClean="0"/>
              <a:t>的排序和唯一性</a:t>
            </a:r>
            <a:endParaRPr lang="en-US" altLang="zh-CN" sz="2300" kern="1200" dirty="0"/>
          </a:p>
          <a:p>
            <a:pPr>
              <a:defRPr/>
            </a:pPr>
            <a:r>
              <a:rPr lang="en-US" altLang="zh-CN" sz="2800" dirty="0" err="1" smtClean="0"/>
              <a:t>TreeMap</a:t>
            </a:r>
            <a:r>
              <a:rPr lang="zh-CN" altLang="en-US" sz="2800" dirty="0"/>
              <a:t>案例</a:t>
            </a:r>
            <a:endParaRPr lang="en-US" altLang="zh-CN" sz="2800" dirty="0"/>
          </a:p>
          <a:p>
            <a:pPr lvl="1">
              <a:defRPr/>
            </a:pPr>
            <a:r>
              <a:rPr lang="en-US" altLang="zh-CN" sz="2300" kern="1200" dirty="0" err="1"/>
              <a:t>HashMap</a:t>
            </a:r>
            <a:r>
              <a:rPr lang="en-US" altLang="zh-CN" sz="2300" kern="1200" dirty="0"/>
              <a:t>&lt;</a:t>
            </a:r>
            <a:r>
              <a:rPr lang="en-US" altLang="zh-CN" sz="2300" kern="1200" dirty="0" err="1"/>
              <a:t>String,String</a:t>
            </a:r>
            <a:r>
              <a:rPr lang="en-US" altLang="zh-CN" sz="2300" kern="1200" dirty="0"/>
              <a:t>&gt;</a:t>
            </a:r>
          </a:p>
          <a:p>
            <a:pPr lvl="1">
              <a:defRPr/>
            </a:pPr>
            <a:r>
              <a:rPr lang="en-US" altLang="zh-CN" sz="2300" kern="1200" dirty="0" err="1" smtClean="0"/>
              <a:t>HashMap</a:t>
            </a:r>
            <a:r>
              <a:rPr lang="en-US" altLang="zh-CN" sz="2300" kern="1200" dirty="0" smtClean="0"/>
              <a:t>&lt;</a:t>
            </a:r>
            <a:r>
              <a:rPr lang="en-US" altLang="zh-CN" sz="2300" kern="1200" dirty="0" err="1" smtClean="0"/>
              <a:t>Student,String</a:t>
            </a:r>
            <a:r>
              <a:rPr lang="en-US" altLang="zh-CN" sz="2300" kern="1200" dirty="0"/>
              <a:t>&gt;</a:t>
            </a:r>
          </a:p>
          <a:p>
            <a:pPr>
              <a:defRPr/>
            </a:pPr>
            <a:endParaRPr lang="en-US" altLang="zh-CN" sz="2800" kern="1200" dirty="0" smtClean="0"/>
          </a:p>
        </p:txBody>
      </p:sp>
    </p:spTree>
    <p:extLst>
      <p:ext uri="{BB962C8B-B14F-4D97-AF65-F5344CB8AC3E}">
        <p14:creationId xmlns:p14="http://schemas.microsoft.com/office/powerpoint/2010/main" val="40567480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en-US" altLang="zh-CN" sz="3600" b="1" smtClean="0"/>
              <a:t>Map</a:t>
            </a:r>
            <a:r>
              <a:rPr lang="zh-CN" altLang="en-US" sz="3600" b="1" smtClean="0"/>
              <a:t>集合案例</a:t>
            </a:r>
            <a:endParaRPr lang="en-US" altLang="zh-CN" sz="3600" b="1" smtClean="0"/>
          </a:p>
        </p:txBody>
      </p:sp>
      <p:sp>
        <p:nvSpPr>
          <p:cNvPr id="17411" name="内容占位符 2"/>
          <p:cNvSpPr>
            <a:spLocks noGrp="1"/>
          </p:cNvSpPr>
          <p:nvPr>
            <p:ph idx="1"/>
          </p:nvPr>
        </p:nvSpPr>
        <p:spPr/>
        <p:txBody>
          <a:bodyPr/>
          <a:lstStyle/>
          <a:p>
            <a:pPr>
              <a:defRPr/>
            </a:pPr>
            <a:r>
              <a:rPr lang="en-US" altLang="zh-CN" sz="2800" kern="1200" dirty="0"/>
              <a:t>"</a:t>
            </a:r>
            <a:r>
              <a:rPr lang="en-US" altLang="zh-CN" sz="2800" kern="1200" dirty="0" err="1" smtClean="0"/>
              <a:t>aababcabcdabcde</a:t>
            </a:r>
            <a:r>
              <a:rPr lang="en-US" altLang="zh-CN" sz="2800" kern="1200" dirty="0" smtClean="0"/>
              <a:t>",</a:t>
            </a:r>
            <a:r>
              <a:rPr lang="zh-CN" altLang="en-US" sz="2800" kern="1200" dirty="0"/>
              <a:t>获取字符串中每一个字母出现的</a:t>
            </a:r>
            <a:r>
              <a:rPr lang="zh-CN" altLang="en-US" sz="2800" kern="1200" dirty="0" smtClean="0"/>
              <a:t>次数要求</a:t>
            </a:r>
            <a:r>
              <a:rPr lang="zh-CN" altLang="en-US" sz="2800" kern="1200" dirty="0"/>
              <a:t>结果</a:t>
            </a:r>
            <a:r>
              <a:rPr lang="en-US" altLang="zh-CN" sz="2800" kern="1200" dirty="0"/>
              <a:t>:</a:t>
            </a:r>
            <a:r>
              <a:rPr lang="en-US" altLang="zh-CN" sz="2800" kern="1200" dirty="0" smtClean="0"/>
              <a:t>a(5)b(4)c(3)d(2)e(1)</a:t>
            </a:r>
          </a:p>
          <a:p>
            <a:pPr>
              <a:defRPr/>
            </a:pPr>
            <a:r>
              <a:rPr lang="zh-CN" altLang="en-US" sz="2800" kern="1200" dirty="0" smtClean="0"/>
              <a:t>集合的嵌套遍历</a:t>
            </a:r>
            <a:endParaRPr lang="en-US" altLang="zh-CN" sz="2800" kern="1200" dirty="0" smtClean="0"/>
          </a:p>
          <a:p>
            <a:pPr lvl="1">
              <a:defRPr/>
            </a:pPr>
            <a:r>
              <a:rPr lang="en-US" altLang="zh-CN" sz="2300" kern="1200" dirty="0" err="1" smtClean="0"/>
              <a:t>HashMap</a:t>
            </a:r>
            <a:r>
              <a:rPr lang="zh-CN" altLang="en-US" sz="2300" kern="1200" dirty="0" smtClean="0"/>
              <a:t>嵌套</a:t>
            </a:r>
            <a:r>
              <a:rPr lang="en-US" altLang="zh-CN" sz="2300" kern="1200" dirty="0" err="1" smtClean="0"/>
              <a:t>HashMap</a:t>
            </a:r>
            <a:endParaRPr lang="en-US" altLang="zh-CN" sz="2300" kern="1200" dirty="0" smtClean="0"/>
          </a:p>
          <a:p>
            <a:pPr lvl="1">
              <a:defRPr/>
            </a:pPr>
            <a:r>
              <a:rPr lang="en-US" altLang="zh-CN" sz="2300" kern="1200" dirty="0" err="1" smtClean="0"/>
              <a:t>HashMap</a:t>
            </a:r>
            <a:r>
              <a:rPr lang="zh-CN" altLang="en-US" sz="2300" kern="1200" dirty="0" smtClean="0"/>
              <a:t>嵌套</a:t>
            </a:r>
            <a:r>
              <a:rPr lang="en-US" altLang="zh-CN" sz="2300" kern="1200" dirty="0" err="1" smtClean="0"/>
              <a:t>ArrayList</a:t>
            </a:r>
            <a:endParaRPr lang="en-US" altLang="zh-CN" sz="2300" kern="1200" dirty="0" smtClean="0"/>
          </a:p>
          <a:p>
            <a:pPr lvl="1">
              <a:defRPr/>
            </a:pPr>
            <a:r>
              <a:rPr lang="en-US" altLang="zh-CN" sz="2300" kern="1200" dirty="0" err="1" smtClean="0"/>
              <a:t>ArrayList</a:t>
            </a:r>
            <a:r>
              <a:rPr lang="zh-CN" altLang="en-US" sz="2300" kern="1200" dirty="0" smtClean="0"/>
              <a:t>嵌套</a:t>
            </a:r>
            <a:r>
              <a:rPr lang="en-US" altLang="zh-CN" sz="2300" kern="1200" dirty="0" err="1" smtClean="0"/>
              <a:t>HashMap</a:t>
            </a:r>
            <a:endParaRPr lang="en-US" altLang="zh-CN" sz="2300" kern="1200" dirty="0" smtClean="0"/>
          </a:p>
          <a:p>
            <a:pPr lvl="1">
              <a:defRPr/>
            </a:pPr>
            <a:endParaRPr lang="en-US" altLang="zh-CN" sz="2300" kern="1200" dirty="0"/>
          </a:p>
          <a:p>
            <a:pPr>
              <a:defRPr/>
            </a:pPr>
            <a:endParaRPr lang="en-US" altLang="zh-CN" sz="2800" kern="1200" dirty="0" smtClean="0"/>
          </a:p>
        </p:txBody>
      </p:sp>
    </p:spTree>
    <p:extLst>
      <p:ext uri="{BB962C8B-B14F-4D97-AF65-F5344CB8AC3E}">
        <p14:creationId xmlns:p14="http://schemas.microsoft.com/office/powerpoint/2010/main" val="29393441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zh-CN" altLang="en-US" sz="3600" b="1" dirty="0"/>
              <a:t>问题</a:t>
            </a:r>
            <a:r>
              <a:rPr lang="en-US" altLang="zh-CN" sz="3600" b="1" dirty="0" smtClean="0"/>
              <a:t>	</a:t>
            </a:r>
          </a:p>
        </p:txBody>
      </p:sp>
      <p:sp>
        <p:nvSpPr>
          <p:cNvPr id="17411" name="内容占位符 2"/>
          <p:cNvSpPr>
            <a:spLocks noGrp="1"/>
          </p:cNvSpPr>
          <p:nvPr>
            <p:ph idx="1"/>
          </p:nvPr>
        </p:nvSpPr>
        <p:spPr/>
        <p:txBody>
          <a:bodyPr/>
          <a:lstStyle/>
          <a:p>
            <a:pPr>
              <a:defRPr/>
            </a:pPr>
            <a:r>
              <a:rPr lang="en-US" altLang="zh-CN" sz="2800" kern="1200" dirty="0" err="1" smtClean="0"/>
              <a:t>HashMap</a:t>
            </a:r>
            <a:r>
              <a:rPr lang="zh-CN" altLang="en-US" sz="2800" kern="1200" dirty="0" smtClean="0"/>
              <a:t>和</a:t>
            </a:r>
            <a:r>
              <a:rPr lang="en-US" altLang="zh-CN" sz="2800" kern="1200" dirty="0" err="1" smtClean="0"/>
              <a:t>Hashtable</a:t>
            </a:r>
            <a:r>
              <a:rPr lang="zh-CN" altLang="en-US" sz="2800" kern="1200" dirty="0" smtClean="0"/>
              <a:t>的区别</a:t>
            </a:r>
            <a:endParaRPr lang="en-US" altLang="zh-CN" sz="2800" kern="1200" dirty="0" smtClean="0"/>
          </a:p>
          <a:p>
            <a:pPr>
              <a:defRPr/>
            </a:pPr>
            <a:r>
              <a:rPr lang="en-US" altLang="zh-CN" sz="2800" kern="1200" dirty="0" err="1"/>
              <a:t>List,Set,Map</a:t>
            </a:r>
            <a:r>
              <a:rPr lang="zh-CN" altLang="en-US" sz="2800" kern="1200" dirty="0"/>
              <a:t>等接口是否都继承子</a:t>
            </a:r>
            <a:r>
              <a:rPr lang="en-US" altLang="zh-CN" sz="2800" kern="1200" dirty="0"/>
              <a:t>Map</a:t>
            </a:r>
            <a:r>
              <a:rPr lang="zh-CN" altLang="en-US" sz="2800" kern="1200" dirty="0" smtClean="0"/>
              <a:t>接口</a:t>
            </a:r>
            <a:endParaRPr lang="en-US" altLang="zh-CN" sz="2800" kern="1200" dirty="0" smtClean="0"/>
          </a:p>
          <a:p>
            <a:pPr>
              <a:defRPr/>
            </a:pPr>
            <a:r>
              <a:rPr lang="zh-CN" altLang="en-US" sz="2800" kern="1200" dirty="0" smtClean="0"/>
              <a:t>你常见的集合类有哪些，都有什么方法</a:t>
            </a:r>
            <a:endParaRPr lang="en-US" altLang="zh-CN" sz="2800" kern="1200" dirty="0"/>
          </a:p>
          <a:p>
            <a:pPr>
              <a:defRPr/>
            </a:pPr>
            <a:endParaRPr lang="en-US" altLang="zh-CN" sz="2800" kern="1200" dirty="0" smtClean="0"/>
          </a:p>
        </p:txBody>
      </p:sp>
    </p:spTree>
    <p:extLst>
      <p:ext uri="{BB962C8B-B14F-4D97-AF65-F5344CB8AC3E}">
        <p14:creationId xmlns:p14="http://schemas.microsoft.com/office/powerpoint/2010/main" val="25668570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en-US" altLang="zh-CN" sz="3600" b="1" smtClean="0"/>
              <a:t>Collections</a:t>
            </a:r>
            <a:r>
              <a:rPr lang="zh-CN" altLang="en-US" sz="3600" b="1" smtClean="0"/>
              <a:t>类概述和成员方法</a:t>
            </a:r>
            <a:endParaRPr lang="en-US" altLang="zh-CN" sz="3600" b="1" smtClean="0"/>
          </a:p>
        </p:txBody>
      </p:sp>
      <p:sp>
        <p:nvSpPr>
          <p:cNvPr id="17411" name="内容占位符 2"/>
          <p:cNvSpPr>
            <a:spLocks noGrp="1"/>
          </p:cNvSpPr>
          <p:nvPr>
            <p:ph idx="1"/>
          </p:nvPr>
        </p:nvSpPr>
        <p:spPr/>
        <p:txBody>
          <a:bodyPr/>
          <a:lstStyle/>
          <a:p>
            <a:pPr>
              <a:defRPr/>
            </a:pPr>
            <a:r>
              <a:rPr lang="en-US" altLang="zh-CN" sz="2800" dirty="0" smtClean="0"/>
              <a:t>Collections</a:t>
            </a:r>
            <a:r>
              <a:rPr lang="zh-CN" altLang="en-US" sz="2800" dirty="0" smtClean="0"/>
              <a:t>类概述</a:t>
            </a:r>
            <a:endParaRPr lang="en-US" altLang="zh-CN" sz="2800" dirty="0" smtClean="0"/>
          </a:p>
          <a:p>
            <a:pPr lvl="1">
              <a:defRPr/>
            </a:pPr>
            <a:r>
              <a:rPr lang="zh-CN" altLang="en-US" sz="2300" kern="1200" dirty="0" smtClean="0"/>
              <a:t>针对集合操作 的工具类</a:t>
            </a:r>
            <a:endParaRPr lang="en-US" altLang="zh-CN" sz="2300" kern="1200" dirty="0" smtClean="0"/>
          </a:p>
          <a:p>
            <a:pPr>
              <a:defRPr/>
            </a:pPr>
            <a:r>
              <a:rPr lang="en-US" altLang="zh-CN" sz="2800" dirty="0" smtClean="0"/>
              <a:t>Collections</a:t>
            </a:r>
            <a:r>
              <a:rPr lang="zh-CN" altLang="en-US" sz="2800" dirty="0" smtClean="0"/>
              <a:t>成员方法</a:t>
            </a:r>
            <a:endParaRPr lang="en-US" altLang="zh-CN" sz="2300" kern="1200" dirty="0" smtClean="0"/>
          </a:p>
          <a:p>
            <a:pPr lvl="1">
              <a:defRPr/>
            </a:pPr>
            <a:r>
              <a:rPr lang="en-US" altLang="zh-CN" sz="2300" dirty="0" smtClean="0"/>
              <a:t>public static &lt;T&gt; void sort(List&lt;T&gt; list)</a:t>
            </a:r>
          </a:p>
          <a:p>
            <a:pPr lvl="1">
              <a:defRPr/>
            </a:pPr>
            <a:r>
              <a:rPr lang="en-US" altLang="zh-CN" sz="2300" dirty="0" smtClean="0"/>
              <a:t>public </a:t>
            </a:r>
            <a:r>
              <a:rPr lang="en-US" altLang="zh-CN" sz="2300" dirty="0"/>
              <a:t>static &lt;T&gt; </a:t>
            </a:r>
            <a:r>
              <a:rPr lang="en-US" altLang="zh-CN" sz="2300" dirty="0" err="1"/>
              <a:t>int</a:t>
            </a:r>
            <a:r>
              <a:rPr lang="en-US" altLang="zh-CN" sz="2300" dirty="0"/>
              <a:t> </a:t>
            </a:r>
            <a:r>
              <a:rPr lang="en-US" altLang="zh-CN" sz="2300" dirty="0" err="1" smtClean="0"/>
              <a:t>binarySearch</a:t>
            </a:r>
            <a:r>
              <a:rPr lang="en-US" altLang="zh-CN" sz="2300" dirty="0" smtClean="0"/>
              <a:t>(List&lt;?&gt; </a:t>
            </a:r>
            <a:r>
              <a:rPr lang="en-US" altLang="zh-CN" sz="2300" dirty="0" err="1"/>
              <a:t>list,T</a:t>
            </a:r>
            <a:r>
              <a:rPr lang="en-US" altLang="zh-CN" sz="2300" dirty="0"/>
              <a:t> key</a:t>
            </a:r>
            <a:r>
              <a:rPr lang="en-US" altLang="zh-CN" sz="2300" dirty="0" smtClean="0"/>
              <a:t>)</a:t>
            </a:r>
          </a:p>
          <a:p>
            <a:pPr lvl="1">
              <a:defRPr/>
            </a:pPr>
            <a:r>
              <a:rPr lang="fr-FR" altLang="zh-CN" sz="2300" dirty="0"/>
              <a:t>public static &lt;T&gt; T </a:t>
            </a:r>
            <a:r>
              <a:rPr lang="fr-FR" altLang="zh-CN" sz="2300" dirty="0" smtClean="0"/>
              <a:t>max(Collection&lt;?&gt; </a:t>
            </a:r>
            <a:r>
              <a:rPr lang="fr-FR" altLang="zh-CN" sz="2300" dirty="0"/>
              <a:t>coll</a:t>
            </a:r>
            <a:r>
              <a:rPr lang="fr-FR" altLang="zh-CN" sz="2300" dirty="0" smtClean="0"/>
              <a:t>)</a:t>
            </a:r>
          </a:p>
          <a:p>
            <a:pPr lvl="1">
              <a:defRPr/>
            </a:pPr>
            <a:r>
              <a:rPr lang="en-US" altLang="zh-CN" sz="2300" dirty="0"/>
              <a:t>public static void </a:t>
            </a:r>
            <a:r>
              <a:rPr lang="en-US" altLang="zh-CN" sz="2300" dirty="0" smtClean="0"/>
              <a:t>reverse(List&lt;</a:t>
            </a:r>
            <a:r>
              <a:rPr lang="en-US" altLang="zh-CN" sz="2300" dirty="0"/>
              <a:t>?</a:t>
            </a:r>
            <a:r>
              <a:rPr lang="en-US" altLang="zh-CN" sz="2300" dirty="0" smtClean="0"/>
              <a:t>&gt; </a:t>
            </a:r>
            <a:r>
              <a:rPr lang="en-US" altLang="zh-CN" sz="2300" dirty="0"/>
              <a:t>list</a:t>
            </a:r>
            <a:r>
              <a:rPr lang="en-US" altLang="zh-CN" sz="2300" dirty="0" smtClean="0"/>
              <a:t>)</a:t>
            </a:r>
          </a:p>
          <a:p>
            <a:pPr lvl="1">
              <a:defRPr/>
            </a:pPr>
            <a:r>
              <a:rPr lang="en-US" altLang="zh-CN" sz="2300" dirty="0"/>
              <a:t>public static void shuffle(List&lt;?&gt; list)</a:t>
            </a:r>
            <a:endParaRPr lang="en-US" altLang="zh-CN" sz="2300" dirty="0" smtClean="0"/>
          </a:p>
        </p:txBody>
      </p:sp>
    </p:spTree>
    <p:extLst>
      <p:ext uri="{BB962C8B-B14F-4D97-AF65-F5344CB8AC3E}">
        <p14:creationId xmlns:p14="http://schemas.microsoft.com/office/powerpoint/2010/main" val="419815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CN" altLang="en-US" dirty="0">
                <a:latin typeface="+mn-ea"/>
              </a:rPr>
              <a:t>嵌套类</a:t>
            </a:r>
            <a:r>
              <a:rPr lang="en-US" altLang="zh-CN" dirty="0">
                <a:latin typeface="+mn-ea"/>
              </a:rPr>
              <a:t>--</a:t>
            </a:r>
            <a:r>
              <a:rPr lang="zh-CN" altLang="en-US" dirty="0">
                <a:latin typeface="+mn-ea"/>
                <a:ea typeface="+mn-ea"/>
              </a:rPr>
              <a:t>静态嵌套类</a:t>
            </a:r>
          </a:p>
        </p:txBody>
      </p:sp>
      <p:sp>
        <p:nvSpPr>
          <p:cNvPr id="29699" name="Rectangle 3"/>
          <p:cNvSpPr>
            <a:spLocks noGrp="1" noChangeArrowheads="1"/>
          </p:cNvSpPr>
          <p:nvPr>
            <p:ph type="body" idx="1"/>
          </p:nvPr>
        </p:nvSpPr>
        <p:spPr>
          <a:xfrm>
            <a:off x="628650" y="1558834"/>
            <a:ext cx="7886700" cy="4618129"/>
          </a:xfrm>
        </p:spPr>
        <p:txBody>
          <a:bodyPr>
            <a:normAutofit lnSpcReduction="10000"/>
          </a:bodyPr>
          <a:lstStyle/>
          <a:p>
            <a:r>
              <a:rPr kumimoji="1" lang="zh-CN" altLang="en-US" sz="2100" dirty="0">
                <a:latin typeface="+mn-ea"/>
              </a:rPr>
              <a:t>静态嵌套</a:t>
            </a:r>
            <a:r>
              <a:rPr kumimoji="1" lang="zh-CN" altLang="en-US" sz="2100" dirty="0">
                <a:latin typeface="+mn-ea"/>
                <a:ea typeface="+mn-ea"/>
              </a:rPr>
              <a:t>类是在一个类的声明里声明的</a:t>
            </a:r>
            <a:r>
              <a:rPr kumimoji="1" lang="zh-CN" altLang="en-US" sz="2100" dirty="0">
                <a:latin typeface="+mn-ea"/>
              </a:rPr>
              <a:t>静态类。</a:t>
            </a:r>
            <a:endParaRPr kumimoji="1" lang="zh-CN" altLang="en-US" sz="2100" dirty="0">
              <a:latin typeface="+mn-ea"/>
              <a:ea typeface="+mn-ea"/>
            </a:endParaRPr>
          </a:p>
          <a:p>
            <a:pPr lvl="1">
              <a:buNone/>
            </a:pPr>
            <a:r>
              <a:rPr kumimoji="1" lang="en-US" altLang="zh-CN" sz="2000" dirty="0">
                <a:latin typeface="+mn-ea"/>
              </a:rPr>
              <a:t>class </a:t>
            </a:r>
            <a:r>
              <a:rPr kumimoji="1" lang="en-US" altLang="zh-CN" sz="2000" dirty="0" err="1">
                <a:latin typeface="+mn-ea"/>
              </a:rPr>
              <a:t>OuterClass</a:t>
            </a: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a:t>
            </a:r>
          </a:p>
          <a:p>
            <a:pPr lvl="1" eaLnBrk="1" hangingPunct="1">
              <a:lnSpc>
                <a:spcPct val="90000"/>
              </a:lnSpc>
              <a:buFont typeface="Wingdings" pitchFamily="2" charset="2"/>
              <a:buNone/>
            </a:pPr>
            <a:r>
              <a:rPr kumimoji="1" lang="en-US" altLang="zh-CN" sz="2000" dirty="0">
                <a:latin typeface="+mn-ea"/>
                <a:ea typeface="+mn-ea"/>
              </a:rPr>
              <a:t>	…</a:t>
            </a:r>
          </a:p>
          <a:p>
            <a:pPr lvl="1">
              <a:buNone/>
            </a:pPr>
            <a:r>
              <a:rPr kumimoji="1" lang="en-US" altLang="zh-CN" sz="2000" dirty="0">
                <a:latin typeface="+mn-ea"/>
                <a:ea typeface="+mn-ea"/>
              </a:rPr>
              <a:t>	static class </a:t>
            </a:r>
            <a:r>
              <a:rPr kumimoji="1" lang="en-US" altLang="zh-CN" sz="2000" dirty="0" err="1">
                <a:latin typeface="+mn-ea"/>
              </a:rPr>
              <a:t>StaticNestedClass</a:t>
            </a: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	…</a:t>
            </a:r>
          </a:p>
          <a:p>
            <a:pPr lvl="1" eaLnBrk="1" hangingPunct="1">
              <a:lnSpc>
                <a:spcPct val="90000"/>
              </a:lnSpc>
              <a:buFont typeface="Wingdings" pitchFamily="2" charset="2"/>
              <a:buNone/>
            </a:pPr>
            <a:r>
              <a:rPr kumimoji="1" lang="en-US" altLang="zh-CN" sz="2000" dirty="0">
                <a:latin typeface="+mn-ea"/>
                <a:ea typeface="+mn-ea"/>
              </a:rPr>
              <a:t>}</a:t>
            </a:r>
          </a:p>
          <a:p>
            <a:r>
              <a:rPr kumimoji="1" lang="zh-CN" altLang="en-US" sz="2100" dirty="0">
                <a:latin typeface="+mn-ea"/>
              </a:rPr>
              <a:t>静态嵌套类不能直接使用实例变量或者实例字段</a:t>
            </a:r>
            <a:endParaRPr kumimoji="1" lang="en-US" altLang="zh-CN" sz="2100" dirty="0">
              <a:latin typeface="+mn-ea"/>
            </a:endParaRPr>
          </a:p>
          <a:p>
            <a:r>
              <a:rPr kumimoji="1" lang="zh-CN" altLang="en-US" sz="2100" dirty="0">
                <a:latin typeface="+mn-ea"/>
              </a:rPr>
              <a:t>静态嵌套类可通过外部类名进行实例化</a:t>
            </a:r>
            <a:endParaRPr kumimoji="1" lang="en-US" altLang="zh-CN" sz="2100" dirty="0">
              <a:latin typeface="+mn-ea"/>
            </a:endParaRPr>
          </a:p>
          <a:p>
            <a:pPr marL="0" indent="0">
              <a:buNone/>
            </a:pPr>
            <a:r>
              <a:rPr kumimoji="1" lang="en-US" altLang="zh-CN" sz="2100" dirty="0" err="1">
                <a:latin typeface="+mn-ea"/>
              </a:rPr>
              <a:t>OuterClass.StaticNestedClass</a:t>
            </a:r>
            <a:r>
              <a:rPr kumimoji="1" lang="en-US" altLang="zh-CN" sz="2100" dirty="0">
                <a:latin typeface="+mn-ea"/>
              </a:rPr>
              <a:t> </a:t>
            </a:r>
            <a:r>
              <a:rPr kumimoji="1" lang="en-US" altLang="zh-CN" sz="2100" dirty="0" err="1">
                <a:latin typeface="+mn-ea"/>
              </a:rPr>
              <a:t>nestedObject</a:t>
            </a:r>
            <a:r>
              <a:rPr kumimoji="1" lang="en-US" altLang="zh-CN" sz="2100" dirty="0">
                <a:latin typeface="+mn-ea"/>
              </a:rPr>
              <a:t> = new </a:t>
            </a:r>
            <a:r>
              <a:rPr kumimoji="1" lang="en-US" altLang="zh-CN" sz="2100" dirty="0" err="1">
                <a:latin typeface="+mn-ea"/>
              </a:rPr>
              <a:t>OuterClass.StaticNestedClass</a:t>
            </a:r>
            <a:r>
              <a:rPr kumimoji="1" lang="en-US" altLang="zh-CN" sz="2100" dirty="0">
                <a:latin typeface="+mn-ea"/>
              </a:rPr>
              <a:t>();</a:t>
            </a:r>
            <a:endParaRPr kumimoji="1" lang="zh-CN" altLang="en-US" sz="2100" dirty="0">
              <a:latin typeface="+mn-ea"/>
              <a:ea typeface="+mn-ea"/>
            </a:endParaRPr>
          </a:p>
          <a:p>
            <a:pPr eaLnBrk="1" hangingPunct="1">
              <a:lnSpc>
                <a:spcPct val="90000"/>
              </a:lnSpc>
              <a:buFont typeface="Wingdings" pitchFamily="2" charset="2"/>
              <a:buNone/>
            </a:pPr>
            <a:endParaRPr lang="en-US" altLang="zh-CN" sz="2100" dirty="0">
              <a:latin typeface="+mn-ea"/>
              <a:ea typeface="+mn-ea"/>
            </a:endParaRPr>
          </a:p>
        </p:txBody>
      </p:sp>
    </p:spTree>
    <p:extLst>
      <p:ext uri="{BB962C8B-B14F-4D97-AF65-F5344CB8AC3E}">
        <p14:creationId xmlns:p14="http://schemas.microsoft.com/office/powerpoint/2010/main" val="34460527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en-US" altLang="zh-CN" sz="3600" b="1" smtClean="0"/>
              <a:t>Collections</a:t>
            </a:r>
            <a:r>
              <a:rPr lang="zh-CN" altLang="en-US" sz="3600" b="1" smtClean="0"/>
              <a:t>成员方法的使用</a:t>
            </a:r>
            <a:endParaRPr lang="en-US" altLang="zh-CN" sz="3600" b="1" smtClean="0"/>
          </a:p>
        </p:txBody>
      </p:sp>
      <p:sp>
        <p:nvSpPr>
          <p:cNvPr id="61443" name="内容占位符 2"/>
          <p:cNvSpPr>
            <a:spLocks noGrp="1"/>
          </p:cNvSpPr>
          <p:nvPr>
            <p:ph idx="1"/>
          </p:nvPr>
        </p:nvSpPr>
        <p:spPr/>
        <p:txBody>
          <a:bodyPr/>
          <a:lstStyle/>
          <a:p>
            <a:r>
              <a:rPr lang="en-US" altLang="zh-CN" sz="2800" smtClean="0"/>
              <a:t>ArrayList</a:t>
            </a:r>
            <a:r>
              <a:rPr lang="zh-CN" altLang="en-US" sz="2800" smtClean="0"/>
              <a:t>存储基本类型的元素可以排序，存储自定义对象可不可以排序呢</a:t>
            </a:r>
            <a:r>
              <a:rPr lang="en-US" altLang="zh-CN" sz="2800" smtClean="0"/>
              <a:t>?</a:t>
            </a:r>
          </a:p>
          <a:p>
            <a:r>
              <a:rPr lang="zh-CN" altLang="en-US" sz="2800" smtClean="0"/>
              <a:t>模拟斗地主洗牌和发牌</a:t>
            </a:r>
            <a:endParaRPr lang="en-US" altLang="zh-CN" sz="2800" smtClean="0"/>
          </a:p>
          <a:p>
            <a:r>
              <a:rPr lang="zh-CN" altLang="en-US" sz="2800" smtClean="0"/>
              <a:t>模拟斗地主洗牌和发牌</a:t>
            </a:r>
            <a:endParaRPr lang="en-US" altLang="zh-CN" sz="2800" smtClean="0"/>
          </a:p>
          <a:p>
            <a:pPr lvl="1"/>
            <a:r>
              <a:rPr lang="zh-CN" altLang="en-US" sz="2300" smtClean="0"/>
              <a:t>对牌进行排序</a:t>
            </a:r>
            <a:endParaRPr lang="en-US" altLang="zh-CN" sz="2300" smtClean="0"/>
          </a:p>
          <a:p>
            <a:pPr lvl="1"/>
            <a:r>
              <a:rPr lang="zh-CN" altLang="en-US" sz="2300" smtClean="0"/>
              <a:t>并同时使用</a:t>
            </a:r>
            <a:r>
              <a:rPr lang="en-US" altLang="zh-CN" sz="2300" smtClean="0"/>
              <a:t>Map,List,Set</a:t>
            </a:r>
            <a:r>
              <a:rPr lang="zh-CN" altLang="en-US" sz="2300" smtClean="0"/>
              <a:t>等集合，可以知道什么时候使用哪种集合</a:t>
            </a:r>
            <a:endParaRPr lang="en-US" altLang="zh-CN" sz="2300" smtClean="0"/>
          </a:p>
          <a:p>
            <a:endParaRPr lang="en-US" altLang="zh-CN" sz="2300" smtClean="0"/>
          </a:p>
        </p:txBody>
      </p:sp>
    </p:spTree>
    <p:extLst>
      <p:ext uri="{BB962C8B-B14F-4D97-AF65-F5344CB8AC3E}">
        <p14:creationId xmlns:p14="http://schemas.microsoft.com/office/powerpoint/2010/main" val="40728955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zh-CN" altLang="en-US" sz="3600" b="1" smtClean="0"/>
              <a:t>集合总结</a:t>
            </a:r>
            <a:endParaRPr lang="en-US" altLang="zh-CN" sz="3600" b="1" smtClean="0"/>
          </a:p>
        </p:txBody>
      </p:sp>
      <p:sp>
        <p:nvSpPr>
          <p:cNvPr id="62467" name="内容占位符 2"/>
          <p:cNvSpPr>
            <a:spLocks noGrp="1"/>
          </p:cNvSpPr>
          <p:nvPr>
            <p:ph idx="1"/>
          </p:nvPr>
        </p:nvSpPr>
        <p:spPr/>
        <p:txBody>
          <a:bodyPr/>
          <a:lstStyle/>
          <a:p>
            <a:r>
              <a:rPr lang="zh-CN" altLang="en-US" sz="2300" smtClean="0"/>
              <a:t>集合</a:t>
            </a:r>
            <a:endParaRPr lang="en-US" altLang="zh-CN" sz="2300" smtClean="0"/>
          </a:p>
          <a:p>
            <a:pPr lvl="1"/>
            <a:r>
              <a:rPr lang="en-US" altLang="zh-CN" sz="2300" smtClean="0"/>
              <a:t>Collection</a:t>
            </a:r>
          </a:p>
          <a:p>
            <a:pPr lvl="2"/>
            <a:r>
              <a:rPr lang="en-US" altLang="zh-CN" sz="1900" smtClean="0"/>
              <a:t>List</a:t>
            </a:r>
          </a:p>
          <a:p>
            <a:pPr lvl="2"/>
            <a:r>
              <a:rPr lang="en-US" altLang="zh-CN" sz="1900" smtClean="0"/>
              <a:t>Set</a:t>
            </a:r>
          </a:p>
          <a:p>
            <a:pPr lvl="1"/>
            <a:r>
              <a:rPr lang="en-US" altLang="zh-CN" sz="2300" smtClean="0"/>
              <a:t>Map</a:t>
            </a:r>
          </a:p>
        </p:txBody>
      </p:sp>
    </p:spTree>
    <p:extLst>
      <p:ext uri="{BB962C8B-B14F-4D97-AF65-F5344CB8AC3E}">
        <p14:creationId xmlns:p14="http://schemas.microsoft.com/office/powerpoint/2010/main" val="30548105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D775F5FD-FD08-45AD-ABDE-24313140F76F}"/>
              </a:ext>
            </a:extLst>
          </p:cNvPr>
          <p:cNvSpPr>
            <a:spLocks noGrp="1" noChangeArrowheads="1"/>
          </p:cNvSpPr>
          <p:nvPr>
            <p:ph type="title"/>
          </p:nvPr>
        </p:nvSpPr>
        <p:spPr>
          <a:xfrm>
            <a:off x="684213" y="620713"/>
            <a:ext cx="7772400" cy="715962"/>
          </a:xfrm>
        </p:spPr>
        <p:txBody>
          <a:bodyPr/>
          <a:lstStyle/>
          <a:p>
            <a:r>
              <a:rPr lang="zh-CN" altLang="en-US" sz="3600" b="1">
                <a:latin typeface="+mn-ea"/>
                <a:ea typeface="+mn-ea"/>
              </a:rPr>
              <a:t>集合框架概述</a:t>
            </a:r>
          </a:p>
        </p:txBody>
      </p:sp>
      <p:sp>
        <p:nvSpPr>
          <p:cNvPr id="140291" name="Rectangle 3">
            <a:extLst>
              <a:ext uri="{FF2B5EF4-FFF2-40B4-BE49-F238E27FC236}">
                <a16:creationId xmlns:a16="http://schemas.microsoft.com/office/drawing/2014/main" id="{C0640DE3-3B35-4E7B-A6BF-457E8C22591D}"/>
              </a:ext>
            </a:extLst>
          </p:cNvPr>
          <p:cNvSpPr>
            <a:spLocks noGrp="1" noChangeArrowheads="1"/>
          </p:cNvSpPr>
          <p:nvPr>
            <p:ph type="body" idx="1"/>
          </p:nvPr>
        </p:nvSpPr>
        <p:spPr>
          <a:xfrm>
            <a:off x="685800" y="1484313"/>
            <a:ext cx="7772400" cy="4465637"/>
          </a:xfrm>
        </p:spPr>
        <p:txBody>
          <a:bodyPr/>
          <a:lstStyle/>
          <a:p>
            <a:r>
              <a:rPr lang="zh-CN" altLang="en-US" sz="2600" b="1">
                <a:latin typeface="+mn-ea"/>
                <a:ea typeface="+mn-ea"/>
              </a:rPr>
              <a:t>集合就是将若干用途、性质形同或相近的数据组合而成的一个整体；</a:t>
            </a:r>
          </a:p>
          <a:p>
            <a:r>
              <a:rPr lang="zh-CN" altLang="en-US" sz="2600" b="1">
                <a:latin typeface="+mn-ea"/>
                <a:ea typeface="+mn-ea"/>
              </a:rPr>
              <a:t>从体系上讲，集合类型可以归纳为三种：</a:t>
            </a:r>
          </a:p>
          <a:p>
            <a:pPr lvl="1"/>
            <a:r>
              <a:rPr lang="zh-CN" altLang="en-US" sz="2400" b="1">
                <a:solidFill>
                  <a:srgbClr val="FF0000"/>
                </a:solidFill>
                <a:latin typeface="+mn-ea"/>
                <a:ea typeface="+mn-ea"/>
              </a:rPr>
              <a:t>集</a:t>
            </a:r>
            <a:r>
              <a:rPr lang="en-US" altLang="zh-CN" sz="2400" b="1">
                <a:solidFill>
                  <a:srgbClr val="FF0000"/>
                </a:solidFill>
                <a:latin typeface="+mn-ea"/>
                <a:ea typeface="+mn-ea"/>
              </a:rPr>
              <a:t>(Set)</a:t>
            </a:r>
            <a:r>
              <a:rPr lang="zh-CN" altLang="en-US" sz="2400" b="1">
                <a:solidFill>
                  <a:srgbClr val="FF0000"/>
                </a:solidFill>
                <a:latin typeface="+mn-ea"/>
                <a:ea typeface="+mn-ea"/>
              </a:rPr>
              <a:t>：</a:t>
            </a:r>
            <a:r>
              <a:rPr lang="en-US" altLang="zh-CN" sz="2400" b="1">
                <a:solidFill>
                  <a:srgbClr val="FF0000"/>
                </a:solidFill>
                <a:latin typeface="+mn-ea"/>
                <a:ea typeface="+mn-ea"/>
              </a:rPr>
              <a:t>Set</a:t>
            </a:r>
            <a:r>
              <a:rPr lang="zh-CN" altLang="en-US" sz="2400" b="1">
                <a:solidFill>
                  <a:srgbClr val="FF0000"/>
                </a:solidFill>
                <a:latin typeface="+mn-ea"/>
                <a:ea typeface="+mn-ea"/>
              </a:rPr>
              <a:t>集合中不区分元素的顺序，不允许出现重复元素。</a:t>
            </a:r>
          </a:p>
          <a:p>
            <a:pPr lvl="1"/>
            <a:r>
              <a:rPr lang="zh-CN" altLang="en-US" sz="2400" b="1">
                <a:solidFill>
                  <a:srgbClr val="FF0000"/>
                </a:solidFill>
                <a:latin typeface="+mn-ea"/>
                <a:ea typeface="+mn-ea"/>
              </a:rPr>
              <a:t>列表</a:t>
            </a:r>
            <a:r>
              <a:rPr lang="en-US" altLang="zh-CN" sz="2400" b="1">
                <a:solidFill>
                  <a:srgbClr val="FF0000"/>
                </a:solidFill>
                <a:latin typeface="+mn-ea"/>
                <a:ea typeface="+mn-ea"/>
              </a:rPr>
              <a:t>(List)</a:t>
            </a:r>
            <a:r>
              <a:rPr lang="zh-CN" altLang="en-US" sz="2400" b="1">
                <a:solidFill>
                  <a:srgbClr val="FF0000"/>
                </a:solidFill>
                <a:latin typeface="+mn-ea"/>
                <a:ea typeface="+mn-ea"/>
              </a:rPr>
              <a:t>：</a:t>
            </a:r>
            <a:r>
              <a:rPr lang="en-US" altLang="zh-CN" sz="2400" b="1">
                <a:solidFill>
                  <a:srgbClr val="FF0000"/>
                </a:solidFill>
                <a:latin typeface="+mn-ea"/>
                <a:ea typeface="+mn-ea"/>
              </a:rPr>
              <a:t>List</a:t>
            </a:r>
            <a:r>
              <a:rPr lang="zh-CN" altLang="en-US" sz="2400" b="1">
                <a:solidFill>
                  <a:srgbClr val="FF0000"/>
                </a:solidFill>
                <a:latin typeface="+mn-ea"/>
                <a:ea typeface="+mn-ea"/>
              </a:rPr>
              <a:t>集合区分元素的顺序，且允许包含重复元素。</a:t>
            </a:r>
          </a:p>
          <a:p>
            <a:pPr lvl="1"/>
            <a:r>
              <a:rPr lang="zh-CN" altLang="en-US" sz="2400" b="1">
                <a:solidFill>
                  <a:srgbClr val="FF0000"/>
                </a:solidFill>
                <a:latin typeface="+mn-ea"/>
                <a:ea typeface="+mn-ea"/>
              </a:rPr>
              <a:t>映射中保存成对的健</a:t>
            </a:r>
            <a:r>
              <a:rPr lang="en-US" altLang="zh-CN" sz="2400" b="1">
                <a:solidFill>
                  <a:srgbClr val="FF0000"/>
                </a:solidFill>
                <a:latin typeface="+mn-ea"/>
                <a:ea typeface="+mn-ea"/>
              </a:rPr>
              <a:t>-</a:t>
            </a:r>
            <a:r>
              <a:rPr lang="zh-CN" altLang="en-US" sz="2400" b="1">
                <a:solidFill>
                  <a:srgbClr val="FF0000"/>
                </a:solidFill>
                <a:latin typeface="+mn-ea"/>
                <a:ea typeface="+mn-ea"/>
              </a:rPr>
              <a:t>值</a:t>
            </a:r>
            <a:r>
              <a:rPr lang="en-US" altLang="zh-CN" sz="2400" b="1">
                <a:solidFill>
                  <a:srgbClr val="FF0000"/>
                </a:solidFill>
                <a:latin typeface="+mn-ea"/>
                <a:ea typeface="+mn-ea"/>
              </a:rPr>
              <a:t>(Key-Value)</a:t>
            </a:r>
            <a:r>
              <a:rPr lang="zh-CN" altLang="en-US" sz="2400" b="1">
                <a:solidFill>
                  <a:srgbClr val="FF0000"/>
                </a:solidFill>
                <a:latin typeface="+mn-ea"/>
                <a:ea typeface="+mn-ea"/>
              </a:rPr>
              <a:t>信息，映射中不能包含重复的健，每个健最多只能映射一个值。</a:t>
            </a:r>
          </a:p>
          <a:p>
            <a:r>
              <a:rPr lang="en-US" altLang="zh-CN" sz="2600" b="1">
                <a:latin typeface="+mn-ea"/>
                <a:ea typeface="+mn-ea"/>
              </a:rPr>
              <a:t>Java</a:t>
            </a:r>
            <a:r>
              <a:rPr lang="zh-CN" altLang="en-US" sz="2600" b="1">
                <a:latin typeface="+mn-ea"/>
                <a:ea typeface="+mn-ea"/>
              </a:rPr>
              <a:t>集合中只能保存引用类型的数据。</a:t>
            </a:r>
          </a:p>
          <a:p>
            <a:pPr lvl="1"/>
            <a:endParaRPr lang="en-US" altLang="zh-CN" sz="2600" b="1">
              <a:latin typeface="+mn-ea"/>
              <a:ea typeface="+mn-e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7" name="Rectangle 5">
            <a:extLst>
              <a:ext uri="{FF2B5EF4-FFF2-40B4-BE49-F238E27FC236}">
                <a16:creationId xmlns:a16="http://schemas.microsoft.com/office/drawing/2014/main" id="{B0CB3014-3290-4516-8C10-C2EE0180E64B}"/>
              </a:ext>
            </a:extLst>
          </p:cNvPr>
          <p:cNvSpPr>
            <a:spLocks noGrp="1" noChangeArrowheads="1"/>
          </p:cNvSpPr>
          <p:nvPr>
            <p:ph type="title"/>
          </p:nvPr>
        </p:nvSpPr>
        <p:spPr>
          <a:xfrm>
            <a:off x="685800" y="768350"/>
            <a:ext cx="7772400" cy="860425"/>
          </a:xfrm>
        </p:spPr>
        <p:txBody>
          <a:bodyPr/>
          <a:lstStyle/>
          <a:p>
            <a:r>
              <a:rPr lang="zh-CN" altLang="en-US" sz="3600" b="1">
                <a:latin typeface="+mn-ea"/>
                <a:ea typeface="+mn-ea"/>
              </a:rPr>
              <a:t>与集合相关的</a:t>
            </a:r>
            <a:r>
              <a:rPr lang="en-US" altLang="zh-CN" sz="3600" b="1">
                <a:latin typeface="+mn-ea"/>
                <a:ea typeface="+mn-ea"/>
              </a:rPr>
              <a:t>API</a:t>
            </a:r>
            <a:r>
              <a:rPr lang="zh-CN" altLang="en-US" sz="3600" b="1">
                <a:latin typeface="+mn-ea"/>
                <a:ea typeface="+mn-ea"/>
              </a:rPr>
              <a:t>关系结构图</a:t>
            </a:r>
          </a:p>
        </p:txBody>
      </p:sp>
      <p:pic>
        <p:nvPicPr>
          <p:cNvPr id="141318" name="Picture 6">
            <a:extLst>
              <a:ext uri="{FF2B5EF4-FFF2-40B4-BE49-F238E27FC236}">
                <a16:creationId xmlns:a16="http://schemas.microsoft.com/office/drawing/2014/main" id="{948245F6-9A96-4C6C-AD3B-5B2AAD600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773238"/>
            <a:ext cx="6916738" cy="4238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4317306E-2D03-4526-A0A5-E4A406E09579}"/>
              </a:ext>
            </a:extLst>
          </p:cNvPr>
          <p:cNvSpPr>
            <a:spLocks noGrp="1" noChangeArrowheads="1"/>
          </p:cNvSpPr>
          <p:nvPr>
            <p:ph type="title"/>
          </p:nvPr>
        </p:nvSpPr>
        <p:spPr>
          <a:xfrm>
            <a:off x="684213" y="620713"/>
            <a:ext cx="7772400" cy="715962"/>
          </a:xfrm>
        </p:spPr>
        <p:txBody>
          <a:bodyPr/>
          <a:lstStyle/>
          <a:p>
            <a:r>
              <a:rPr lang="en-US" altLang="zh-CN" sz="3600" b="1">
                <a:latin typeface="+mn-ea"/>
                <a:ea typeface="+mn-ea"/>
              </a:rPr>
              <a:t>Collection </a:t>
            </a:r>
            <a:r>
              <a:rPr lang="zh-CN" altLang="en-US" sz="3600" b="1">
                <a:latin typeface="+mn-ea"/>
                <a:ea typeface="+mn-ea"/>
              </a:rPr>
              <a:t>接口</a:t>
            </a:r>
          </a:p>
        </p:txBody>
      </p:sp>
      <p:sp>
        <p:nvSpPr>
          <p:cNvPr id="144387" name="Rectangle 3">
            <a:extLst>
              <a:ext uri="{FF2B5EF4-FFF2-40B4-BE49-F238E27FC236}">
                <a16:creationId xmlns:a16="http://schemas.microsoft.com/office/drawing/2014/main" id="{DCDB67E5-13E0-47F1-8FD5-3A4F7A6F38B3}"/>
              </a:ext>
            </a:extLst>
          </p:cNvPr>
          <p:cNvSpPr>
            <a:spLocks noGrp="1" noChangeArrowheads="1"/>
          </p:cNvSpPr>
          <p:nvPr>
            <p:ph type="body" idx="1"/>
          </p:nvPr>
        </p:nvSpPr>
        <p:spPr>
          <a:xfrm>
            <a:off x="685800" y="1484313"/>
            <a:ext cx="7989888" cy="4824412"/>
          </a:xfrm>
        </p:spPr>
        <p:txBody>
          <a:bodyPr/>
          <a:lstStyle/>
          <a:p>
            <a:r>
              <a:rPr lang="en-US" altLang="zh-CN" sz="2500" b="1" dirty="0" err="1">
                <a:latin typeface="+mn-ea"/>
                <a:ea typeface="+mn-ea"/>
              </a:rPr>
              <a:t>Java.util.Collection</a:t>
            </a:r>
            <a:r>
              <a:rPr lang="zh-CN" altLang="en-US" sz="2500" b="1" dirty="0">
                <a:latin typeface="+mn-ea"/>
                <a:ea typeface="+mn-ea"/>
              </a:rPr>
              <a:t>接口是描述</a:t>
            </a:r>
            <a:r>
              <a:rPr lang="en-US" altLang="zh-CN" sz="2500" b="1" dirty="0">
                <a:latin typeface="+mn-ea"/>
                <a:ea typeface="+mn-ea"/>
              </a:rPr>
              <a:t>Set</a:t>
            </a:r>
            <a:r>
              <a:rPr lang="zh-CN" altLang="en-US" sz="2500" b="1" dirty="0">
                <a:latin typeface="+mn-ea"/>
                <a:ea typeface="+mn-ea"/>
              </a:rPr>
              <a:t>和</a:t>
            </a:r>
            <a:r>
              <a:rPr lang="en-US" altLang="zh-CN" sz="2500" b="1" dirty="0">
                <a:latin typeface="+mn-ea"/>
                <a:ea typeface="+mn-ea"/>
              </a:rPr>
              <a:t>List</a:t>
            </a:r>
            <a:r>
              <a:rPr lang="zh-CN" altLang="en-US" sz="2500" b="1" dirty="0">
                <a:latin typeface="+mn-ea"/>
                <a:ea typeface="+mn-ea"/>
              </a:rPr>
              <a:t>集合类型的根接口，其中定义了有关集合操作的普遍性方法：</a:t>
            </a:r>
          </a:p>
          <a:p>
            <a:pPr lvl="1"/>
            <a:r>
              <a:rPr kumimoji="0" lang="en-US" altLang="zh-CN" sz="2500" b="1" dirty="0" err="1">
                <a:latin typeface="+mn-ea"/>
                <a:ea typeface="+mn-ea"/>
              </a:rPr>
              <a:t>boolean</a:t>
            </a:r>
            <a:r>
              <a:rPr kumimoji="0" lang="en-US" altLang="zh-CN" sz="2500" b="1" dirty="0">
                <a:latin typeface="+mn-ea"/>
                <a:ea typeface="+mn-ea"/>
              </a:rPr>
              <a:t> add(Object o);</a:t>
            </a:r>
          </a:p>
          <a:p>
            <a:pPr lvl="1"/>
            <a:r>
              <a:rPr kumimoji="0" lang="en-US" altLang="zh-CN" sz="2500" b="1" dirty="0" err="1">
                <a:latin typeface="+mn-ea"/>
                <a:ea typeface="+mn-ea"/>
              </a:rPr>
              <a:t>boolean</a:t>
            </a:r>
            <a:r>
              <a:rPr kumimoji="0" lang="en-US" altLang="zh-CN" sz="2500" b="1" dirty="0">
                <a:latin typeface="+mn-ea"/>
                <a:ea typeface="+mn-ea"/>
              </a:rPr>
              <a:t> remove(Object o);</a:t>
            </a:r>
          </a:p>
          <a:p>
            <a:pPr lvl="1"/>
            <a:r>
              <a:rPr kumimoji="0" lang="en-US" altLang="zh-CN" sz="2500" b="1" dirty="0" err="1">
                <a:latin typeface="+mn-ea"/>
                <a:ea typeface="+mn-ea"/>
              </a:rPr>
              <a:t>int</a:t>
            </a:r>
            <a:r>
              <a:rPr kumimoji="0" lang="en-US" altLang="zh-CN" sz="2500" b="1" dirty="0">
                <a:latin typeface="+mn-ea"/>
                <a:ea typeface="+mn-ea"/>
              </a:rPr>
              <a:t> size();</a:t>
            </a:r>
          </a:p>
          <a:p>
            <a:pPr lvl="1"/>
            <a:r>
              <a:rPr kumimoji="0" lang="en-US" altLang="zh-CN" sz="2500" b="1" dirty="0" err="1">
                <a:latin typeface="+mn-ea"/>
                <a:ea typeface="+mn-ea"/>
              </a:rPr>
              <a:t>boolean</a:t>
            </a:r>
            <a:r>
              <a:rPr kumimoji="0" lang="en-US" altLang="zh-CN" sz="2500" b="1" dirty="0">
                <a:latin typeface="+mn-ea"/>
                <a:ea typeface="+mn-ea"/>
              </a:rPr>
              <a:t> </a:t>
            </a:r>
            <a:r>
              <a:rPr kumimoji="0" lang="en-US" altLang="zh-CN" sz="2500" b="1" dirty="0" err="1">
                <a:latin typeface="+mn-ea"/>
                <a:ea typeface="+mn-ea"/>
              </a:rPr>
              <a:t>isEmpty</a:t>
            </a:r>
            <a:r>
              <a:rPr kumimoji="0" lang="en-US" altLang="zh-CN" sz="2500" b="1" dirty="0">
                <a:latin typeface="+mn-ea"/>
                <a:ea typeface="+mn-ea"/>
              </a:rPr>
              <a:t>();</a:t>
            </a:r>
          </a:p>
          <a:p>
            <a:pPr lvl="1"/>
            <a:r>
              <a:rPr kumimoji="0" lang="en-US" altLang="zh-CN" sz="2500" b="1" dirty="0" err="1">
                <a:latin typeface="+mn-ea"/>
                <a:ea typeface="+mn-ea"/>
              </a:rPr>
              <a:t>boolean</a:t>
            </a:r>
            <a:r>
              <a:rPr kumimoji="0" lang="en-US" altLang="zh-CN" sz="2500" b="1" dirty="0">
                <a:latin typeface="+mn-ea"/>
                <a:ea typeface="+mn-ea"/>
              </a:rPr>
              <a:t> contains(Object 0); </a:t>
            </a:r>
          </a:p>
          <a:p>
            <a:pPr lvl="1"/>
            <a:r>
              <a:rPr kumimoji="0" lang="en-US" altLang="zh-CN" sz="2500" b="1" dirty="0">
                <a:latin typeface="+mn-ea"/>
                <a:ea typeface="+mn-ea"/>
              </a:rPr>
              <a:t>void clear();</a:t>
            </a:r>
          </a:p>
          <a:p>
            <a:pPr lvl="1"/>
            <a:r>
              <a:rPr kumimoji="0" lang="en-US" altLang="zh-CN" sz="2500" b="1" dirty="0">
                <a:latin typeface="+mn-ea"/>
                <a:ea typeface="+mn-ea"/>
              </a:rPr>
              <a:t>iterator iterator();</a:t>
            </a:r>
          </a:p>
          <a:p>
            <a:pPr lvl="1"/>
            <a:r>
              <a:rPr kumimoji="0" lang="en-US" altLang="zh-CN" sz="2500" b="1" dirty="0">
                <a:latin typeface="+mn-ea"/>
                <a:ea typeface="+mn-ea"/>
              </a:rPr>
              <a:t>object[] </a:t>
            </a:r>
            <a:r>
              <a:rPr kumimoji="0" lang="en-US" altLang="zh-CN" sz="2500" b="1" dirty="0" err="1">
                <a:latin typeface="+mn-ea"/>
                <a:ea typeface="+mn-ea"/>
              </a:rPr>
              <a:t>toArray</a:t>
            </a:r>
            <a:r>
              <a:rPr kumimoji="0" lang="en-US" altLang="zh-CN" sz="2500" b="1" dirty="0">
                <a:latin typeface="+mn-ea"/>
                <a:ea typeface="+mn-ea"/>
              </a:rPr>
              <a:t>();</a:t>
            </a:r>
          </a:p>
          <a:p>
            <a:pPr lvl="1"/>
            <a:endParaRPr kumimoji="0" lang="en-US" altLang="zh-CN" sz="2500" b="1" dirty="0">
              <a:latin typeface="+mn-ea"/>
              <a:ea typeface="+mn-ea"/>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FCBF4376-6E53-40AF-B74A-C09CB45F08F1}"/>
              </a:ext>
            </a:extLst>
          </p:cNvPr>
          <p:cNvSpPr>
            <a:spLocks noGrp="1" noChangeArrowheads="1"/>
          </p:cNvSpPr>
          <p:nvPr>
            <p:ph type="title"/>
          </p:nvPr>
        </p:nvSpPr>
        <p:spPr>
          <a:xfrm>
            <a:off x="684213" y="476250"/>
            <a:ext cx="7772400" cy="931863"/>
          </a:xfrm>
        </p:spPr>
        <p:txBody>
          <a:bodyPr/>
          <a:lstStyle/>
          <a:p>
            <a:r>
              <a:rPr lang="en-US" altLang="zh-CN" sz="3600" b="1">
                <a:latin typeface="+mn-ea"/>
                <a:ea typeface="+mn-ea"/>
              </a:rPr>
              <a:t>Set</a:t>
            </a:r>
            <a:r>
              <a:rPr lang="zh-CN" altLang="en-US" sz="3600" b="1">
                <a:latin typeface="+mn-ea"/>
                <a:ea typeface="+mn-ea"/>
              </a:rPr>
              <a:t>和</a:t>
            </a:r>
            <a:r>
              <a:rPr lang="en-US" altLang="zh-CN" sz="3600" b="1">
                <a:latin typeface="+mn-ea"/>
                <a:ea typeface="+mn-ea"/>
              </a:rPr>
              <a:t>List</a:t>
            </a:r>
            <a:r>
              <a:rPr lang="zh-CN" altLang="en-US" sz="3600" b="1">
                <a:latin typeface="+mn-ea"/>
                <a:ea typeface="+mn-ea"/>
              </a:rPr>
              <a:t>接口</a:t>
            </a:r>
          </a:p>
        </p:txBody>
      </p:sp>
      <p:sp>
        <p:nvSpPr>
          <p:cNvPr id="145411" name="Rectangle 3">
            <a:extLst>
              <a:ext uri="{FF2B5EF4-FFF2-40B4-BE49-F238E27FC236}">
                <a16:creationId xmlns:a16="http://schemas.microsoft.com/office/drawing/2014/main" id="{601FFA6C-7CEA-46E0-9BA9-867A2AC2768B}"/>
              </a:ext>
            </a:extLst>
          </p:cNvPr>
          <p:cNvSpPr>
            <a:spLocks noGrp="1" noChangeArrowheads="1"/>
          </p:cNvSpPr>
          <p:nvPr>
            <p:ph type="body" idx="1"/>
          </p:nvPr>
        </p:nvSpPr>
        <p:spPr>
          <a:xfrm>
            <a:off x="685800" y="1484313"/>
            <a:ext cx="8062913" cy="4465637"/>
          </a:xfrm>
        </p:spPr>
        <p:txBody>
          <a:bodyPr/>
          <a:lstStyle/>
          <a:p>
            <a:pPr>
              <a:lnSpc>
                <a:spcPct val="80000"/>
              </a:lnSpc>
            </a:pPr>
            <a:r>
              <a:rPr lang="en-US" altLang="zh-CN" sz="2800" b="1">
                <a:latin typeface="+mn-ea"/>
                <a:ea typeface="+mn-ea"/>
              </a:rPr>
              <a:t>Java.util.Set</a:t>
            </a:r>
            <a:r>
              <a:rPr lang="zh-CN" altLang="en-US" sz="2800" b="1">
                <a:latin typeface="+mn-ea"/>
                <a:ea typeface="+mn-ea"/>
              </a:rPr>
              <a:t>和</a:t>
            </a:r>
            <a:r>
              <a:rPr lang="en-US" altLang="zh-CN" sz="2800" b="1">
                <a:latin typeface="+mn-ea"/>
                <a:ea typeface="+mn-ea"/>
              </a:rPr>
              <a:t>java.util.List</a:t>
            </a:r>
            <a:r>
              <a:rPr lang="zh-CN" altLang="en-US" sz="2800" b="1">
                <a:latin typeface="+mn-ea"/>
                <a:ea typeface="+mn-ea"/>
              </a:rPr>
              <a:t>分别描述前述的集合和列表结构，二者均为</a:t>
            </a:r>
            <a:r>
              <a:rPr lang="en-US" altLang="zh-CN" sz="2800" b="1">
                <a:latin typeface="+mn-ea"/>
                <a:ea typeface="+mn-ea"/>
              </a:rPr>
              <a:t>Collection</a:t>
            </a:r>
            <a:r>
              <a:rPr lang="zh-CN" altLang="en-US" sz="2800" b="1">
                <a:latin typeface="+mn-ea"/>
                <a:ea typeface="+mn-ea"/>
              </a:rPr>
              <a:t>的子接口</a:t>
            </a:r>
          </a:p>
          <a:p>
            <a:pPr>
              <a:lnSpc>
                <a:spcPct val="80000"/>
              </a:lnSpc>
            </a:pPr>
            <a:r>
              <a:rPr lang="en-US" altLang="zh-CN" sz="2800" b="1">
                <a:latin typeface="+mn-ea"/>
                <a:ea typeface="+mn-ea"/>
              </a:rPr>
              <a:t>List</a:t>
            </a:r>
            <a:r>
              <a:rPr lang="zh-CN" altLang="en-US" sz="2800" b="1">
                <a:latin typeface="+mn-ea"/>
                <a:ea typeface="+mn-ea"/>
              </a:rPr>
              <a:t>接口中规定使用者可以对列元素的插入位置进行精确控制，并添加了根据元素索引来访问元素的功能。接口中新添加的相应方法如下：</a:t>
            </a:r>
          </a:p>
          <a:p>
            <a:pPr lvl="1">
              <a:lnSpc>
                <a:spcPct val="80000"/>
              </a:lnSpc>
            </a:pPr>
            <a:r>
              <a:rPr lang="en-US" altLang="zh-CN" b="1">
                <a:solidFill>
                  <a:srgbClr val="FF0000"/>
                </a:solidFill>
                <a:latin typeface="+mn-ea"/>
                <a:ea typeface="+mn-ea"/>
              </a:rPr>
              <a:t>void add(int index, Object element);</a:t>
            </a:r>
          </a:p>
          <a:p>
            <a:pPr lvl="1">
              <a:lnSpc>
                <a:spcPct val="80000"/>
              </a:lnSpc>
            </a:pPr>
            <a:r>
              <a:rPr lang="en-US" altLang="zh-CN" b="1">
                <a:solidFill>
                  <a:srgbClr val="FF0000"/>
                </a:solidFill>
                <a:latin typeface="+mn-ea"/>
                <a:ea typeface="+mn-ea"/>
              </a:rPr>
              <a:t>Object get(int index);</a:t>
            </a:r>
          </a:p>
          <a:p>
            <a:pPr lvl="1">
              <a:lnSpc>
                <a:spcPct val="80000"/>
              </a:lnSpc>
            </a:pPr>
            <a:r>
              <a:rPr lang="en-US" altLang="zh-CN" b="1">
                <a:solidFill>
                  <a:srgbClr val="FF0000"/>
                </a:solidFill>
                <a:latin typeface="+mn-ea"/>
                <a:ea typeface="+mn-ea"/>
              </a:rPr>
              <a:t>Object set(int index, Object element);</a:t>
            </a:r>
          </a:p>
          <a:p>
            <a:pPr lvl="1">
              <a:lnSpc>
                <a:spcPct val="80000"/>
              </a:lnSpc>
            </a:pPr>
            <a:r>
              <a:rPr lang="en-US" altLang="zh-CN" b="1">
                <a:solidFill>
                  <a:srgbClr val="FF0000"/>
                </a:solidFill>
                <a:latin typeface="+mn-ea"/>
                <a:ea typeface="+mn-ea"/>
              </a:rPr>
              <a:t>int indexOf(Object 0);</a:t>
            </a:r>
          </a:p>
          <a:p>
            <a:pPr lvl="1">
              <a:lnSpc>
                <a:spcPct val="80000"/>
              </a:lnSpc>
            </a:pPr>
            <a:r>
              <a:rPr lang="en-US" altLang="zh-CN" b="1">
                <a:solidFill>
                  <a:srgbClr val="FF0000"/>
                </a:solidFill>
                <a:latin typeface="+mn-ea"/>
                <a:ea typeface="+mn-ea"/>
              </a:rPr>
              <a:t>Object remove(int index);</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411817ED-22E9-4858-B837-AE8518AAF3B3}"/>
              </a:ext>
            </a:extLst>
          </p:cNvPr>
          <p:cNvSpPr>
            <a:spLocks noGrp="1" noChangeArrowheads="1"/>
          </p:cNvSpPr>
          <p:nvPr>
            <p:ph type="title"/>
          </p:nvPr>
        </p:nvSpPr>
        <p:spPr>
          <a:xfrm>
            <a:off x="755650" y="0"/>
            <a:ext cx="7772400" cy="715963"/>
          </a:xfrm>
        </p:spPr>
        <p:txBody>
          <a:bodyPr/>
          <a:lstStyle/>
          <a:p>
            <a:r>
              <a:rPr lang="en-US" altLang="zh-CN" sz="3600" b="1">
                <a:latin typeface="+mn-ea"/>
                <a:ea typeface="+mn-ea"/>
              </a:rPr>
              <a:t>Stack</a:t>
            </a:r>
          </a:p>
        </p:txBody>
      </p:sp>
      <p:sp>
        <p:nvSpPr>
          <p:cNvPr id="151555" name="Rectangle 3">
            <a:extLst>
              <a:ext uri="{FF2B5EF4-FFF2-40B4-BE49-F238E27FC236}">
                <a16:creationId xmlns:a16="http://schemas.microsoft.com/office/drawing/2014/main" id="{F905DF6B-4DAF-4BF1-9A73-4726593F7A95}"/>
              </a:ext>
            </a:extLst>
          </p:cNvPr>
          <p:cNvSpPr>
            <a:spLocks noGrp="1" noChangeArrowheads="1"/>
          </p:cNvSpPr>
          <p:nvPr>
            <p:ph type="body" idx="1"/>
          </p:nvPr>
        </p:nvSpPr>
        <p:spPr>
          <a:xfrm>
            <a:off x="685800" y="908050"/>
            <a:ext cx="8062913" cy="5187950"/>
          </a:xfrm>
        </p:spPr>
        <p:txBody>
          <a:bodyPr/>
          <a:lstStyle/>
          <a:p>
            <a:r>
              <a:rPr lang="en-US" altLang="zh-CN" sz="2600" b="1" dirty="0" err="1">
                <a:latin typeface="+mn-ea"/>
                <a:ea typeface="+mn-ea"/>
              </a:rPr>
              <a:t>Java.util.Stack</a:t>
            </a:r>
            <a:r>
              <a:rPr lang="zh-CN" altLang="en-US" sz="2600" b="1" dirty="0">
                <a:latin typeface="+mn-ea"/>
                <a:ea typeface="+mn-ea"/>
              </a:rPr>
              <a:t>类继承了</a:t>
            </a:r>
            <a:r>
              <a:rPr lang="en-US" altLang="zh-CN" sz="2600" b="1" dirty="0">
                <a:latin typeface="+mn-ea"/>
                <a:ea typeface="+mn-ea"/>
              </a:rPr>
              <a:t>Vector</a:t>
            </a:r>
            <a:r>
              <a:rPr lang="zh-CN" altLang="en-US" sz="2600" b="1" dirty="0">
                <a:latin typeface="+mn-ea"/>
                <a:ea typeface="+mn-ea"/>
              </a:rPr>
              <a:t>类，对应数据结构中以“后进先出”</a:t>
            </a:r>
            <a:r>
              <a:rPr lang="en-US" altLang="zh-CN" sz="2600" b="1" dirty="0">
                <a:latin typeface="+mn-ea"/>
                <a:ea typeface="+mn-ea"/>
              </a:rPr>
              <a:t>(Last in First </a:t>
            </a:r>
            <a:r>
              <a:rPr lang="en-US" altLang="zh-CN" sz="2600" b="1" dirty="0" err="1">
                <a:latin typeface="+mn-ea"/>
                <a:ea typeface="+mn-ea"/>
              </a:rPr>
              <a:t>out,LIFO</a:t>
            </a:r>
            <a:r>
              <a:rPr lang="en-US" altLang="zh-CN" sz="2600" b="1" dirty="0">
                <a:latin typeface="+mn-ea"/>
                <a:ea typeface="+mn-ea"/>
              </a:rPr>
              <a:t>)</a:t>
            </a:r>
            <a:r>
              <a:rPr lang="zh-CN" altLang="en-US" sz="2600" b="1" dirty="0">
                <a:latin typeface="+mn-ea"/>
                <a:ea typeface="+mn-ea"/>
              </a:rPr>
              <a:t>方式存储和操作数据的对象栈。</a:t>
            </a:r>
          </a:p>
          <a:p>
            <a:r>
              <a:rPr lang="en-US" altLang="zh-CN" sz="2600" b="1" dirty="0">
                <a:latin typeface="+mn-ea"/>
                <a:ea typeface="+mn-ea"/>
              </a:rPr>
              <a:t>Stack</a:t>
            </a:r>
            <a:r>
              <a:rPr lang="zh-CN" altLang="en-US" sz="2600" b="1" dirty="0">
                <a:latin typeface="+mn-ea"/>
                <a:ea typeface="+mn-ea"/>
              </a:rPr>
              <a:t>中常用的栈操作方法如下：</a:t>
            </a:r>
          </a:p>
          <a:p>
            <a:pPr lvl="1"/>
            <a:r>
              <a:rPr lang="en-US" altLang="zh-CN" sz="2400" b="1" dirty="0">
                <a:solidFill>
                  <a:srgbClr val="FF0000"/>
                </a:solidFill>
                <a:latin typeface="+mn-ea"/>
                <a:ea typeface="+mn-ea"/>
              </a:rPr>
              <a:t>Public Stack();</a:t>
            </a:r>
          </a:p>
          <a:p>
            <a:pPr lvl="1"/>
            <a:r>
              <a:rPr lang="en-US" altLang="zh-CN" sz="2400" b="1" dirty="0">
                <a:solidFill>
                  <a:srgbClr val="FF0000"/>
                </a:solidFill>
                <a:latin typeface="+mn-ea"/>
                <a:ea typeface="+mn-ea"/>
              </a:rPr>
              <a:t>Public Object push(Element item);</a:t>
            </a:r>
          </a:p>
          <a:p>
            <a:pPr lvl="1"/>
            <a:r>
              <a:rPr lang="en-US" altLang="zh-CN" sz="2400" b="1" dirty="0">
                <a:solidFill>
                  <a:srgbClr val="FF0000"/>
                </a:solidFill>
                <a:latin typeface="+mn-ea"/>
                <a:ea typeface="+mn-ea"/>
              </a:rPr>
              <a:t>Public Object pop();</a:t>
            </a:r>
          </a:p>
          <a:p>
            <a:pPr lvl="1"/>
            <a:r>
              <a:rPr lang="en-US" altLang="zh-CN" sz="2400" b="1" dirty="0">
                <a:solidFill>
                  <a:srgbClr val="FF0000"/>
                </a:solidFill>
                <a:latin typeface="+mn-ea"/>
                <a:ea typeface="+mn-ea"/>
              </a:rPr>
              <a:t>Public Object peek();</a:t>
            </a:r>
          </a:p>
          <a:p>
            <a:pPr lvl="1"/>
            <a:r>
              <a:rPr lang="en-US" altLang="zh-CN" sz="2400" b="1" dirty="0">
                <a:solidFill>
                  <a:srgbClr val="FF0000"/>
                </a:solidFill>
                <a:latin typeface="+mn-ea"/>
                <a:ea typeface="+mn-ea"/>
              </a:rPr>
              <a:t>Public </a:t>
            </a:r>
            <a:r>
              <a:rPr lang="en-US" altLang="zh-CN" sz="2400" b="1" dirty="0" err="1">
                <a:solidFill>
                  <a:srgbClr val="FF0000"/>
                </a:solidFill>
                <a:latin typeface="+mn-ea"/>
                <a:ea typeface="+mn-ea"/>
              </a:rPr>
              <a:t>boolean</a:t>
            </a:r>
            <a:r>
              <a:rPr lang="en-US" altLang="zh-CN" sz="2400" b="1" dirty="0">
                <a:solidFill>
                  <a:srgbClr val="FF0000"/>
                </a:solidFill>
                <a:latin typeface="+mn-ea"/>
                <a:ea typeface="+mn-ea"/>
              </a:rPr>
              <a:t> empty();</a:t>
            </a:r>
          </a:p>
          <a:p>
            <a:pPr lvl="1"/>
            <a:r>
              <a:rPr lang="en-US" altLang="zh-CN" sz="2400" b="1" dirty="0">
                <a:solidFill>
                  <a:srgbClr val="FF0000"/>
                </a:solidFill>
                <a:latin typeface="+mn-ea"/>
                <a:ea typeface="+mn-ea"/>
              </a:rPr>
              <a:t>Public void clear();</a:t>
            </a:r>
          </a:p>
          <a:p>
            <a:pPr lvl="1"/>
            <a:r>
              <a:rPr lang="en-US" altLang="zh-CN" sz="2400" b="1" dirty="0">
                <a:solidFill>
                  <a:srgbClr val="FF0000"/>
                </a:solidFill>
                <a:latin typeface="+mn-ea"/>
                <a:ea typeface="+mn-ea"/>
              </a:rPr>
              <a:t>Public </a:t>
            </a:r>
            <a:r>
              <a:rPr lang="en-US" altLang="zh-CN" sz="2400" b="1" dirty="0" err="1">
                <a:solidFill>
                  <a:srgbClr val="FF0000"/>
                </a:solidFill>
                <a:latin typeface="+mn-ea"/>
                <a:ea typeface="+mn-ea"/>
              </a:rPr>
              <a:t>int</a:t>
            </a:r>
            <a:r>
              <a:rPr lang="en-US" altLang="zh-CN" sz="2400" b="1" dirty="0">
                <a:solidFill>
                  <a:srgbClr val="FF0000"/>
                </a:solidFill>
                <a:latin typeface="+mn-ea"/>
                <a:ea typeface="+mn-ea"/>
              </a:rPr>
              <a:t> search(Object o);</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585" name="Group 9">
            <a:extLst>
              <a:ext uri="{FF2B5EF4-FFF2-40B4-BE49-F238E27FC236}">
                <a16:creationId xmlns:a16="http://schemas.microsoft.com/office/drawing/2014/main" id="{ABCD218B-08ED-4B63-9848-FF7706C439FF}"/>
              </a:ext>
            </a:extLst>
          </p:cNvPr>
          <p:cNvGrpSpPr>
            <a:grpSpLocks/>
          </p:cNvGrpSpPr>
          <p:nvPr/>
        </p:nvGrpSpPr>
        <p:grpSpPr bwMode="auto">
          <a:xfrm>
            <a:off x="971550" y="765175"/>
            <a:ext cx="7272338" cy="5481638"/>
            <a:chOff x="612" y="482"/>
            <a:chExt cx="4581" cy="3453"/>
          </a:xfrm>
        </p:grpSpPr>
        <p:pic>
          <p:nvPicPr>
            <p:cNvPr id="152580" name="Picture 4">
              <a:extLst>
                <a:ext uri="{FF2B5EF4-FFF2-40B4-BE49-F238E27FC236}">
                  <a16:creationId xmlns:a16="http://schemas.microsoft.com/office/drawing/2014/main" id="{A55AB7B1-F261-4135-893B-904FB26A5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 y="482"/>
              <a:ext cx="4581" cy="2287"/>
            </a:xfrm>
            <a:prstGeom prst="rect">
              <a:avLst/>
            </a:prstGeom>
            <a:noFill/>
            <a:extLst>
              <a:ext uri="{909E8E84-426E-40DD-AFC4-6F175D3DCCD1}">
                <a14:hiddenFill xmlns:a14="http://schemas.microsoft.com/office/drawing/2010/main">
                  <a:solidFill>
                    <a:srgbClr val="FFFFFF"/>
                  </a:solidFill>
                </a14:hiddenFill>
              </a:ext>
            </a:extLst>
          </p:spPr>
        </p:pic>
        <p:pic>
          <p:nvPicPr>
            <p:cNvPr id="152584" name="Picture 8">
              <a:extLst>
                <a:ext uri="{FF2B5EF4-FFF2-40B4-BE49-F238E27FC236}">
                  <a16:creationId xmlns:a16="http://schemas.microsoft.com/office/drawing/2014/main" id="{6DCB15AC-0EDE-458E-ACBB-921EAB336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3" y="2523"/>
              <a:ext cx="2540" cy="1412"/>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6A1CEEFF-C121-4499-906B-CDB722147B64}"/>
              </a:ext>
            </a:extLst>
          </p:cNvPr>
          <p:cNvSpPr>
            <a:spLocks noGrp="1" noChangeArrowheads="1"/>
          </p:cNvSpPr>
          <p:nvPr>
            <p:ph type="title"/>
          </p:nvPr>
        </p:nvSpPr>
        <p:spPr>
          <a:xfrm>
            <a:off x="685800" y="768350"/>
            <a:ext cx="7772400" cy="715963"/>
          </a:xfrm>
        </p:spPr>
        <p:txBody>
          <a:bodyPr/>
          <a:lstStyle/>
          <a:p>
            <a:r>
              <a:rPr lang="en-US" altLang="zh-CN" sz="3600" b="1">
                <a:latin typeface="+mn-ea"/>
                <a:ea typeface="+mn-ea"/>
              </a:rPr>
              <a:t>Iterator</a:t>
            </a:r>
          </a:p>
        </p:txBody>
      </p:sp>
      <p:sp>
        <p:nvSpPr>
          <p:cNvPr id="153603" name="Rectangle 3">
            <a:extLst>
              <a:ext uri="{FF2B5EF4-FFF2-40B4-BE49-F238E27FC236}">
                <a16:creationId xmlns:a16="http://schemas.microsoft.com/office/drawing/2014/main" id="{B1E67393-DDD0-4A08-881D-38A4F1F17143}"/>
              </a:ext>
            </a:extLst>
          </p:cNvPr>
          <p:cNvSpPr>
            <a:spLocks noGrp="1" noChangeArrowheads="1"/>
          </p:cNvSpPr>
          <p:nvPr>
            <p:ph type="body" idx="1"/>
          </p:nvPr>
        </p:nvSpPr>
        <p:spPr>
          <a:xfrm>
            <a:off x="395288" y="1628775"/>
            <a:ext cx="8137525" cy="4467225"/>
          </a:xfrm>
        </p:spPr>
        <p:txBody>
          <a:bodyPr/>
          <a:lstStyle/>
          <a:p>
            <a:r>
              <a:rPr lang="en-US" altLang="zh-CN" sz="2800" b="1">
                <a:latin typeface="+mn-ea"/>
                <a:ea typeface="+mn-ea"/>
              </a:rPr>
              <a:t>Java.util.Iterator</a:t>
            </a:r>
            <a:r>
              <a:rPr lang="zh-CN" altLang="en-US" sz="2800" b="1">
                <a:latin typeface="+mn-ea"/>
                <a:ea typeface="+mn-ea"/>
              </a:rPr>
              <a:t>接口描述的是以统一方式对各种集合元素进行遍历</a:t>
            </a:r>
            <a:r>
              <a:rPr lang="en-US" altLang="zh-CN" sz="2800" b="1">
                <a:latin typeface="+mn-ea"/>
                <a:ea typeface="+mn-ea"/>
              </a:rPr>
              <a:t>/</a:t>
            </a:r>
            <a:r>
              <a:rPr lang="zh-CN" altLang="en-US" sz="2800" b="1">
                <a:latin typeface="+mn-ea"/>
                <a:ea typeface="+mn-ea"/>
              </a:rPr>
              <a:t>迭代的工具，也称“迭代器”。</a:t>
            </a:r>
          </a:p>
          <a:p>
            <a:r>
              <a:rPr lang="zh-CN" altLang="en-US" sz="2800" b="1">
                <a:latin typeface="+mn-ea"/>
                <a:ea typeface="+mn-ea"/>
              </a:rPr>
              <a:t>允许在“遍历”过程中移除集合中的</a:t>
            </a:r>
            <a:r>
              <a:rPr lang="en-US" altLang="zh-CN" sz="2800" b="1">
                <a:latin typeface="+mn-ea"/>
                <a:ea typeface="+mn-ea"/>
              </a:rPr>
              <a:t>(</a:t>
            </a:r>
            <a:r>
              <a:rPr lang="zh-CN" altLang="en-US" sz="2800" b="1">
                <a:latin typeface="+mn-ea"/>
                <a:ea typeface="+mn-ea"/>
              </a:rPr>
              <a:t>当前遍历到的那个</a:t>
            </a:r>
            <a:r>
              <a:rPr lang="en-US" altLang="zh-CN" sz="2800" b="1">
                <a:latin typeface="+mn-ea"/>
                <a:ea typeface="+mn-ea"/>
              </a:rPr>
              <a:t>)</a:t>
            </a:r>
            <a:r>
              <a:rPr lang="zh-CN" altLang="en-US" sz="2800" b="1">
                <a:latin typeface="+mn-ea"/>
                <a:ea typeface="+mn-ea"/>
              </a:rPr>
              <a:t>元素。常用方法如下：</a:t>
            </a:r>
          </a:p>
          <a:p>
            <a:pPr lvl="1"/>
            <a:r>
              <a:rPr lang="en-US" altLang="zh-CN" b="1">
                <a:solidFill>
                  <a:srgbClr val="FF0000"/>
                </a:solidFill>
                <a:latin typeface="+mn-ea"/>
                <a:ea typeface="+mn-ea"/>
              </a:rPr>
              <a:t>boolean hasNext();</a:t>
            </a:r>
          </a:p>
          <a:p>
            <a:pPr lvl="1"/>
            <a:r>
              <a:rPr lang="en-US" altLang="zh-CN" b="1">
                <a:solidFill>
                  <a:srgbClr val="FF0000"/>
                </a:solidFill>
                <a:latin typeface="+mn-ea"/>
                <a:ea typeface="+mn-ea"/>
              </a:rPr>
              <a:t>Object next();</a:t>
            </a:r>
          </a:p>
          <a:p>
            <a:pPr lvl="1"/>
            <a:r>
              <a:rPr lang="en-US" altLang="zh-CN" b="1">
                <a:solidFill>
                  <a:srgbClr val="FF0000"/>
                </a:solidFill>
                <a:latin typeface="+mn-ea"/>
                <a:ea typeface="+mn-ea"/>
              </a:rPr>
              <a:t>void remove();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630" name="Group 6">
            <a:extLst>
              <a:ext uri="{FF2B5EF4-FFF2-40B4-BE49-F238E27FC236}">
                <a16:creationId xmlns:a16="http://schemas.microsoft.com/office/drawing/2014/main" id="{0A52367B-5995-437F-8D01-75B8FFB99F30}"/>
              </a:ext>
            </a:extLst>
          </p:cNvPr>
          <p:cNvGrpSpPr>
            <a:grpSpLocks/>
          </p:cNvGrpSpPr>
          <p:nvPr/>
        </p:nvGrpSpPr>
        <p:grpSpPr bwMode="auto">
          <a:xfrm>
            <a:off x="539750" y="227013"/>
            <a:ext cx="8208963" cy="5867401"/>
            <a:chOff x="340" y="143"/>
            <a:chExt cx="5171" cy="3696"/>
          </a:xfrm>
        </p:grpSpPr>
        <p:pic>
          <p:nvPicPr>
            <p:cNvPr id="154628" name="Picture 4">
              <a:extLst>
                <a:ext uri="{FF2B5EF4-FFF2-40B4-BE49-F238E27FC236}">
                  <a16:creationId xmlns:a16="http://schemas.microsoft.com/office/drawing/2014/main" id="{8915B1BB-E4B7-43E0-8A06-BA7D926D0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 y="482"/>
              <a:ext cx="3674" cy="3357"/>
            </a:xfrm>
            <a:prstGeom prst="rect">
              <a:avLst/>
            </a:prstGeom>
            <a:noFill/>
            <a:extLst>
              <a:ext uri="{909E8E84-426E-40DD-AFC4-6F175D3DCCD1}">
                <a14:hiddenFill xmlns:a14="http://schemas.microsoft.com/office/drawing/2010/main">
                  <a:solidFill>
                    <a:srgbClr val="FFFFFF"/>
                  </a:solidFill>
                </a14:hiddenFill>
              </a:ext>
            </a:extLst>
          </p:spPr>
        </p:pic>
        <p:pic>
          <p:nvPicPr>
            <p:cNvPr id="154629" name="Picture 5">
              <a:extLst>
                <a:ext uri="{FF2B5EF4-FFF2-40B4-BE49-F238E27FC236}">
                  <a16:creationId xmlns:a16="http://schemas.microsoft.com/office/drawing/2014/main" id="{4077F337-4410-446D-AF97-F7920D2DD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143"/>
              <a:ext cx="2631" cy="98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4484</TotalTime>
  <Words>14782</Words>
  <Application>Microsoft Office PowerPoint</Application>
  <PresentationFormat>全屏显示(4:3)</PresentationFormat>
  <Paragraphs>2099</Paragraphs>
  <Slides>305</Slides>
  <Notes>70</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3</vt:i4>
      </vt:variant>
      <vt:variant>
        <vt:lpstr>幻灯片标题</vt:lpstr>
      </vt:variant>
      <vt:variant>
        <vt:i4>305</vt:i4>
      </vt:variant>
    </vt:vector>
  </HeadingPairs>
  <TitlesOfParts>
    <vt:vector size="327" baseType="lpstr">
      <vt:lpstr>Arial Unicode MS</vt:lpstr>
      <vt:lpstr>新細明體</vt:lpstr>
      <vt:lpstr>仿宋_GB2312</vt:lpstr>
      <vt:lpstr>华文行楷</vt:lpstr>
      <vt:lpstr>宋体</vt:lpstr>
      <vt:lpstr>幼圆</vt:lpstr>
      <vt:lpstr>等线</vt:lpstr>
      <vt:lpstr>等线 Light</vt:lpstr>
      <vt:lpstr>黑体</vt:lpstr>
      <vt:lpstr>Arial</vt:lpstr>
      <vt:lpstr>Calibri</vt:lpstr>
      <vt:lpstr>Calibri Light</vt:lpstr>
      <vt:lpstr>Lucida Console</vt:lpstr>
      <vt:lpstr>Symbol</vt:lpstr>
      <vt:lpstr>Tahoma</vt:lpstr>
      <vt:lpstr>Times New Roman</vt:lpstr>
      <vt:lpstr>Verdana</vt:lpstr>
      <vt:lpstr>Wingdings</vt:lpstr>
      <vt:lpstr>Office 主题​​</vt:lpstr>
      <vt:lpstr>Photo Editor Photo</vt:lpstr>
      <vt:lpstr>Visio</vt:lpstr>
      <vt:lpstr>位图图像</vt:lpstr>
      <vt:lpstr>JAVA语言程序设计</vt:lpstr>
      <vt:lpstr>抽象类</vt:lpstr>
      <vt:lpstr>接口</vt:lpstr>
      <vt:lpstr>接口的使用</vt:lpstr>
      <vt:lpstr>接口与类的区别（重点）</vt:lpstr>
      <vt:lpstr>接口的特性（重点）</vt:lpstr>
      <vt:lpstr>native关键字</vt:lpstr>
      <vt:lpstr>嵌套类</vt:lpstr>
      <vt:lpstr>嵌套类--静态嵌套类</vt:lpstr>
      <vt:lpstr>嵌套类--内部类 （非静态嵌套类）</vt:lpstr>
      <vt:lpstr>嵌套类--局部类</vt:lpstr>
      <vt:lpstr>包装类</vt:lpstr>
      <vt:lpstr>包装类</vt:lpstr>
      <vt:lpstr>字符串类</vt:lpstr>
      <vt:lpstr>字符串类——String类和StringBuffer类</vt:lpstr>
      <vt:lpstr>String类——常用方法</vt:lpstr>
      <vt:lpstr>PowerPoint 演示文稿</vt:lpstr>
      <vt:lpstr>可选择</vt:lpstr>
      <vt:lpstr>StringBuffer类</vt:lpstr>
      <vt:lpstr>StringBuffer类——常用方法</vt:lpstr>
      <vt:lpstr>PowerPoint 演示文稿</vt:lpstr>
      <vt:lpstr>数组</vt:lpstr>
      <vt:lpstr>构造不同类型数据的集合</vt:lpstr>
      <vt:lpstr>数组</vt:lpstr>
      <vt:lpstr>数组声明</vt:lpstr>
      <vt:lpstr>多维数组</vt:lpstr>
      <vt:lpstr>数组拷贝</vt:lpstr>
      <vt:lpstr>Arrays类</vt:lpstr>
      <vt:lpstr>列表（ArrayList）</vt:lpstr>
      <vt:lpstr>ArrayList</vt:lpstr>
      <vt:lpstr>ArrayList</vt:lpstr>
      <vt:lpstr>向量</vt:lpstr>
      <vt:lpstr>Vector</vt:lpstr>
      <vt:lpstr>Vector类——概述</vt:lpstr>
      <vt:lpstr>Vector类——构造方法</vt:lpstr>
      <vt:lpstr>Vector类——常用方法(1)</vt:lpstr>
      <vt:lpstr>Vector类——常用方法(2)</vt:lpstr>
      <vt:lpstr>PowerPoint 演示文稿</vt:lpstr>
      <vt:lpstr>Vector类——常用方法(3)</vt:lpstr>
      <vt:lpstr>PowerPoint 演示文稿</vt:lpstr>
      <vt:lpstr>PowerPoint 演示文稿</vt:lpstr>
      <vt:lpstr>Vector类——常用方法(4)</vt:lpstr>
      <vt:lpstr>PowerPoint 演示文稿</vt:lpstr>
      <vt:lpstr>PowerPoint 演示文稿</vt:lpstr>
      <vt:lpstr>PowerPoint 演示文稿</vt:lpstr>
      <vt:lpstr>PowerPoint 演示文稿</vt:lpstr>
      <vt:lpstr>Vector类与数组的比较</vt:lpstr>
      <vt:lpstr>Java其他常用类库</vt:lpstr>
      <vt:lpstr>Java类库简介</vt:lpstr>
      <vt:lpstr>常用的Java核心包（Java Core Package）</vt:lpstr>
      <vt:lpstr>java.lang包</vt:lpstr>
      <vt:lpstr>Object类</vt:lpstr>
      <vt:lpstr>PowerPoint 演示文稿</vt:lpstr>
      <vt:lpstr>PowerPoint 演示文稿</vt:lpstr>
      <vt:lpstr>PowerPoint 演示文稿</vt:lpstr>
      <vt:lpstr>Math类</vt:lpstr>
      <vt:lpstr>Math类常用的静态方法和静态常量</vt:lpstr>
      <vt:lpstr>PowerPoint 演示文稿</vt:lpstr>
      <vt:lpstr>GUI</vt:lpstr>
      <vt:lpstr>Homework 5</vt:lpstr>
      <vt:lpstr>GUI(图形用户界面)</vt:lpstr>
      <vt:lpstr>awt和swing包的概述</vt:lpstr>
      <vt:lpstr>GUI继承体系图</vt:lpstr>
      <vt:lpstr>GUI第一个案例</vt:lpstr>
      <vt:lpstr>事件监听机制</vt:lpstr>
      <vt:lpstr>事件监听机制</vt:lpstr>
      <vt:lpstr>事件监听机制流程</vt:lpstr>
      <vt:lpstr>动作监听器</vt:lpstr>
      <vt:lpstr>菜单组件</vt:lpstr>
      <vt:lpstr>菜单组件概述</vt:lpstr>
      <vt:lpstr>GUI案例</vt:lpstr>
      <vt:lpstr>适配器设计模式</vt:lpstr>
      <vt:lpstr>集合与映射</vt:lpstr>
      <vt:lpstr>Set接口概述</vt:lpstr>
      <vt:lpstr>HashSet类概述</vt:lpstr>
      <vt:lpstr>LinkedHashSet类概述</vt:lpstr>
      <vt:lpstr>TreeSet类概述</vt:lpstr>
      <vt:lpstr>Set集合练习</vt:lpstr>
      <vt:lpstr>Collection集合总结</vt:lpstr>
      <vt:lpstr>Map接口概述</vt:lpstr>
      <vt:lpstr>Map接口成员方法</vt:lpstr>
      <vt:lpstr>Map接口成员方法</vt:lpstr>
      <vt:lpstr>Map集合遍历</vt:lpstr>
      <vt:lpstr>HashMap类概述</vt:lpstr>
      <vt:lpstr>LinkedHashMap类概述</vt:lpstr>
      <vt:lpstr>TreeMap类概述</vt:lpstr>
      <vt:lpstr>Map集合案例</vt:lpstr>
      <vt:lpstr>问题 </vt:lpstr>
      <vt:lpstr>Collections类概述和成员方法</vt:lpstr>
      <vt:lpstr>Collections成员方法的使用</vt:lpstr>
      <vt:lpstr>集合总结</vt:lpstr>
      <vt:lpstr>集合框架概述</vt:lpstr>
      <vt:lpstr>与集合相关的API关系结构图</vt:lpstr>
      <vt:lpstr>Collection 接口</vt:lpstr>
      <vt:lpstr>Set和List接口</vt:lpstr>
      <vt:lpstr>Stack</vt:lpstr>
      <vt:lpstr>PowerPoint 演示文稿</vt:lpstr>
      <vt:lpstr>Iterator</vt:lpstr>
      <vt:lpstr>PowerPoint 演示文稿</vt:lpstr>
      <vt:lpstr>PowerPoint 演示文稿</vt:lpstr>
      <vt:lpstr>PowerPoint 演示文稿</vt:lpstr>
      <vt:lpstr>HashSet</vt:lpstr>
      <vt:lpstr>PowerPoint 演示文稿</vt:lpstr>
      <vt:lpstr>TreeSet</vt:lpstr>
      <vt:lpstr>PowerPoint 演示文稿</vt:lpstr>
      <vt:lpstr>Comparable</vt:lpstr>
      <vt:lpstr>PowerPoint 演示文稿</vt:lpstr>
      <vt:lpstr>PowerPoint 演示文稿</vt:lpstr>
      <vt:lpstr>PowerPoint 演示文稿</vt:lpstr>
      <vt:lpstr>Map接口</vt:lpstr>
      <vt:lpstr>HashMap</vt:lpstr>
      <vt:lpstr>PowerPoint 演示文稿</vt:lpstr>
      <vt:lpstr>PowerPoint 演示文稿</vt:lpstr>
      <vt:lpstr>PowerPoint 演示文稿</vt:lpstr>
      <vt:lpstr>Hashtable</vt:lpstr>
      <vt:lpstr>Hashtable类</vt:lpstr>
      <vt:lpstr>Enumeration接口</vt:lpstr>
      <vt:lpstr>Cllections类</vt:lpstr>
      <vt:lpstr>Ecllections类</vt:lpstr>
      <vt:lpstr>PowerPoint 演示文稿</vt:lpstr>
      <vt:lpstr>PowerPoint 演示文稿</vt:lpstr>
      <vt:lpstr>PowerPoint 演示文稿</vt:lpstr>
      <vt:lpstr>异常概述</vt:lpstr>
      <vt:lpstr>异常分类</vt:lpstr>
      <vt:lpstr>异常举例</vt:lpstr>
      <vt:lpstr>JVM的默认处理方案</vt:lpstr>
      <vt:lpstr>异常处理方案</vt:lpstr>
      <vt:lpstr>try…catch处理方式</vt:lpstr>
      <vt:lpstr>编译时异常和运行时异常的区别</vt:lpstr>
      <vt:lpstr>Throwable中的方法</vt:lpstr>
      <vt:lpstr>throws</vt:lpstr>
      <vt:lpstr>throw</vt:lpstr>
      <vt:lpstr>throws和throw的区别</vt:lpstr>
      <vt:lpstr>我们到底该如何处理异常呢</vt:lpstr>
      <vt:lpstr>finally的特点作用</vt:lpstr>
      <vt:lpstr>自定义异常</vt:lpstr>
      <vt:lpstr>异常注意事项</vt:lpstr>
      <vt:lpstr>Java Threads</vt:lpstr>
      <vt:lpstr>Problem</vt:lpstr>
      <vt:lpstr>Multitasking (Time-Sharing)</vt:lpstr>
      <vt:lpstr>Multitasking Can Aid Performance</vt:lpstr>
      <vt:lpstr>Multiprocessing (Multithreading)</vt:lpstr>
      <vt:lpstr>Perform Multiple Tasks Using…</vt:lpstr>
      <vt:lpstr>Perform Multiple Tasks Using…</vt:lpstr>
      <vt:lpstr>Motivation for Multithreading</vt:lpstr>
      <vt:lpstr>Motivation for Multithreading</vt:lpstr>
      <vt:lpstr>Programming with Threads</vt:lpstr>
      <vt:lpstr>Example(cont)</vt:lpstr>
      <vt:lpstr>PowerPoint 演示文稿</vt:lpstr>
      <vt:lpstr>Objectives</vt:lpstr>
      <vt:lpstr>Java Threads</vt:lpstr>
      <vt:lpstr>What are threads?</vt:lpstr>
      <vt:lpstr>Threads</vt:lpstr>
      <vt:lpstr>Thread</vt:lpstr>
      <vt:lpstr>线程和进程之间的关系：</vt:lpstr>
      <vt:lpstr>为什么要使用多线程？</vt:lpstr>
      <vt:lpstr>PowerPoint 演示文稿</vt:lpstr>
      <vt:lpstr>PowerPoint 演示文稿</vt:lpstr>
      <vt:lpstr>Threads</vt:lpstr>
      <vt:lpstr>How to create threads in Java</vt:lpstr>
      <vt:lpstr>Example I</vt:lpstr>
      <vt:lpstr>Example I (cont.)</vt:lpstr>
      <vt:lpstr>Example I (cont.)</vt:lpstr>
      <vt:lpstr>How to create Java Threads</vt:lpstr>
      <vt:lpstr>Creating Threads in Java</vt:lpstr>
      <vt:lpstr>Example for multithread</vt:lpstr>
      <vt:lpstr>PowerPoint 演示文稿</vt:lpstr>
      <vt:lpstr>PowerPoint 演示文稿</vt:lpstr>
      <vt:lpstr>Thread Class</vt:lpstr>
      <vt:lpstr>More Thread Class Methods</vt:lpstr>
      <vt:lpstr>Creating Threads in Java</vt:lpstr>
      <vt:lpstr>Extending the Thread class</vt:lpstr>
      <vt:lpstr>Implementing the Runnable interface</vt:lpstr>
      <vt:lpstr>Example II</vt:lpstr>
      <vt:lpstr>Example II (cont.)</vt:lpstr>
      <vt:lpstr>Example II (cont.)</vt:lpstr>
      <vt:lpstr>Creating Threads in Java</vt:lpstr>
      <vt:lpstr>Creating the Thread</vt:lpstr>
      <vt:lpstr>One more example</vt:lpstr>
      <vt:lpstr>PowerPoint 演示文稿</vt:lpstr>
      <vt:lpstr>PowerPoint 演示文稿</vt:lpstr>
      <vt:lpstr>PowerPoint 演示文稿</vt:lpstr>
      <vt:lpstr>PowerPoint 演示文稿</vt:lpstr>
      <vt:lpstr>Thread class</vt:lpstr>
      <vt:lpstr>PowerPoint 演示文稿</vt:lpstr>
      <vt:lpstr>PowerPoint 演示文稿</vt:lpstr>
      <vt:lpstr>PowerPoint 演示文稿</vt:lpstr>
      <vt:lpstr>Thread类的常用方法</vt:lpstr>
      <vt:lpstr>Thread类的常用方法</vt:lpstr>
      <vt:lpstr>PowerPoint 演示文稿</vt:lpstr>
      <vt:lpstr>sleep()和yield()的区别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创建用户多线程的步骤（1）</vt:lpstr>
      <vt:lpstr>创建用户多线程的步骤(2)</vt:lpstr>
      <vt:lpstr>创建用户多线程的步骤(3)</vt:lpstr>
      <vt:lpstr>The Life Cycle of a thread</vt:lpstr>
      <vt:lpstr>Threads – Thread States</vt:lpstr>
      <vt:lpstr>Threads – Thread States</vt:lpstr>
      <vt:lpstr>The Life Cycle of a Thread (cont.)</vt:lpstr>
      <vt:lpstr>Thread Priority</vt:lpstr>
      <vt:lpstr>Thread Priority</vt:lpstr>
      <vt:lpstr>Thread Priority (cont.)</vt:lpstr>
      <vt:lpstr>Thread Priority (cont.)</vt:lpstr>
      <vt:lpstr>Thread Priority (cont.)</vt:lpstr>
      <vt:lpstr>Basic Control of Threads</vt:lpstr>
      <vt:lpstr>线程生命周期中的5种状态：</vt:lpstr>
      <vt:lpstr>Terminating a Thread</vt:lpstr>
      <vt:lpstr>Terminating a Thread</vt:lpstr>
      <vt:lpstr>Daemon Threads</vt:lpstr>
      <vt:lpstr>Daemon Threads</vt:lpstr>
      <vt:lpstr>Threads – Scheduling</vt:lpstr>
      <vt:lpstr>Threads – Scheduling</vt:lpstr>
      <vt:lpstr>Threads – Non-preemptive Scheduling</vt:lpstr>
      <vt:lpstr>Threads – Preemptive Scheduling</vt:lpstr>
      <vt:lpstr>Synchronization of threads</vt:lpstr>
      <vt:lpstr>Data Races</vt:lpstr>
      <vt:lpstr>PowerPoint 演示文稿</vt:lpstr>
      <vt:lpstr>PowerPoint 演示文稿</vt:lpstr>
      <vt:lpstr>Thread Scheduling Observations</vt:lpstr>
      <vt:lpstr>Synchronization of Threads</vt:lpstr>
      <vt:lpstr>Synchronization of Threads (cont.)</vt:lpstr>
      <vt:lpstr>Synchronization of Threads (cont.)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Releasing the Lock Flag</vt:lpstr>
      <vt:lpstr>Using synchronized – Putting It Together</vt:lpstr>
      <vt:lpstr>Using synchronized – Putting It Together</vt:lpstr>
      <vt:lpstr>Synchronization of Threads (cont.)</vt:lpstr>
      <vt:lpstr>Synchronization of Threads (cont.)</vt:lpstr>
      <vt:lpstr>Synchronization of Threads (cont.)</vt:lpstr>
      <vt:lpstr>Prodecer and consumer problem</vt:lpstr>
      <vt:lpstr>Synchronization of Threads (cont.)</vt:lpstr>
      <vt:lpstr>The Producer Class</vt:lpstr>
      <vt:lpstr>The Producer Class</vt:lpstr>
      <vt:lpstr>The Consumer Class</vt:lpstr>
      <vt:lpstr>The Consumer Class</vt:lpstr>
      <vt:lpstr>The SyncStack Class</vt:lpstr>
      <vt:lpstr>The pop Method</vt:lpstr>
      <vt:lpstr>The push Method</vt:lpstr>
      <vt:lpstr>The SyncTest Class</vt:lpstr>
      <vt:lpstr>The SyncTest Class</vt:lpstr>
      <vt:lpstr>PowerPoint 演示文稿</vt:lpstr>
      <vt:lpstr>Wait() and notify()</vt:lpstr>
      <vt:lpstr>Thread Interaction – wait and notify</vt:lpstr>
      <vt:lpstr>Thread State Diagram With wait and notify</vt:lpstr>
      <vt:lpstr>PowerPoint 演示文稿</vt:lpstr>
      <vt:lpstr>Monitor Model for Synchronization</vt:lpstr>
      <vt:lpstr>PowerPoint 演示文稿</vt:lpstr>
      <vt:lpstr>PowerPoint 演示文稿</vt:lpstr>
      <vt:lpstr>PowerPoint 演示文稿</vt:lpstr>
      <vt:lpstr>PowerPoint 演示文稿</vt:lpstr>
      <vt:lpstr>PowerPoint 演示文稿</vt:lpstr>
      <vt:lpstr>Deadlock</vt:lpstr>
      <vt:lpstr>Grouping of threads</vt:lpstr>
      <vt:lpstr>Grouping of Threads</vt:lpstr>
      <vt:lpstr>Grouping of Threads (cont.)</vt:lpstr>
      <vt:lpstr>Grouping of Threads (cont.)</vt:lpstr>
      <vt:lpstr>PowerPoint 演示文稿</vt:lpstr>
      <vt:lpstr>管道流通信</vt:lpstr>
      <vt:lpstr>多线程问题</vt:lpstr>
      <vt:lpstr>作业</vt:lpstr>
      <vt:lpstr>OO语言</vt:lpstr>
      <vt:lpstr>OO语言</vt:lpstr>
      <vt:lpstr>OO语言</vt:lpstr>
      <vt:lpstr>OO 语言</vt:lpstr>
      <vt:lpstr>OO 语言</vt:lpstr>
      <vt:lpstr>OO 语言机制需求</vt:lpstr>
      <vt:lpstr>OO 语言需要提供的新机制</vt:lpstr>
      <vt:lpstr>面向对象的编程思想</vt:lpstr>
      <vt:lpstr>面向对象的编程思想</vt:lpstr>
      <vt:lpstr>面向对象程序语言设计的关注点</vt:lpstr>
      <vt:lpstr>PowerPoint 演示文稿</vt:lpstr>
      <vt:lpstr>面向对象程序语言设计的关注点</vt:lpstr>
      <vt:lpstr>Java 程序一般规范</vt:lpstr>
      <vt:lpstr>注意事项(总结)</vt:lpstr>
      <vt:lpstr>常见错误</vt:lpstr>
      <vt:lpstr>常见错误（编译错误）</vt:lpstr>
      <vt:lpstr>常见错误（运行时错误）</vt:lpstr>
      <vt:lpstr>课程说明</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dc:title>
  <dc:creator>陈 旭阳</dc:creator>
  <cp:lastModifiedBy>陈 旭阳</cp:lastModifiedBy>
  <cp:revision>249</cp:revision>
  <dcterms:created xsi:type="dcterms:W3CDTF">2019-02-27T13:14:05Z</dcterms:created>
  <dcterms:modified xsi:type="dcterms:W3CDTF">2019-05-25T19:38:01Z</dcterms:modified>
</cp:coreProperties>
</file>